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190.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05.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60.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33.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58.xml"/>
  <Override ContentType="application/vnd.openxmlformats-officedocument.presentationml.slide+xml" PartName="/ppt/slides/slide15.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61" r:id="rId6"/>
    <p:sldMasterId id="2147483862" r:id="rId7"/>
    <p:sldMasterId id="2147483863" r:id="rId8"/>
    <p:sldMasterId id="2147483864" r:id="rId9"/>
    <p:sldMasterId id="2147483865" r:id="rId10"/>
    <p:sldMasterId id="2147483866" r:id="rId11"/>
    <p:sldMasterId id="2147483867" r:id="rId12"/>
    <p:sldMasterId id="2147483868" r:id="rId13"/>
    <p:sldMasterId id="2147483869" r:id="rId14"/>
    <p:sldMasterId id="2147483870" r:id="rId15"/>
    <p:sldMasterId id="2147483871" r:id="rId16"/>
  </p:sldMasterIdLst>
  <p:notesMasterIdLst>
    <p:notesMasterId r:id="rId17"/>
  </p:notesMasterIdLst>
  <p:sldIdLst>
    <p:sldId id="256" r:id="rId18"/>
    <p:sldId id="257" r:id="rId19"/>
    <p:sldId id="258" r:id="rId20"/>
    <p:sldId id="259" r:id="rId21"/>
    <p:sldId id="260" r:id="rId22"/>
    <p:sldId id="261" r:id="rId23"/>
    <p:sldId id="262"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17" r:id="rId79"/>
    <p:sldId id="318" r:id="rId80"/>
    <p:sldId id="319" r:id="rId81"/>
    <p:sldId id="320" r:id="rId82"/>
    <p:sldId id="321" r:id="rId83"/>
    <p:sldId id="322" r:id="rId84"/>
    <p:sldId id="323" r:id="rId85"/>
    <p:sldId id="324" r:id="rId86"/>
    <p:sldId id="325" r:id="rId87"/>
    <p:sldId id="326" r:id="rId88"/>
    <p:sldId id="327" r:id="rId89"/>
    <p:sldId id="328" r:id="rId90"/>
    <p:sldId id="329" r:id="rId91"/>
    <p:sldId id="330" r:id="rId92"/>
    <p:sldId id="331" r:id="rId93"/>
    <p:sldId id="332" r:id="rId94"/>
    <p:sldId id="333" r:id="rId95"/>
    <p:sldId id="334" r:id="rId96"/>
    <p:sldId id="335" r:id="rId97"/>
    <p:sldId id="336" r:id="rId98"/>
    <p:sldId id="337" r:id="rId99"/>
    <p:sldId id="338" r:id="rId100"/>
    <p:sldId id="339" r:id="rId101"/>
    <p:sldId id="340" r:id="rId102"/>
    <p:sldId id="341" r:id="rId103"/>
    <p:sldId id="342" r:id="rId104"/>
    <p:sldId id="343" r:id="rId105"/>
    <p:sldId id="344" r:id="rId106"/>
    <p:sldId id="345" r:id="rId107"/>
    <p:sldId id="346" r:id="rId108"/>
    <p:sldId id="347" r:id="rId109"/>
    <p:sldId id="348" r:id="rId110"/>
    <p:sldId id="349" r:id="rId111"/>
    <p:sldId id="350" r:id="rId112"/>
    <p:sldId id="351" r:id="rId113"/>
    <p:sldId id="352" r:id="rId114"/>
    <p:sldId id="353" r:id="rId115"/>
    <p:sldId id="354" r:id="rId116"/>
    <p:sldId id="355" r:id="rId117"/>
    <p:sldId id="356" r:id="rId118"/>
    <p:sldId id="357" r:id="rId119"/>
    <p:sldId id="358" r:id="rId120"/>
    <p:sldId id="359" r:id="rId121"/>
    <p:sldId id="360" r:id="rId122"/>
    <p:sldId id="361" r:id="rId123"/>
    <p:sldId id="362" r:id="rId124"/>
    <p:sldId id="363" r:id="rId125"/>
    <p:sldId id="364" r:id="rId126"/>
    <p:sldId id="365" r:id="rId127"/>
    <p:sldId id="366" r:id="rId128"/>
    <p:sldId id="367" r:id="rId129"/>
    <p:sldId id="368" r:id="rId130"/>
    <p:sldId id="369" r:id="rId131"/>
    <p:sldId id="370" r:id="rId132"/>
    <p:sldId id="371" r:id="rId133"/>
    <p:sldId id="372" r:id="rId134"/>
    <p:sldId id="373" r:id="rId135"/>
    <p:sldId id="374" r:id="rId136"/>
    <p:sldId id="375" r:id="rId137"/>
    <p:sldId id="376" r:id="rId138"/>
    <p:sldId id="377" r:id="rId139"/>
    <p:sldId id="378" r:id="rId140"/>
    <p:sldId id="379" r:id="rId141"/>
    <p:sldId id="380" r:id="rId142"/>
    <p:sldId id="381" r:id="rId143"/>
    <p:sldId id="382" r:id="rId144"/>
    <p:sldId id="383" r:id="rId145"/>
    <p:sldId id="384" r:id="rId146"/>
    <p:sldId id="385" r:id="rId147"/>
    <p:sldId id="386" r:id="rId148"/>
    <p:sldId id="387" r:id="rId149"/>
    <p:sldId id="388" r:id="rId150"/>
    <p:sldId id="389" r:id="rId151"/>
    <p:sldId id="390" r:id="rId152"/>
    <p:sldId id="391" r:id="rId153"/>
    <p:sldId id="392" r:id="rId154"/>
    <p:sldId id="393" r:id="rId155"/>
    <p:sldId id="394" r:id="rId156"/>
    <p:sldId id="395" r:id="rId157"/>
    <p:sldId id="396" r:id="rId158"/>
    <p:sldId id="397" r:id="rId159"/>
    <p:sldId id="398" r:id="rId160"/>
    <p:sldId id="399" r:id="rId161"/>
    <p:sldId id="400" r:id="rId162"/>
    <p:sldId id="401" r:id="rId163"/>
    <p:sldId id="402" r:id="rId164"/>
    <p:sldId id="403" r:id="rId165"/>
    <p:sldId id="404" r:id="rId166"/>
    <p:sldId id="405" r:id="rId167"/>
    <p:sldId id="406" r:id="rId168"/>
    <p:sldId id="407" r:id="rId169"/>
    <p:sldId id="408" r:id="rId170"/>
    <p:sldId id="409" r:id="rId171"/>
    <p:sldId id="410" r:id="rId172"/>
    <p:sldId id="411" r:id="rId173"/>
    <p:sldId id="412" r:id="rId174"/>
    <p:sldId id="413" r:id="rId175"/>
    <p:sldId id="414" r:id="rId176"/>
    <p:sldId id="415" r:id="rId177"/>
    <p:sldId id="416" r:id="rId178"/>
    <p:sldId id="417" r:id="rId179"/>
    <p:sldId id="418" r:id="rId180"/>
    <p:sldId id="419" r:id="rId181"/>
    <p:sldId id="420" r:id="rId182"/>
    <p:sldId id="421" r:id="rId183"/>
    <p:sldId id="422" r:id="rId184"/>
    <p:sldId id="423" r:id="rId185"/>
    <p:sldId id="424" r:id="rId186"/>
    <p:sldId id="425" r:id="rId187"/>
    <p:sldId id="426" r:id="rId188"/>
    <p:sldId id="427" r:id="rId189"/>
    <p:sldId id="428" r:id="rId190"/>
    <p:sldId id="429" r:id="rId191"/>
    <p:sldId id="430" r:id="rId192"/>
    <p:sldId id="431" r:id="rId193"/>
    <p:sldId id="432" r:id="rId194"/>
    <p:sldId id="433" r:id="rId195"/>
    <p:sldId id="434" r:id="rId196"/>
    <p:sldId id="435" r:id="rId197"/>
    <p:sldId id="436" r:id="rId198"/>
    <p:sldId id="437" r:id="rId199"/>
    <p:sldId id="438" r:id="rId200"/>
    <p:sldId id="439" r:id="rId201"/>
    <p:sldId id="440" r:id="rId202"/>
    <p:sldId id="441" r:id="rId203"/>
    <p:sldId id="442" r:id="rId204"/>
    <p:sldId id="443" r:id="rId205"/>
    <p:sldId id="444" r:id="rId206"/>
    <p:sldId id="445" r:id="rId207"/>
    <p:sldId id="446" r:id="rId208"/>
    <p:sldId id="447" r:id="rId209"/>
    <p:sldId id="448" r:id="rId210"/>
    <p:sldId id="449" r:id="rId211"/>
    <p:sldId id="450" r:id="rId212"/>
    <p:sldId id="451" r:id="rId213"/>
    <p:sldId id="452" r:id="rId214"/>
  </p:sldIdLst>
  <p:sldSz cy="5143500" cx="9144000"/>
  <p:notesSz cx="6858000" cy="9144000"/>
  <p:embeddedFontLst>
    <p:embeddedFont>
      <p:font typeface="Play"/>
      <p:regular r:id="rId215"/>
      <p:bold r:id="rId216"/>
    </p:embeddedFont>
    <p:embeddedFont>
      <p:font typeface="Caveat"/>
      <p:regular r:id="rId217"/>
      <p:bold r:id="rId218"/>
    </p:embeddedFont>
    <p:embeddedFont>
      <p:font typeface="Montserrat"/>
      <p:regular r:id="rId219"/>
      <p:bold r:id="rId220"/>
      <p:italic r:id="rId221"/>
      <p:boldItalic r:id="rId222"/>
    </p:embeddedFont>
    <p:embeddedFont>
      <p:font typeface="Fjalla One"/>
      <p:regular r:id="rId223"/>
    </p:embeddedFont>
    <p:embeddedFont>
      <p:font typeface="Open Sans"/>
      <p:regular r:id="rId224"/>
      <p:bold r:id="rId225"/>
      <p:italic r:id="rId226"/>
      <p:boldItalic r:id="rId2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Jim Lane"/>
  <p:cmAuthor clrIdx="1" id="1" initials="" lastIdx="1" name="Heather Ryan"/>
  <p:cmAuthor clrIdx="2" id="2" initials="" lastIdx="2" name="Kris Herm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54CE290-4DEE-426F-906F-1E22D7E15B25}">
  <a:tblStyle styleId="{A54CE290-4DEE-426F-906F-1E22D7E15B2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3.xml"/><Relationship Id="rId190" Type="http://schemas.openxmlformats.org/officeDocument/2006/relationships/slide" Target="slides/slide173.xml"/><Relationship Id="rId42" Type="http://schemas.openxmlformats.org/officeDocument/2006/relationships/slide" Target="slides/slide25.xml"/><Relationship Id="rId41" Type="http://schemas.openxmlformats.org/officeDocument/2006/relationships/slide" Target="slides/slide24.xml"/><Relationship Id="rId44" Type="http://schemas.openxmlformats.org/officeDocument/2006/relationships/slide" Target="slides/slide27.xml"/><Relationship Id="rId194" Type="http://schemas.openxmlformats.org/officeDocument/2006/relationships/slide" Target="slides/slide177.xml"/><Relationship Id="rId43" Type="http://schemas.openxmlformats.org/officeDocument/2006/relationships/slide" Target="slides/slide26.xml"/><Relationship Id="rId193" Type="http://schemas.openxmlformats.org/officeDocument/2006/relationships/slide" Target="slides/slide176.xml"/><Relationship Id="rId46" Type="http://schemas.openxmlformats.org/officeDocument/2006/relationships/slide" Target="slides/slide29.xml"/><Relationship Id="rId192" Type="http://schemas.openxmlformats.org/officeDocument/2006/relationships/slide" Target="slides/slide175.xml"/><Relationship Id="rId45" Type="http://schemas.openxmlformats.org/officeDocument/2006/relationships/slide" Target="slides/slide28.xml"/><Relationship Id="rId191" Type="http://schemas.openxmlformats.org/officeDocument/2006/relationships/slide" Target="slides/slide174.xml"/><Relationship Id="rId48" Type="http://schemas.openxmlformats.org/officeDocument/2006/relationships/slide" Target="slides/slide31.xml"/><Relationship Id="rId187" Type="http://schemas.openxmlformats.org/officeDocument/2006/relationships/slide" Target="slides/slide170.xml"/><Relationship Id="rId47" Type="http://schemas.openxmlformats.org/officeDocument/2006/relationships/slide" Target="slides/slide30.xml"/><Relationship Id="rId186" Type="http://schemas.openxmlformats.org/officeDocument/2006/relationships/slide" Target="slides/slide169.xml"/><Relationship Id="rId185" Type="http://schemas.openxmlformats.org/officeDocument/2006/relationships/slide" Target="slides/slide168.xml"/><Relationship Id="rId49" Type="http://schemas.openxmlformats.org/officeDocument/2006/relationships/slide" Target="slides/slide32.xml"/><Relationship Id="rId184" Type="http://schemas.openxmlformats.org/officeDocument/2006/relationships/slide" Target="slides/slide167.xml"/><Relationship Id="rId189" Type="http://schemas.openxmlformats.org/officeDocument/2006/relationships/slide" Target="slides/slide172.xml"/><Relationship Id="rId188" Type="http://schemas.openxmlformats.org/officeDocument/2006/relationships/slide" Target="slides/slide171.xml"/><Relationship Id="rId31" Type="http://schemas.openxmlformats.org/officeDocument/2006/relationships/slide" Target="slides/slide14.xml"/><Relationship Id="rId30" Type="http://schemas.openxmlformats.org/officeDocument/2006/relationships/slide" Target="slides/slide13.xml"/><Relationship Id="rId33" Type="http://schemas.openxmlformats.org/officeDocument/2006/relationships/slide" Target="slides/slide16.xml"/><Relationship Id="rId183" Type="http://schemas.openxmlformats.org/officeDocument/2006/relationships/slide" Target="slides/slide166.xml"/><Relationship Id="rId32" Type="http://schemas.openxmlformats.org/officeDocument/2006/relationships/slide" Target="slides/slide15.xml"/><Relationship Id="rId182" Type="http://schemas.openxmlformats.org/officeDocument/2006/relationships/slide" Target="slides/slide165.xml"/><Relationship Id="rId35" Type="http://schemas.openxmlformats.org/officeDocument/2006/relationships/slide" Target="slides/slide18.xml"/><Relationship Id="rId181" Type="http://schemas.openxmlformats.org/officeDocument/2006/relationships/slide" Target="slides/slide164.xml"/><Relationship Id="rId34" Type="http://schemas.openxmlformats.org/officeDocument/2006/relationships/slide" Target="slides/slide17.xml"/><Relationship Id="rId180" Type="http://schemas.openxmlformats.org/officeDocument/2006/relationships/slide" Target="slides/slide163.xml"/><Relationship Id="rId37" Type="http://schemas.openxmlformats.org/officeDocument/2006/relationships/slide" Target="slides/slide20.xml"/><Relationship Id="rId176" Type="http://schemas.openxmlformats.org/officeDocument/2006/relationships/slide" Target="slides/slide159.xml"/><Relationship Id="rId36" Type="http://schemas.openxmlformats.org/officeDocument/2006/relationships/slide" Target="slides/slide19.xml"/><Relationship Id="rId175" Type="http://schemas.openxmlformats.org/officeDocument/2006/relationships/slide" Target="slides/slide158.xml"/><Relationship Id="rId39" Type="http://schemas.openxmlformats.org/officeDocument/2006/relationships/slide" Target="slides/slide22.xml"/><Relationship Id="rId174" Type="http://schemas.openxmlformats.org/officeDocument/2006/relationships/slide" Target="slides/slide157.xml"/><Relationship Id="rId38" Type="http://schemas.openxmlformats.org/officeDocument/2006/relationships/slide" Target="slides/slide21.xml"/><Relationship Id="rId173" Type="http://schemas.openxmlformats.org/officeDocument/2006/relationships/slide" Target="slides/slide156.xml"/><Relationship Id="rId179" Type="http://schemas.openxmlformats.org/officeDocument/2006/relationships/slide" Target="slides/slide162.xml"/><Relationship Id="rId178" Type="http://schemas.openxmlformats.org/officeDocument/2006/relationships/slide" Target="slides/slide161.xml"/><Relationship Id="rId177" Type="http://schemas.openxmlformats.org/officeDocument/2006/relationships/slide" Target="slides/slide160.xml"/><Relationship Id="rId20" Type="http://schemas.openxmlformats.org/officeDocument/2006/relationships/slide" Target="slides/slide3.xml"/><Relationship Id="rId22" Type="http://schemas.openxmlformats.org/officeDocument/2006/relationships/slide" Target="slides/slide5.xml"/><Relationship Id="rId21" Type="http://schemas.openxmlformats.org/officeDocument/2006/relationships/slide" Target="slides/slide4.xml"/><Relationship Id="rId24" Type="http://schemas.openxmlformats.org/officeDocument/2006/relationships/slide" Target="slides/slide7.xml"/><Relationship Id="rId23" Type="http://schemas.openxmlformats.org/officeDocument/2006/relationships/slide" Target="slides/slide6.xml"/><Relationship Id="rId26" Type="http://schemas.openxmlformats.org/officeDocument/2006/relationships/slide" Target="slides/slide9.xml"/><Relationship Id="rId25" Type="http://schemas.openxmlformats.org/officeDocument/2006/relationships/slide" Target="slides/slide8.xml"/><Relationship Id="rId28" Type="http://schemas.openxmlformats.org/officeDocument/2006/relationships/slide" Target="slides/slide11.xml"/><Relationship Id="rId27" Type="http://schemas.openxmlformats.org/officeDocument/2006/relationships/slide" Target="slides/slide10.xml"/><Relationship Id="rId29" Type="http://schemas.openxmlformats.org/officeDocument/2006/relationships/slide" Target="slides/slide12.xml"/><Relationship Id="rId11" Type="http://schemas.openxmlformats.org/officeDocument/2006/relationships/slideMaster" Target="slideMasters/slideMaster6.xml"/><Relationship Id="rId10" Type="http://schemas.openxmlformats.org/officeDocument/2006/relationships/slideMaster" Target="slideMasters/slideMaster5.xml"/><Relationship Id="rId13" Type="http://schemas.openxmlformats.org/officeDocument/2006/relationships/slideMaster" Target="slideMasters/slideMaster8.xml"/><Relationship Id="rId12" Type="http://schemas.openxmlformats.org/officeDocument/2006/relationships/slideMaster" Target="slideMasters/slideMaster7.xml"/><Relationship Id="rId15" Type="http://schemas.openxmlformats.org/officeDocument/2006/relationships/slideMaster" Target="slideMasters/slideMaster10.xml"/><Relationship Id="rId198" Type="http://schemas.openxmlformats.org/officeDocument/2006/relationships/slide" Target="slides/slide181.xml"/><Relationship Id="rId14" Type="http://schemas.openxmlformats.org/officeDocument/2006/relationships/slideMaster" Target="slideMasters/slideMaster9.xml"/><Relationship Id="rId197" Type="http://schemas.openxmlformats.org/officeDocument/2006/relationships/slide" Target="slides/slide180.xml"/><Relationship Id="rId17" Type="http://schemas.openxmlformats.org/officeDocument/2006/relationships/notesMaster" Target="notesMasters/notesMaster1.xml"/><Relationship Id="rId196" Type="http://schemas.openxmlformats.org/officeDocument/2006/relationships/slide" Target="slides/slide179.xml"/><Relationship Id="rId16" Type="http://schemas.openxmlformats.org/officeDocument/2006/relationships/slideMaster" Target="slideMasters/slideMaster11.xml"/><Relationship Id="rId195" Type="http://schemas.openxmlformats.org/officeDocument/2006/relationships/slide" Target="slides/slide178.xml"/><Relationship Id="rId19" Type="http://schemas.openxmlformats.org/officeDocument/2006/relationships/slide" Target="slides/slide2.xml"/><Relationship Id="rId18" Type="http://schemas.openxmlformats.org/officeDocument/2006/relationships/slide" Target="slides/slide1.xml"/><Relationship Id="rId199" Type="http://schemas.openxmlformats.org/officeDocument/2006/relationships/slide" Target="slides/slide182.xml"/><Relationship Id="rId84" Type="http://schemas.openxmlformats.org/officeDocument/2006/relationships/slide" Target="slides/slide67.xml"/><Relationship Id="rId83" Type="http://schemas.openxmlformats.org/officeDocument/2006/relationships/slide" Target="slides/slide66.xml"/><Relationship Id="rId86" Type="http://schemas.openxmlformats.org/officeDocument/2006/relationships/slide" Target="slides/slide69.xml"/><Relationship Id="rId85" Type="http://schemas.openxmlformats.org/officeDocument/2006/relationships/slide" Target="slides/slide68.xml"/><Relationship Id="rId88" Type="http://schemas.openxmlformats.org/officeDocument/2006/relationships/slide" Target="slides/slide71.xml"/><Relationship Id="rId150" Type="http://schemas.openxmlformats.org/officeDocument/2006/relationships/slide" Target="slides/slide133.xml"/><Relationship Id="rId87" Type="http://schemas.openxmlformats.org/officeDocument/2006/relationships/slide" Target="slides/slide70.xml"/><Relationship Id="rId89" Type="http://schemas.openxmlformats.org/officeDocument/2006/relationships/slide" Target="slides/slide72.xml"/><Relationship Id="rId80" Type="http://schemas.openxmlformats.org/officeDocument/2006/relationships/slide" Target="slides/slide63.xml"/><Relationship Id="rId82" Type="http://schemas.openxmlformats.org/officeDocument/2006/relationships/slide" Target="slides/slide65.xml"/><Relationship Id="rId81" Type="http://schemas.openxmlformats.org/officeDocument/2006/relationships/slide" Target="slides/slide64.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32.xml"/><Relationship Id="rId4" Type="http://schemas.openxmlformats.org/officeDocument/2006/relationships/tableStyles" Target="tableStyles.xml"/><Relationship Id="rId148" Type="http://schemas.openxmlformats.org/officeDocument/2006/relationships/slide" Target="slides/slide131.xml"/><Relationship Id="rId9" Type="http://schemas.openxmlformats.org/officeDocument/2006/relationships/slideMaster" Target="slideMasters/slideMaster4.xml"/><Relationship Id="rId143" Type="http://schemas.openxmlformats.org/officeDocument/2006/relationships/slide" Target="slides/slide126.xml"/><Relationship Id="rId142" Type="http://schemas.openxmlformats.org/officeDocument/2006/relationships/slide" Target="slides/slide125.xml"/><Relationship Id="rId141" Type="http://schemas.openxmlformats.org/officeDocument/2006/relationships/slide" Target="slides/slide124.xml"/><Relationship Id="rId140" Type="http://schemas.openxmlformats.org/officeDocument/2006/relationships/slide" Target="slides/slide123.xml"/><Relationship Id="rId5" Type="http://schemas.openxmlformats.org/officeDocument/2006/relationships/commentAuthors" Target="commentAuthors.xml"/><Relationship Id="rId147" Type="http://schemas.openxmlformats.org/officeDocument/2006/relationships/slide" Target="slides/slide130.xml"/><Relationship Id="rId6" Type="http://schemas.openxmlformats.org/officeDocument/2006/relationships/slideMaster" Target="slideMasters/slideMaster1.xml"/><Relationship Id="rId146" Type="http://schemas.openxmlformats.org/officeDocument/2006/relationships/slide" Target="slides/slide129.xml"/><Relationship Id="rId7" Type="http://schemas.openxmlformats.org/officeDocument/2006/relationships/slideMaster" Target="slideMasters/slideMaster2.xml"/><Relationship Id="rId145" Type="http://schemas.openxmlformats.org/officeDocument/2006/relationships/slide" Target="slides/slide128.xml"/><Relationship Id="rId8" Type="http://schemas.openxmlformats.org/officeDocument/2006/relationships/slideMaster" Target="slideMasters/slideMaster3.xml"/><Relationship Id="rId144" Type="http://schemas.openxmlformats.org/officeDocument/2006/relationships/slide" Target="slides/slide127.xml"/><Relationship Id="rId73" Type="http://schemas.openxmlformats.org/officeDocument/2006/relationships/slide" Target="slides/slide56.xml"/><Relationship Id="rId72" Type="http://schemas.openxmlformats.org/officeDocument/2006/relationships/slide" Target="slides/slide55.xml"/><Relationship Id="rId75" Type="http://schemas.openxmlformats.org/officeDocument/2006/relationships/slide" Target="slides/slide58.xml"/><Relationship Id="rId74" Type="http://schemas.openxmlformats.org/officeDocument/2006/relationships/slide" Target="slides/slide57.xml"/><Relationship Id="rId77" Type="http://schemas.openxmlformats.org/officeDocument/2006/relationships/slide" Target="slides/slide60.xml"/><Relationship Id="rId76" Type="http://schemas.openxmlformats.org/officeDocument/2006/relationships/slide" Target="slides/slide59.xml"/><Relationship Id="rId79" Type="http://schemas.openxmlformats.org/officeDocument/2006/relationships/slide" Target="slides/slide62.xml"/><Relationship Id="rId78" Type="http://schemas.openxmlformats.org/officeDocument/2006/relationships/slide" Target="slides/slide61.xml"/><Relationship Id="rId71" Type="http://schemas.openxmlformats.org/officeDocument/2006/relationships/slide" Target="slides/slide54.xml"/><Relationship Id="rId70" Type="http://schemas.openxmlformats.org/officeDocument/2006/relationships/slide" Target="slides/slide53.xml"/><Relationship Id="rId139" Type="http://schemas.openxmlformats.org/officeDocument/2006/relationships/slide" Target="slides/slide122.xml"/><Relationship Id="rId138" Type="http://schemas.openxmlformats.org/officeDocument/2006/relationships/slide" Target="slides/slide121.xml"/><Relationship Id="rId137" Type="http://schemas.openxmlformats.org/officeDocument/2006/relationships/slide" Target="slides/slide120.xml"/><Relationship Id="rId132" Type="http://schemas.openxmlformats.org/officeDocument/2006/relationships/slide" Target="slides/slide115.xml"/><Relationship Id="rId131" Type="http://schemas.openxmlformats.org/officeDocument/2006/relationships/slide" Target="slides/slide114.xml"/><Relationship Id="rId130" Type="http://schemas.openxmlformats.org/officeDocument/2006/relationships/slide" Target="slides/slide113.xml"/><Relationship Id="rId136" Type="http://schemas.openxmlformats.org/officeDocument/2006/relationships/slide" Target="slides/slide119.xml"/><Relationship Id="rId135" Type="http://schemas.openxmlformats.org/officeDocument/2006/relationships/slide" Target="slides/slide118.xml"/><Relationship Id="rId134" Type="http://schemas.openxmlformats.org/officeDocument/2006/relationships/slide" Target="slides/slide117.xml"/><Relationship Id="rId133" Type="http://schemas.openxmlformats.org/officeDocument/2006/relationships/slide" Target="slides/slide116.xml"/><Relationship Id="rId62" Type="http://schemas.openxmlformats.org/officeDocument/2006/relationships/slide" Target="slides/slide45.xml"/><Relationship Id="rId61" Type="http://schemas.openxmlformats.org/officeDocument/2006/relationships/slide" Target="slides/slide44.xml"/><Relationship Id="rId64" Type="http://schemas.openxmlformats.org/officeDocument/2006/relationships/slide" Target="slides/slide47.xml"/><Relationship Id="rId63" Type="http://schemas.openxmlformats.org/officeDocument/2006/relationships/slide" Target="slides/slide46.xml"/><Relationship Id="rId66" Type="http://schemas.openxmlformats.org/officeDocument/2006/relationships/slide" Target="slides/slide49.xml"/><Relationship Id="rId172" Type="http://schemas.openxmlformats.org/officeDocument/2006/relationships/slide" Target="slides/slide155.xml"/><Relationship Id="rId65" Type="http://schemas.openxmlformats.org/officeDocument/2006/relationships/slide" Target="slides/slide48.xml"/><Relationship Id="rId171" Type="http://schemas.openxmlformats.org/officeDocument/2006/relationships/slide" Target="slides/slide154.xml"/><Relationship Id="rId68" Type="http://schemas.openxmlformats.org/officeDocument/2006/relationships/slide" Target="slides/slide51.xml"/><Relationship Id="rId170" Type="http://schemas.openxmlformats.org/officeDocument/2006/relationships/slide" Target="slides/slide153.xml"/><Relationship Id="rId67" Type="http://schemas.openxmlformats.org/officeDocument/2006/relationships/slide" Target="slides/slide50.xml"/><Relationship Id="rId60" Type="http://schemas.openxmlformats.org/officeDocument/2006/relationships/slide" Target="slides/slide43.xml"/><Relationship Id="rId165" Type="http://schemas.openxmlformats.org/officeDocument/2006/relationships/slide" Target="slides/slide148.xml"/><Relationship Id="rId69" Type="http://schemas.openxmlformats.org/officeDocument/2006/relationships/slide" Target="slides/slide52.xml"/><Relationship Id="rId164" Type="http://schemas.openxmlformats.org/officeDocument/2006/relationships/slide" Target="slides/slide147.xml"/><Relationship Id="rId163" Type="http://schemas.openxmlformats.org/officeDocument/2006/relationships/slide" Target="slides/slide146.xml"/><Relationship Id="rId162" Type="http://schemas.openxmlformats.org/officeDocument/2006/relationships/slide" Target="slides/slide145.xml"/><Relationship Id="rId169" Type="http://schemas.openxmlformats.org/officeDocument/2006/relationships/slide" Target="slides/slide152.xml"/><Relationship Id="rId168" Type="http://schemas.openxmlformats.org/officeDocument/2006/relationships/slide" Target="slides/slide151.xml"/><Relationship Id="rId167" Type="http://schemas.openxmlformats.org/officeDocument/2006/relationships/slide" Target="slides/slide150.xml"/><Relationship Id="rId166" Type="http://schemas.openxmlformats.org/officeDocument/2006/relationships/slide" Target="slides/slide149.xml"/><Relationship Id="rId51" Type="http://schemas.openxmlformats.org/officeDocument/2006/relationships/slide" Target="slides/slide34.xml"/><Relationship Id="rId50" Type="http://schemas.openxmlformats.org/officeDocument/2006/relationships/slide" Target="slides/slide33.xml"/><Relationship Id="rId53" Type="http://schemas.openxmlformats.org/officeDocument/2006/relationships/slide" Target="slides/slide36.xml"/><Relationship Id="rId52" Type="http://schemas.openxmlformats.org/officeDocument/2006/relationships/slide" Target="slides/slide35.xml"/><Relationship Id="rId55" Type="http://schemas.openxmlformats.org/officeDocument/2006/relationships/slide" Target="slides/slide38.xml"/><Relationship Id="rId161" Type="http://schemas.openxmlformats.org/officeDocument/2006/relationships/slide" Target="slides/slide144.xml"/><Relationship Id="rId54" Type="http://schemas.openxmlformats.org/officeDocument/2006/relationships/slide" Target="slides/slide37.xml"/><Relationship Id="rId160" Type="http://schemas.openxmlformats.org/officeDocument/2006/relationships/slide" Target="slides/slide143.xml"/><Relationship Id="rId57" Type="http://schemas.openxmlformats.org/officeDocument/2006/relationships/slide" Target="slides/slide40.xml"/><Relationship Id="rId56" Type="http://schemas.openxmlformats.org/officeDocument/2006/relationships/slide" Target="slides/slide39.xml"/><Relationship Id="rId159" Type="http://schemas.openxmlformats.org/officeDocument/2006/relationships/slide" Target="slides/slide142.xml"/><Relationship Id="rId59" Type="http://schemas.openxmlformats.org/officeDocument/2006/relationships/slide" Target="slides/slide42.xml"/><Relationship Id="rId154" Type="http://schemas.openxmlformats.org/officeDocument/2006/relationships/slide" Target="slides/slide137.xml"/><Relationship Id="rId58" Type="http://schemas.openxmlformats.org/officeDocument/2006/relationships/slide" Target="slides/slide41.xml"/><Relationship Id="rId153" Type="http://schemas.openxmlformats.org/officeDocument/2006/relationships/slide" Target="slides/slide136.xml"/><Relationship Id="rId152" Type="http://schemas.openxmlformats.org/officeDocument/2006/relationships/slide" Target="slides/slide135.xml"/><Relationship Id="rId151" Type="http://schemas.openxmlformats.org/officeDocument/2006/relationships/slide" Target="slides/slide134.xml"/><Relationship Id="rId158" Type="http://schemas.openxmlformats.org/officeDocument/2006/relationships/slide" Target="slides/slide141.xml"/><Relationship Id="rId157" Type="http://schemas.openxmlformats.org/officeDocument/2006/relationships/slide" Target="slides/slide140.xml"/><Relationship Id="rId156" Type="http://schemas.openxmlformats.org/officeDocument/2006/relationships/slide" Target="slides/slide139.xml"/><Relationship Id="rId155" Type="http://schemas.openxmlformats.org/officeDocument/2006/relationships/slide" Target="slides/slide138.xml"/><Relationship Id="rId107" Type="http://schemas.openxmlformats.org/officeDocument/2006/relationships/slide" Target="slides/slide90.xml"/><Relationship Id="rId106" Type="http://schemas.openxmlformats.org/officeDocument/2006/relationships/slide" Target="slides/slide89.xml"/><Relationship Id="rId227" Type="http://schemas.openxmlformats.org/officeDocument/2006/relationships/font" Target="fonts/OpenSans-boldItalic.fntdata"/><Relationship Id="rId105" Type="http://schemas.openxmlformats.org/officeDocument/2006/relationships/slide" Target="slides/slide88.xml"/><Relationship Id="rId226" Type="http://schemas.openxmlformats.org/officeDocument/2006/relationships/font" Target="fonts/OpenSans-italic.fntdata"/><Relationship Id="rId104" Type="http://schemas.openxmlformats.org/officeDocument/2006/relationships/slide" Target="slides/slide87.xml"/><Relationship Id="rId225" Type="http://schemas.openxmlformats.org/officeDocument/2006/relationships/font" Target="fonts/OpenSans-bold.fntdata"/><Relationship Id="rId109" Type="http://schemas.openxmlformats.org/officeDocument/2006/relationships/slide" Target="slides/slide92.xml"/><Relationship Id="rId108" Type="http://schemas.openxmlformats.org/officeDocument/2006/relationships/slide" Target="slides/slide91.xml"/><Relationship Id="rId220" Type="http://schemas.openxmlformats.org/officeDocument/2006/relationships/font" Target="fonts/Montserrat-bold.fntdata"/><Relationship Id="rId103" Type="http://schemas.openxmlformats.org/officeDocument/2006/relationships/slide" Target="slides/slide86.xml"/><Relationship Id="rId224" Type="http://schemas.openxmlformats.org/officeDocument/2006/relationships/font" Target="fonts/OpenSans-regular.fntdata"/><Relationship Id="rId102" Type="http://schemas.openxmlformats.org/officeDocument/2006/relationships/slide" Target="slides/slide85.xml"/><Relationship Id="rId223" Type="http://schemas.openxmlformats.org/officeDocument/2006/relationships/font" Target="fonts/FjallaOne-regular.fntdata"/><Relationship Id="rId101" Type="http://schemas.openxmlformats.org/officeDocument/2006/relationships/slide" Target="slides/slide84.xml"/><Relationship Id="rId222" Type="http://schemas.openxmlformats.org/officeDocument/2006/relationships/font" Target="fonts/Montserrat-boldItalic.fntdata"/><Relationship Id="rId100" Type="http://schemas.openxmlformats.org/officeDocument/2006/relationships/slide" Target="slides/slide83.xml"/><Relationship Id="rId221" Type="http://schemas.openxmlformats.org/officeDocument/2006/relationships/font" Target="fonts/Montserrat-italic.fntdata"/><Relationship Id="rId217" Type="http://schemas.openxmlformats.org/officeDocument/2006/relationships/font" Target="fonts/Caveat-regular.fntdata"/><Relationship Id="rId216" Type="http://schemas.openxmlformats.org/officeDocument/2006/relationships/font" Target="fonts/Play-bold.fntdata"/><Relationship Id="rId215" Type="http://schemas.openxmlformats.org/officeDocument/2006/relationships/font" Target="fonts/Play-regular.fntdata"/><Relationship Id="rId214" Type="http://schemas.openxmlformats.org/officeDocument/2006/relationships/slide" Target="slides/slide197.xml"/><Relationship Id="rId219" Type="http://schemas.openxmlformats.org/officeDocument/2006/relationships/font" Target="fonts/Montserrat-regular.fntdata"/><Relationship Id="rId218" Type="http://schemas.openxmlformats.org/officeDocument/2006/relationships/font" Target="fonts/Caveat-bold.fntdata"/><Relationship Id="rId213" Type="http://schemas.openxmlformats.org/officeDocument/2006/relationships/slide" Target="slides/slide196.xml"/><Relationship Id="rId212" Type="http://schemas.openxmlformats.org/officeDocument/2006/relationships/slide" Target="slides/slide195.xml"/><Relationship Id="rId211" Type="http://schemas.openxmlformats.org/officeDocument/2006/relationships/slide" Target="slides/slide194.xml"/><Relationship Id="rId210" Type="http://schemas.openxmlformats.org/officeDocument/2006/relationships/slide" Target="slides/slide193.xml"/><Relationship Id="rId129" Type="http://schemas.openxmlformats.org/officeDocument/2006/relationships/slide" Target="slides/slide112.xml"/><Relationship Id="rId128" Type="http://schemas.openxmlformats.org/officeDocument/2006/relationships/slide" Target="slides/slide111.xml"/><Relationship Id="rId127" Type="http://schemas.openxmlformats.org/officeDocument/2006/relationships/slide" Target="slides/slide110.xml"/><Relationship Id="rId126" Type="http://schemas.openxmlformats.org/officeDocument/2006/relationships/slide" Target="slides/slide109.xml"/><Relationship Id="rId121" Type="http://schemas.openxmlformats.org/officeDocument/2006/relationships/slide" Target="slides/slide104.xml"/><Relationship Id="rId120" Type="http://schemas.openxmlformats.org/officeDocument/2006/relationships/slide" Target="slides/slide103.xml"/><Relationship Id="rId125" Type="http://schemas.openxmlformats.org/officeDocument/2006/relationships/slide" Target="slides/slide108.xml"/><Relationship Id="rId124" Type="http://schemas.openxmlformats.org/officeDocument/2006/relationships/slide" Target="slides/slide107.xml"/><Relationship Id="rId123" Type="http://schemas.openxmlformats.org/officeDocument/2006/relationships/slide" Target="slides/slide106.xml"/><Relationship Id="rId122" Type="http://schemas.openxmlformats.org/officeDocument/2006/relationships/slide" Target="slides/slide105.xml"/><Relationship Id="rId95" Type="http://schemas.openxmlformats.org/officeDocument/2006/relationships/slide" Target="slides/slide78.xml"/><Relationship Id="rId94" Type="http://schemas.openxmlformats.org/officeDocument/2006/relationships/slide" Target="slides/slide77.xml"/><Relationship Id="rId97" Type="http://schemas.openxmlformats.org/officeDocument/2006/relationships/slide" Target="slides/slide80.xml"/><Relationship Id="rId96" Type="http://schemas.openxmlformats.org/officeDocument/2006/relationships/slide" Target="slides/slide79.xml"/><Relationship Id="rId99" Type="http://schemas.openxmlformats.org/officeDocument/2006/relationships/slide" Target="slides/slide82.xml"/><Relationship Id="rId98" Type="http://schemas.openxmlformats.org/officeDocument/2006/relationships/slide" Target="slides/slide81.xml"/><Relationship Id="rId91" Type="http://schemas.openxmlformats.org/officeDocument/2006/relationships/slide" Target="slides/slide74.xml"/><Relationship Id="rId90" Type="http://schemas.openxmlformats.org/officeDocument/2006/relationships/slide" Target="slides/slide73.xml"/><Relationship Id="rId93" Type="http://schemas.openxmlformats.org/officeDocument/2006/relationships/slide" Target="slides/slide76.xml"/><Relationship Id="rId92" Type="http://schemas.openxmlformats.org/officeDocument/2006/relationships/slide" Target="slides/slide75.xml"/><Relationship Id="rId118" Type="http://schemas.openxmlformats.org/officeDocument/2006/relationships/slide" Target="slides/slide101.xml"/><Relationship Id="rId117" Type="http://schemas.openxmlformats.org/officeDocument/2006/relationships/slide" Target="slides/slide100.xml"/><Relationship Id="rId116" Type="http://schemas.openxmlformats.org/officeDocument/2006/relationships/slide" Target="slides/slide99.xml"/><Relationship Id="rId115" Type="http://schemas.openxmlformats.org/officeDocument/2006/relationships/slide" Target="slides/slide98.xml"/><Relationship Id="rId119" Type="http://schemas.openxmlformats.org/officeDocument/2006/relationships/slide" Target="slides/slide102.xml"/><Relationship Id="rId110" Type="http://schemas.openxmlformats.org/officeDocument/2006/relationships/slide" Target="slides/slide93.xml"/><Relationship Id="rId114" Type="http://schemas.openxmlformats.org/officeDocument/2006/relationships/slide" Target="slides/slide97.xml"/><Relationship Id="rId113" Type="http://schemas.openxmlformats.org/officeDocument/2006/relationships/slide" Target="slides/slide96.xml"/><Relationship Id="rId112" Type="http://schemas.openxmlformats.org/officeDocument/2006/relationships/slide" Target="slides/slide95.xml"/><Relationship Id="rId111" Type="http://schemas.openxmlformats.org/officeDocument/2006/relationships/slide" Target="slides/slide94.xml"/><Relationship Id="rId206" Type="http://schemas.openxmlformats.org/officeDocument/2006/relationships/slide" Target="slides/slide189.xml"/><Relationship Id="rId205" Type="http://schemas.openxmlformats.org/officeDocument/2006/relationships/slide" Target="slides/slide188.xml"/><Relationship Id="rId204" Type="http://schemas.openxmlformats.org/officeDocument/2006/relationships/slide" Target="slides/slide187.xml"/><Relationship Id="rId203" Type="http://schemas.openxmlformats.org/officeDocument/2006/relationships/slide" Target="slides/slide186.xml"/><Relationship Id="rId209" Type="http://schemas.openxmlformats.org/officeDocument/2006/relationships/slide" Target="slides/slide192.xml"/><Relationship Id="rId208" Type="http://schemas.openxmlformats.org/officeDocument/2006/relationships/slide" Target="slides/slide191.xml"/><Relationship Id="rId207" Type="http://schemas.openxmlformats.org/officeDocument/2006/relationships/slide" Target="slides/slide190.xml"/><Relationship Id="rId202" Type="http://schemas.openxmlformats.org/officeDocument/2006/relationships/slide" Target="slides/slide185.xml"/><Relationship Id="rId201" Type="http://schemas.openxmlformats.org/officeDocument/2006/relationships/slide" Target="slides/slide184.xml"/><Relationship Id="rId200" Type="http://schemas.openxmlformats.org/officeDocument/2006/relationships/slide" Target="slides/slide18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30T12:32:18.188">
    <p:pos x="6000" y="0"/>
    <p:text>Focus on Wonder</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6-30T17:06:58.390">
    <p:pos x="207" y="769"/>
    <p:text>Random pieces from the MOL</p:text>
  </p:cm>
  <p:cm authorId="1" idx="1" dt="2026-06-30T17:06:58.390">
    <p:pos x="207" y="769"/>
    <p:text>This activity has images you can copy &amp; paste. https://learn.3dmoleculardesigns.com/digital-modeling-hub/modeling-the-molecules-of-life-slidedeck?hsLang=en</p:text>
  </p:cm>
  <p:cm authorId="2" idx="1" dt="2026-07-03T11:40:49.025">
    <p:pos x="6000" y="0"/>
    <p:text>I have 10 copies (2 per table) of the Phospholipid Membrane Transport Kit prepped and will have a magnetic kit for you to use also.  The large phospholipids are separated from the smaller water and channel parts.
@jim.lane1970@gmail.com Do you want Molecule of Life Kits prepped in any special way?</p:text>
  </p:cm>
  <p:cm authorId="0" idx="3" dt="2026-07-03T11:40:49.025">
    <p:pos x="6000" y="0"/>
    <p:text>For this round just all the pieces in a bag would be great.  I want them to look for patterns an sort them.  We will come back to the kit throughout the week.</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6-06-30T12:33:39.055">
    <p:pos x="6000" y="0"/>
    <p:text>Focus on Wonder and Explore</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2" dt="2026-07-02T18:17:31.801">
    <p:pos x="6000" y="0"/>
    <p:text>@jim.lane1970@gmail.com  Do you want the Amino Acid Building Blocks assembled (2 sets to a bag) or disassembled (2 sets per bag)?</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fHFFCYEjuT7f3A_Hzq_Rda3wu1335GnN5UXNggrgyzA/edit?usp=sharing" TargetMode="Externa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fHFFCYEjuT7f3A_Hzq_Rda3wu1335GnN5UXNggrgyzA/edit?usp=sharing" TargetMode="Externa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fHFFCYEjuT7f3A_Hzq_Rda3wu1335GnN5UXNggrgyzA/edit?usp=sharing" TargetMode="Externa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2" name="Google Shape;1082;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8:15 Heather Welcome</a:t>
            </a:r>
            <a:endParaRPr/>
          </a:p>
          <a:p>
            <a:pPr indent="0" lvl="0" marL="0" rtl="0" algn="l">
              <a:lnSpc>
                <a:spcPct val="100000"/>
              </a:lnSpc>
              <a:spcBef>
                <a:spcPts val="0"/>
              </a:spcBef>
              <a:spcAft>
                <a:spcPts val="0"/>
              </a:spcAft>
              <a:buSzPts val="1400"/>
              <a:buNone/>
            </a:pPr>
            <a:r>
              <a:rPr lang="en"/>
              <a:t>	WE2 Model</a:t>
            </a:r>
            <a:endParaRPr/>
          </a:p>
          <a:p>
            <a:pPr indent="0" lvl="0" marL="0" rtl="0" algn="l">
              <a:lnSpc>
                <a:spcPct val="100000"/>
              </a:lnSpc>
              <a:spcBef>
                <a:spcPts val="0"/>
              </a:spcBef>
              <a:spcAft>
                <a:spcPts val="0"/>
              </a:spcAft>
              <a:buSzPts val="1400"/>
              <a:buNone/>
            </a:pPr>
            <a:r>
              <a:rPr lang="en"/>
              <a:t>8:20 Tim &amp; Jim Welcome</a:t>
            </a:r>
            <a:endParaRPr/>
          </a:p>
          <a:p>
            <a:pPr indent="0" lvl="0" marL="0" rtl="0" algn="l">
              <a:lnSpc>
                <a:spcPct val="100000"/>
              </a:lnSpc>
              <a:spcBef>
                <a:spcPts val="0"/>
              </a:spcBef>
              <a:spcAft>
                <a:spcPts val="0"/>
              </a:spcAft>
              <a:buSzPts val="1400"/>
              <a:buNone/>
            </a:pPr>
            <a:r>
              <a:rPr lang="en"/>
              <a:t>8:25 Introductions</a:t>
            </a:r>
            <a:endParaRPr/>
          </a:p>
          <a:p>
            <a:pPr indent="0" lvl="0" marL="0" rtl="0" algn="l">
              <a:lnSpc>
                <a:spcPct val="100000"/>
              </a:lnSpc>
              <a:spcBef>
                <a:spcPts val="0"/>
              </a:spcBef>
              <a:spcAft>
                <a:spcPts val="0"/>
              </a:spcAft>
              <a:buSzPts val="1400"/>
              <a:buNone/>
            </a:pPr>
            <a:r>
              <a:rPr lang="en"/>
              <a:t>	Tim, Jim, Heather &amp; Mark</a:t>
            </a:r>
            <a:endParaRPr/>
          </a:p>
          <a:p>
            <a:pPr indent="457200" lvl="0" marL="0" rtl="0" algn="l">
              <a:lnSpc>
                <a:spcPct val="100000"/>
              </a:lnSpc>
              <a:spcBef>
                <a:spcPts val="0"/>
              </a:spcBef>
              <a:spcAft>
                <a:spcPts val="0"/>
              </a:spcAft>
              <a:buSzPts val="1400"/>
              <a:buNone/>
            </a:pPr>
            <a:r>
              <a:rPr lang="en"/>
              <a:t>Diane</a:t>
            </a:r>
            <a:endParaRPr/>
          </a:p>
          <a:p>
            <a:pPr indent="0" lvl="0" marL="0" rtl="0" algn="l">
              <a:lnSpc>
                <a:spcPct val="100000"/>
              </a:lnSpc>
              <a:spcBef>
                <a:spcPts val="0"/>
              </a:spcBef>
              <a:spcAft>
                <a:spcPts val="0"/>
              </a:spcAft>
              <a:buSzPts val="1400"/>
              <a:buNone/>
            </a:pPr>
            <a:r>
              <a:rPr lang="en"/>
              <a:t>	Participants - where you’re from, what you teach &amp; how you found us</a:t>
            </a:r>
            <a:endParaRPr/>
          </a:p>
          <a:p>
            <a:pPr indent="0" lvl="0" marL="0" rtl="0" algn="l">
              <a:lnSpc>
                <a:spcPct val="100000"/>
              </a:lnSpc>
              <a:spcBef>
                <a:spcPts val="0"/>
              </a:spcBef>
              <a:spcAft>
                <a:spcPts val="0"/>
              </a:spcAft>
              <a:buSzPts val="1400"/>
              <a:buNone/>
            </a:pPr>
            <a:r>
              <a:rPr lang="en"/>
              <a:t>		Favorite Amino Acid, Protein or Dinosaur</a:t>
            </a:r>
            <a:endParaRPr/>
          </a:p>
          <a:p>
            <a:pPr indent="0" lvl="0" marL="0" rtl="0" algn="l">
              <a:lnSpc>
                <a:spcPct val="100000"/>
              </a:lnSpc>
              <a:spcBef>
                <a:spcPts val="0"/>
              </a:spcBef>
              <a:spcAft>
                <a:spcPts val="0"/>
              </a:spcAft>
              <a:buSzPts val="1400"/>
              <a:buNone/>
            </a:pPr>
            <a:r>
              <a:rPr lang="en"/>
              <a:t>8:40 Logistics</a:t>
            </a:r>
            <a:endParaRPr/>
          </a:p>
          <a:p>
            <a:pPr indent="0" lvl="0" marL="0" rtl="0" algn="l">
              <a:lnSpc>
                <a:spcPct val="100000"/>
              </a:lnSpc>
              <a:spcBef>
                <a:spcPts val="0"/>
              </a:spcBef>
              <a:spcAft>
                <a:spcPts val="0"/>
              </a:spcAft>
              <a:buSzPts val="1400"/>
              <a:buNone/>
            </a:pPr>
            <a:r>
              <a:rPr lang="en"/>
              <a:t>	Schedule</a:t>
            </a:r>
            <a:endParaRPr/>
          </a:p>
          <a:p>
            <a:pPr indent="457200" lvl="0" marL="0" rtl="0" algn="l">
              <a:lnSpc>
                <a:spcPct val="100000"/>
              </a:lnSpc>
              <a:spcBef>
                <a:spcPts val="0"/>
              </a:spcBef>
              <a:spcAft>
                <a:spcPts val="0"/>
              </a:spcAft>
              <a:buSzPts val="1400"/>
              <a:buNone/>
            </a:pPr>
            <a:r>
              <a:rPr lang="en"/>
              <a:t>Website</a:t>
            </a:r>
            <a:endParaRPr/>
          </a:p>
          <a:p>
            <a:pPr indent="0" lvl="0" marL="0" rtl="0" algn="l">
              <a:lnSpc>
                <a:spcPct val="100000"/>
              </a:lnSpc>
              <a:spcBef>
                <a:spcPts val="0"/>
              </a:spcBef>
              <a:spcAft>
                <a:spcPts val="0"/>
              </a:spcAft>
              <a:buSzPts val="1400"/>
              <a:buNone/>
            </a:pPr>
            <a:r>
              <a:rPr lang="en"/>
              <a:t>	Restrooms, Coffee Cart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2f05ed8833a_2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2f05ed8833a_2_2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Heather</a:t>
            </a:r>
            <a:r>
              <a:rPr lang="en"/>
              <a:t> will give the MKE welcome.</a:t>
            </a:r>
            <a:endParaRPr/>
          </a:p>
          <a:p>
            <a:pPr indent="-298450" lvl="0" marL="457200" rtl="0" algn="l">
              <a:spcBef>
                <a:spcPts val="0"/>
              </a:spcBef>
              <a:spcAft>
                <a:spcPts val="0"/>
              </a:spcAft>
              <a:buSzPts val="1100"/>
              <a:buChar char="●"/>
            </a:pPr>
            <a:r>
              <a:rPr lang="en"/>
              <a:t>Something about 3DMD.</a:t>
            </a:r>
            <a:endParaRPr/>
          </a:p>
          <a:p>
            <a:pPr indent="-298450" lvl="0" marL="457200" rtl="0" algn="l">
              <a:spcBef>
                <a:spcPts val="0"/>
              </a:spcBef>
              <a:spcAft>
                <a:spcPts val="0"/>
              </a:spcAft>
              <a:buSzPts val="1100"/>
              <a:buChar char="●"/>
            </a:pPr>
            <a:r>
              <a:rPr lang="en"/>
              <a:t>Logistics</a:t>
            </a:r>
            <a:endParaRPr/>
          </a:p>
          <a:p>
            <a:pPr indent="-298450" lvl="0" marL="457200" rtl="0" algn="l">
              <a:spcBef>
                <a:spcPts val="0"/>
              </a:spcBef>
              <a:spcAft>
                <a:spcPts val="0"/>
              </a:spcAft>
              <a:buSzPts val="1100"/>
              <a:buChar char="●"/>
            </a:pPr>
            <a:r>
              <a:rPr lang="en"/>
              <a:t>Introductions </a:t>
            </a:r>
            <a:endParaRPr/>
          </a:p>
          <a:p>
            <a:pPr indent="0" lvl="0" marL="0" rtl="0" algn="l">
              <a:spcBef>
                <a:spcPts val="0"/>
              </a:spcBef>
              <a:spcAft>
                <a:spcPts val="0"/>
              </a:spcAft>
              <a:buNone/>
            </a:pPr>
            <a:r>
              <a:t/>
            </a:r>
            <a:endParaRPr/>
          </a:p>
        </p:txBody>
      </p:sp>
      <p:sp>
        <p:nvSpPr>
          <p:cNvPr id="1151" name="Google Shape;1151;g2f05ed8833a_2_24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3" name="Shape 2033"/>
        <p:cNvGrpSpPr/>
        <p:nvPr/>
      </p:nvGrpSpPr>
      <p:grpSpPr>
        <a:xfrm>
          <a:off x="0" y="0"/>
          <a:ext cx="0" cy="0"/>
          <a:chOff x="0" y="0"/>
          <a:chExt cx="0" cy="0"/>
        </a:xfrm>
      </p:grpSpPr>
      <p:sp>
        <p:nvSpPr>
          <p:cNvPr id="2034" name="Google Shape;2034;g3efe6fa9176_0_14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5" name="Google Shape;2035;g3efe6fa9176_0_14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Make explicit that Wonder is not just an icebreaker; it is a pedagogical phase that launches sensemaking.</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Connect to WE2’s low-threshold, high-ceiling model design and the importance of learner-generated questions.</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g3efe6fa9176_0_1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5" name="Google Shape;2045;g3efe6fa9176_0_1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7" name="Shape 2047"/>
        <p:cNvGrpSpPr/>
        <p:nvPr/>
      </p:nvGrpSpPr>
      <p:grpSpPr>
        <a:xfrm>
          <a:off x="0" y="0"/>
          <a:ext cx="0" cy="0"/>
          <a:chOff x="0" y="0"/>
          <a:chExt cx="0" cy="0"/>
        </a:xfrm>
      </p:grpSpPr>
      <p:sp>
        <p:nvSpPr>
          <p:cNvPr id="2048" name="Google Shape;2048;g3f00dabe5c8_2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9" name="Google Shape;2049;g3f00dabe5c8_2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6" name="Shape 2056"/>
        <p:cNvGrpSpPr/>
        <p:nvPr/>
      </p:nvGrpSpPr>
      <p:grpSpPr>
        <a:xfrm>
          <a:off x="0" y="0"/>
          <a:ext cx="0" cy="0"/>
          <a:chOff x="0" y="0"/>
          <a:chExt cx="0" cy="0"/>
        </a:xfrm>
      </p:grpSpPr>
      <p:sp>
        <p:nvSpPr>
          <p:cNvPr id="2057" name="Google Shape;2057;g2f05ed8833a_2_10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8" name="Google Shape;2058;g2f05ed8833a_2_10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1" name="Shape 2061"/>
        <p:cNvGrpSpPr/>
        <p:nvPr/>
      </p:nvGrpSpPr>
      <p:grpSpPr>
        <a:xfrm>
          <a:off x="0" y="0"/>
          <a:ext cx="0" cy="0"/>
          <a:chOff x="0" y="0"/>
          <a:chExt cx="0" cy="0"/>
        </a:xfrm>
      </p:grpSpPr>
      <p:sp>
        <p:nvSpPr>
          <p:cNvPr id="2062" name="Google Shape;2062;g3f3037ed28d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3" name="Google Shape;2063;g3f3037ed28d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g3f3037ed28d_1_6: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070" name="Google Shape;2070;g3f3037ed28d_1_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5" name="Shape 2075"/>
        <p:cNvGrpSpPr/>
        <p:nvPr/>
      </p:nvGrpSpPr>
      <p:grpSpPr>
        <a:xfrm>
          <a:off x="0" y="0"/>
          <a:ext cx="0" cy="0"/>
          <a:chOff x="0" y="0"/>
          <a:chExt cx="0" cy="0"/>
        </a:xfrm>
      </p:grpSpPr>
      <p:sp>
        <p:nvSpPr>
          <p:cNvPr id="2076" name="Google Shape;2076;g3f3037ed28d_1_12: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077" name="Google Shape;2077;g3f3037ed28d_1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1" name="Shape 2081"/>
        <p:cNvGrpSpPr/>
        <p:nvPr/>
      </p:nvGrpSpPr>
      <p:grpSpPr>
        <a:xfrm>
          <a:off x="0" y="0"/>
          <a:ext cx="0" cy="0"/>
          <a:chOff x="0" y="0"/>
          <a:chExt cx="0" cy="0"/>
        </a:xfrm>
      </p:grpSpPr>
      <p:sp>
        <p:nvSpPr>
          <p:cNvPr id="2082" name="Google Shape;2082;g3f3037ed28d_1_17: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083" name="Google Shape;2083;g3f3037ed28d_1_1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7" name="Shape 2087"/>
        <p:cNvGrpSpPr/>
        <p:nvPr/>
      </p:nvGrpSpPr>
      <p:grpSpPr>
        <a:xfrm>
          <a:off x="0" y="0"/>
          <a:ext cx="0" cy="0"/>
          <a:chOff x="0" y="0"/>
          <a:chExt cx="0" cy="0"/>
        </a:xfrm>
      </p:grpSpPr>
      <p:sp>
        <p:nvSpPr>
          <p:cNvPr id="2088" name="Google Shape;2088;g3f3037ed28d_1_22: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089" name="Google Shape;2089;g3f3037ed28d_1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7" name="Shape 2097"/>
        <p:cNvGrpSpPr/>
        <p:nvPr/>
      </p:nvGrpSpPr>
      <p:grpSpPr>
        <a:xfrm>
          <a:off x="0" y="0"/>
          <a:ext cx="0" cy="0"/>
          <a:chOff x="0" y="0"/>
          <a:chExt cx="0" cy="0"/>
        </a:xfrm>
      </p:grpSpPr>
      <p:sp>
        <p:nvSpPr>
          <p:cNvPr id="2098" name="Google Shape;2098;g3f3037ed28d_1_31: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099" name="Google Shape;2099;g3f3037ed28d_1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2f05ed8833a_2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2f05ed8833a_2_2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g2f05ed8833a_2_24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3" name="Shape 2103"/>
        <p:cNvGrpSpPr/>
        <p:nvPr/>
      </p:nvGrpSpPr>
      <p:grpSpPr>
        <a:xfrm>
          <a:off x="0" y="0"/>
          <a:ext cx="0" cy="0"/>
          <a:chOff x="0" y="0"/>
          <a:chExt cx="0" cy="0"/>
        </a:xfrm>
      </p:grpSpPr>
      <p:sp>
        <p:nvSpPr>
          <p:cNvPr id="2104" name="Google Shape;2104;g3f3037ed28d_1_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5" name="Google Shape;2105;g3f3037ed28d_1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8" name="Shape 2108"/>
        <p:cNvGrpSpPr/>
        <p:nvPr/>
      </p:nvGrpSpPr>
      <p:grpSpPr>
        <a:xfrm>
          <a:off x="0" y="0"/>
          <a:ext cx="0" cy="0"/>
          <a:chOff x="0" y="0"/>
          <a:chExt cx="0" cy="0"/>
        </a:xfrm>
      </p:grpSpPr>
      <p:sp>
        <p:nvSpPr>
          <p:cNvPr id="2109" name="Google Shape;2109;g3f3037ed28d_1_40: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110" name="Google Shape;2110;g3f3037ed28d_1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3" name="Shape 2113"/>
        <p:cNvGrpSpPr/>
        <p:nvPr/>
      </p:nvGrpSpPr>
      <p:grpSpPr>
        <a:xfrm>
          <a:off x="0" y="0"/>
          <a:ext cx="0" cy="0"/>
          <a:chOff x="0" y="0"/>
          <a:chExt cx="0" cy="0"/>
        </a:xfrm>
      </p:grpSpPr>
      <p:sp>
        <p:nvSpPr>
          <p:cNvPr id="2114" name="Google Shape;2114;g3f3037ed28d_1_44: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115" name="Google Shape;2115;g3f3037ed28d_1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9" name="Shape 2119"/>
        <p:cNvGrpSpPr/>
        <p:nvPr/>
      </p:nvGrpSpPr>
      <p:grpSpPr>
        <a:xfrm>
          <a:off x="0" y="0"/>
          <a:ext cx="0" cy="0"/>
          <a:chOff x="0" y="0"/>
          <a:chExt cx="0" cy="0"/>
        </a:xfrm>
      </p:grpSpPr>
      <p:sp>
        <p:nvSpPr>
          <p:cNvPr id="2120" name="Google Shape;2120;g3f3037ed28d_1_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1" name="Google Shape;2121;g3f3037ed28d_1_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3" name="Shape 2123"/>
        <p:cNvGrpSpPr/>
        <p:nvPr/>
      </p:nvGrpSpPr>
      <p:grpSpPr>
        <a:xfrm>
          <a:off x="0" y="0"/>
          <a:ext cx="0" cy="0"/>
          <a:chOff x="0" y="0"/>
          <a:chExt cx="0" cy="0"/>
        </a:xfrm>
      </p:grpSpPr>
      <p:sp>
        <p:nvSpPr>
          <p:cNvPr id="2124" name="Google Shape;2124;g2f05ed8833a_2_11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5" name="Google Shape;2125;g2f05ed8833a_2_11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7" name="Shape 2127"/>
        <p:cNvGrpSpPr/>
        <p:nvPr/>
      </p:nvGrpSpPr>
      <p:grpSpPr>
        <a:xfrm>
          <a:off x="0" y="0"/>
          <a:ext cx="0" cy="0"/>
          <a:chOff x="0" y="0"/>
          <a:chExt cx="0" cy="0"/>
        </a:xfrm>
      </p:grpSpPr>
      <p:sp>
        <p:nvSpPr>
          <p:cNvPr id="2128" name="Google Shape;2128;g3efe3c372d2_0_18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groups time to revise their explanation.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Apply learning from the previous lesson to revise your explanation for the phenomenon. </a:t>
            </a:r>
            <a:endParaRPr/>
          </a:p>
        </p:txBody>
      </p:sp>
      <p:sp>
        <p:nvSpPr>
          <p:cNvPr id="2129" name="Google Shape;2129;g3efe3c372d2_0_18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8" name="Shape 2138"/>
        <p:cNvGrpSpPr/>
        <p:nvPr/>
      </p:nvGrpSpPr>
      <p:grpSpPr>
        <a:xfrm>
          <a:off x="0" y="0"/>
          <a:ext cx="0" cy="0"/>
          <a:chOff x="0" y="0"/>
          <a:chExt cx="0" cy="0"/>
        </a:xfrm>
      </p:grpSpPr>
      <p:sp>
        <p:nvSpPr>
          <p:cNvPr id="2139" name="Google Shape;2139;g2f05ed8833a_2_1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0" name="Google Shape;2140;g2f05ed8833a_2_1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0" name="Shape 2170"/>
        <p:cNvGrpSpPr/>
        <p:nvPr/>
      </p:nvGrpSpPr>
      <p:grpSpPr>
        <a:xfrm>
          <a:off x="0" y="0"/>
          <a:ext cx="0" cy="0"/>
          <a:chOff x="0" y="0"/>
          <a:chExt cx="0" cy="0"/>
        </a:xfrm>
      </p:grpSpPr>
      <p:sp>
        <p:nvSpPr>
          <p:cNvPr id="2171" name="Google Shape;2171;g2f05ed8833a_2_13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2" name="Google Shape;2172;g2f05ed8833a_2_13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g2f05ed8833a_2_135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9" name="Shape 2179"/>
        <p:cNvGrpSpPr/>
        <p:nvPr/>
      </p:nvGrpSpPr>
      <p:grpSpPr>
        <a:xfrm>
          <a:off x="0" y="0"/>
          <a:ext cx="0" cy="0"/>
          <a:chOff x="0" y="0"/>
          <a:chExt cx="0" cy="0"/>
        </a:xfrm>
      </p:grpSpPr>
      <p:sp>
        <p:nvSpPr>
          <p:cNvPr id="2180" name="Google Shape;2180;g3efe3c372d2_0_20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1" name="Google Shape;2181;g3efe3c372d2_0_2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5" name="Shape 2185"/>
        <p:cNvGrpSpPr/>
        <p:nvPr/>
      </p:nvGrpSpPr>
      <p:grpSpPr>
        <a:xfrm>
          <a:off x="0" y="0"/>
          <a:ext cx="0" cy="0"/>
          <a:chOff x="0" y="0"/>
          <a:chExt cx="0" cy="0"/>
        </a:xfrm>
      </p:grpSpPr>
      <p:sp>
        <p:nvSpPr>
          <p:cNvPr id="2186" name="Google Shape;2186;g3efe3c372d2_0_20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7" name="Google Shape;2187;g3efe3c372d2_0_2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3" name="Shape 1163"/>
        <p:cNvGrpSpPr/>
        <p:nvPr/>
      </p:nvGrpSpPr>
      <p:grpSpPr>
        <a:xfrm>
          <a:off x="0" y="0"/>
          <a:ext cx="0" cy="0"/>
          <a:chOff x="0" y="0"/>
          <a:chExt cx="0" cy="0"/>
        </a:xfrm>
      </p:grpSpPr>
      <p:sp>
        <p:nvSpPr>
          <p:cNvPr id="1164" name="Google Shape;1164;g2f075f1c3e0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5" name="Google Shape;1165;g2f075f1c3e0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9" name="Shape 2199"/>
        <p:cNvGrpSpPr/>
        <p:nvPr/>
      </p:nvGrpSpPr>
      <p:grpSpPr>
        <a:xfrm>
          <a:off x="0" y="0"/>
          <a:ext cx="0" cy="0"/>
          <a:chOff x="0" y="0"/>
          <a:chExt cx="0" cy="0"/>
        </a:xfrm>
      </p:grpSpPr>
      <p:sp>
        <p:nvSpPr>
          <p:cNvPr id="2200" name="Google Shape;2200;g3efe3c372d2_0_20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1" name="Google Shape;2201;g3efe3c372d2_0_20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 each participant a molymod (or two)</a:t>
            </a:r>
            <a:endParaRPr/>
          </a:p>
          <a:p>
            <a:pPr indent="0" lvl="0" marL="0" rtl="0" algn="l">
              <a:spcBef>
                <a:spcPts val="0"/>
              </a:spcBef>
              <a:spcAft>
                <a:spcPts val="0"/>
              </a:spcAft>
              <a:buNone/>
            </a:pPr>
            <a:r>
              <a:rPr lang="en" sz="2000"/>
              <a:t>Carbon - Black</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Oxygen - </a:t>
            </a:r>
            <a:r>
              <a:rPr lang="en" sz="2000">
                <a:solidFill>
                  <a:srgbClr val="FF0000"/>
                </a:solidFill>
              </a:rPr>
              <a:t>Red</a:t>
            </a:r>
            <a:endParaRPr sz="2000">
              <a:solidFill>
                <a:srgbClr val="FF0000"/>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Hydrogen - </a:t>
            </a:r>
            <a:r>
              <a:rPr lang="en" sz="2000">
                <a:solidFill>
                  <a:srgbClr val="CCCCCC"/>
                </a:solidFill>
              </a:rPr>
              <a:t>White</a:t>
            </a:r>
            <a:endParaRPr sz="2000">
              <a:solidFill>
                <a:srgbClr val="CCCCC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Nitrogen - </a:t>
            </a:r>
            <a:r>
              <a:rPr lang="en" sz="2000">
                <a:solidFill>
                  <a:srgbClr val="0071BC"/>
                </a:solidFill>
              </a:rPr>
              <a:t>Blue</a:t>
            </a:r>
            <a:endParaRPr sz="2000">
              <a:solidFill>
                <a:srgbClr val="0071B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Single Bond - Short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Double Bond - Long Flexible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Hydrogens are adjacent</a:t>
            </a:r>
            <a:endParaRPr sz="2000"/>
          </a:p>
          <a:p>
            <a:pPr indent="0" lvl="0" marL="0" rtl="0" algn="l">
              <a:spcBef>
                <a:spcPts val="120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g3efe3c372d2_0_20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7" name="Google Shape;2207;g3efe3c372d2_0_20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 each participant a molymod (or two)</a:t>
            </a:r>
            <a:endParaRPr/>
          </a:p>
          <a:p>
            <a:pPr indent="0" lvl="0" marL="0" rtl="0" algn="l">
              <a:spcBef>
                <a:spcPts val="0"/>
              </a:spcBef>
              <a:spcAft>
                <a:spcPts val="0"/>
              </a:spcAft>
              <a:buNone/>
            </a:pPr>
            <a:r>
              <a:rPr lang="en" sz="2000"/>
              <a:t>Carbon - Black</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Oxygen - </a:t>
            </a:r>
            <a:r>
              <a:rPr lang="en" sz="2000">
                <a:solidFill>
                  <a:srgbClr val="FF0000"/>
                </a:solidFill>
              </a:rPr>
              <a:t>Red</a:t>
            </a:r>
            <a:endParaRPr sz="2000">
              <a:solidFill>
                <a:srgbClr val="FF0000"/>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Hydrogen - </a:t>
            </a:r>
            <a:r>
              <a:rPr lang="en" sz="2000">
                <a:solidFill>
                  <a:srgbClr val="CCCCCC"/>
                </a:solidFill>
              </a:rPr>
              <a:t>White</a:t>
            </a:r>
            <a:endParaRPr sz="2000">
              <a:solidFill>
                <a:srgbClr val="CCCCC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Nitrogen - </a:t>
            </a:r>
            <a:r>
              <a:rPr lang="en" sz="2000">
                <a:solidFill>
                  <a:srgbClr val="0071BC"/>
                </a:solidFill>
              </a:rPr>
              <a:t>Blue</a:t>
            </a:r>
            <a:endParaRPr sz="2000">
              <a:solidFill>
                <a:srgbClr val="0071B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Single Bond - Short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Double Bond - Long Flexible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Hydrogens are adjacent</a:t>
            </a:r>
            <a:endParaRPr sz="2000"/>
          </a:p>
          <a:p>
            <a:pPr indent="0" lvl="0" marL="0" rtl="0" algn="l">
              <a:spcBef>
                <a:spcPts val="120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g3efe3c372d2_0_20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7" name="Google Shape;2217;g3efe3c372d2_0_20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g3efe3c372d2_0_20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6" name="Google Shape;2226;g3efe3c372d2_0_20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0" name="Shape 2240"/>
        <p:cNvGrpSpPr/>
        <p:nvPr/>
      </p:nvGrpSpPr>
      <p:grpSpPr>
        <a:xfrm>
          <a:off x="0" y="0"/>
          <a:ext cx="0" cy="0"/>
          <a:chOff x="0" y="0"/>
          <a:chExt cx="0" cy="0"/>
        </a:xfrm>
      </p:grpSpPr>
      <p:sp>
        <p:nvSpPr>
          <p:cNvPr id="2241" name="Google Shape;2241;g3efe3c372d2_0_20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2" name="Google Shape;2242;g3efe3c372d2_0_20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0" name="Shape 2260"/>
        <p:cNvGrpSpPr/>
        <p:nvPr/>
      </p:nvGrpSpPr>
      <p:grpSpPr>
        <a:xfrm>
          <a:off x="0" y="0"/>
          <a:ext cx="0" cy="0"/>
          <a:chOff x="0" y="0"/>
          <a:chExt cx="0" cy="0"/>
        </a:xfrm>
      </p:grpSpPr>
      <p:sp>
        <p:nvSpPr>
          <p:cNvPr id="2261" name="Google Shape;2261;g3efe3c372d2_0_2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2" name="Google Shape;2262;g3efe3c372d2_0_2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Give each participant a molymod (or two)</a:t>
            </a:r>
            <a:endParaRPr/>
          </a:p>
          <a:p>
            <a:pPr indent="0" lvl="0" marL="0" rtl="0" algn="l">
              <a:spcBef>
                <a:spcPts val="0"/>
              </a:spcBef>
              <a:spcAft>
                <a:spcPts val="0"/>
              </a:spcAft>
              <a:buNone/>
            </a:pPr>
            <a:r>
              <a:rPr lang="en" sz="2000"/>
              <a:t>Carbon - Black</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Oxygen - </a:t>
            </a:r>
            <a:r>
              <a:rPr lang="en" sz="2000">
                <a:solidFill>
                  <a:srgbClr val="FF0000"/>
                </a:solidFill>
              </a:rPr>
              <a:t>Red</a:t>
            </a:r>
            <a:endParaRPr sz="2000">
              <a:solidFill>
                <a:srgbClr val="FF0000"/>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Hydrogen - </a:t>
            </a:r>
            <a:r>
              <a:rPr lang="en" sz="2000">
                <a:solidFill>
                  <a:srgbClr val="CCCCCC"/>
                </a:solidFill>
              </a:rPr>
              <a:t>White</a:t>
            </a:r>
            <a:endParaRPr sz="2000">
              <a:solidFill>
                <a:srgbClr val="CCCCC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Nitrogen - </a:t>
            </a:r>
            <a:r>
              <a:rPr lang="en" sz="2000">
                <a:solidFill>
                  <a:srgbClr val="0071BC"/>
                </a:solidFill>
              </a:rPr>
              <a:t>Blue</a:t>
            </a:r>
            <a:endParaRPr sz="2000">
              <a:solidFill>
                <a:srgbClr val="0071BC"/>
              </a:solidFill>
            </a:endParaRPr>
          </a:p>
          <a:p>
            <a:pPr indent="-355600" lvl="0" marL="457200" rtl="0" algn="l">
              <a:lnSpc>
                <a:spcPct val="115000"/>
              </a:lnSpc>
              <a:spcBef>
                <a:spcPts val="0"/>
              </a:spcBef>
              <a:spcAft>
                <a:spcPts val="0"/>
              </a:spcAft>
              <a:buClr>
                <a:schemeClr val="dk1"/>
              </a:buClr>
              <a:buSzPts val="2000"/>
              <a:buFont typeface="Calibri"/>
              <a:buChar char="●"/>
            </a:pPr>
            <a:r>
              <a:rPr lang="en" sz="2000"/>
              <a:t>Single Bond - Short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Double Bond - Long Flexible Connector</a:t>
            </a:r>
            <a:endParaRPr sz="2000"/>
          </a:p>
          <a:p>
            <a:pPr indent="-355600" lvl="0" marL="457200" rtl="0" algn="l">
              <a:lnSpc>
                <a:spcPct val="115000"/>
              </a:lnSpc>
              <a:spcBef>
                <a:spcPts val="0"/>
              </a:spcBef>
              <a:spcAft>
                <a:spcPts val="0"/>
              </a:spcAft>
              <a:buClr>
                <a:schemeClr val="dk1"/>
              </a:buClr>
              <a:buSzPts val="2000"/>
              <a:buFont typeface="Calibri"/>
              <a:buChar char="●"/>
            </a:pPr>
            <a:r>
              <a:rPr lang="en" sz="2000"/>
              <a:t>Hydrogens are adjacent</a:t>
            </a:r>
            <a:endParaRPr sz="2000"/>
          </a:p>
          <a:p>
            <a:pPr indent="0" lvl="0" marL="0" rtl="0" algn="l">
              <a:spcBef>
                <a:spcPts val="120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6" name="Shape 2266"/>
        <p:cNvGrpSpPr/>
        <p:nvPr/>
      </p:nvGrpSpPr>
      <p:grpSpPr>
        <a:xfrm>
          <a:off x="0" y="0"/>
          <a:ext cx="0" cy="0"/>
          <a:chOff x="0" y="0"/>
          <a:chExt cx="0" cy="0"/>
        </a:xfrm>
      </p:grpSpPr>
      <p:sp>
        <p:nvSpPr>
          <p:cNvPr id="2267" name="Google Shape;2267;g3efe3c372d2_0_2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8" name="Google Shape;2268;g3efe3c372d2_0_2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5" name="Shape 2275"/>
        <p:cNvGrpSpPr/>
        <p:nvPr/>
      </p:nvGrpSpPr>
      <p:grpSpPr>
        <a:xfrm>
          <a:off x="0" y="0"/>
          <a:ext cx="0" cy="0"/>
          <a:chOff x="0" y="0"/>
          <a:chExt cx="0" cy="0"/>
        </a:xfrm>
      </p:grpSpPr>
      <p:sp>
        <p:nvSpPr>
          <p:cNvPr id="2276" name="Google Shape;2276;g3efe3c372d2_0_2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7" name="Google Shape;2277;g3efe3c372d2_0_2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5" name="Shape 2295"/>
        <p:cNvGrpSpPr/>
        <p:nvPr/>
      </p:nvGrpSpPr>
      <p:grpSpPr>
        <a:xfrm>
          <a:off x="0" y="0"/>
          <a:ext cx="0" cy="0"/>
          <a:chOff x="0" y="0"/>
          <a:chExt cx="0" cy="0"/>
        </a:xfrm>
      </p:grpSpPr>
      <p:sp>
        <p:nvSpPr>
          <p:cNvPr id="2296" name="Google Shape;2296;g3efe3c372d2_0_2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7" name="Google Shape;2297;g3efe3c372d2_0_2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8" name="Shape 2318"/>
        <p:cNvGrpSpPr/>
        <p:nvPr/>
      </p:nvGrpSpPr>
      <p:grpSpPr>
        <a:xfrm>
          <a:off x="0" y="0"/>
          <a:ext cx="0" cy="0"/>
          <a:chOff x="0" y="0"/>
          <a:chExt cx="0" cy="0"/>
        </a:xfrm>
      </p:grpSpPr>
      <p:sp>
        <p:nvSpPr>
          <p:cNvPr id="2319" name="Google Shape;2319;g3efe3c372d2_0_2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0" name="Google Shape;2320;g3efe3c372d2_0_2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2f075f1c3e0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2f075f1c3e0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2" name="Shape 2342"/>
        <p:cNvGrpSpPr/>
        <p:nvPr/>
      </p:nvGrpSpPr>
      <p:grpSpPr>
        <a:xfrm>
          <a:off x="0" y="0"/>
          <a:ext cx="0" cy="0"/>
          <a:chOff x="0" y="0"/>
          <a:chExt cx="0" cy="0"/>
        </a:xfrm>
      </p:grpSpPr>
      <p:sp>
        <p:nvSpPr>
          <p:cNvPr id="2343" name="Google Shape;2343;g3efe3c372d2_0_2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4" name="Google Shape;2344;g3efe3c372d2_0_2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4" name="Shape 2364"/>
        <p:cNvGrpSpPr/>
        <p:nvPr/>
      </p:nvGrpSpPr>
      <p:grpSpPr>
        <a:xfrm>
          <a:off x="0" y="0"/>
          <a:ext cx="0" cy="0"/>
          <a:chOff x="0" y="0"/>
          <a:chExt cx="0" cy="0"/>
        </a:xfrm>
      </p:grpSpPr>
      <p:sp>
        <p:nvSpPr>
          <p:cNvPr id="2365" name="Google Shape;2365;g3efe3c372d2_0_2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6" name="Google Shape;2366;g3efe3c372d2_0_2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2" name="Shape 2372"/>
        <p:cNvGrpSpPr/>
        <p:nvPr/>
      </p:nvGrpSpPr>
      <p:grpSpPr>
        <a:xfrm>
          <a:off x="0" y="0"/>
          <a:ext cx="0" cy="0"/>
          <a:chOff x="0" y="0"/>
          <a:chExt cx="0" cy="0"/>
        </a:xfrm>
      </p:grpSpPr>
      <p:sp>
        <p:nvSpPr>
          <p:cNvPr id="2373" name="Google Shape;2373;g3efe3c372d2_0_2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4" name="Google Shape;2374;g3efe3c372d2_0_2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3" name="Shape 2383"/>
        <p:cNvGrpSpPr/>
        <p:nvPr/>
      </p:nvGrpSpPr>
      <p:grpSpPr>
        <a:xfrm>
          <a:off x="0" y="0"/>
          <a:ext cx="0" cy="0"/>
          <a:chOff x="0" y="0"/>
          <a:chExt cx="0" cy="0"/>
        </a:xfrm>
      </p:grpSpPr>
      <p:sp>
        <p:nvSpPr>
          <p:cNvPr id="2384" name="Google Shape;2384;g3efe3c372d2_0_2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5" name="Google Shape;2385;g3efe3c372d2_0_2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2" name="Shape 2392"/>
        <p:cNvGrpSpPr/>
        <p:nvPr/>
      </p:nvGrpSpPr>
      <p:grpSpPr>
        <a:xfrm>
          <a:off x="0" y="0"/>
          <a:ext cx="0" cy="0"/>
          <a:chOff x="0" y="0"/>
          <a:chExt cx="0" cy="0"/>
        </a:xfrm>
      </p:grpSpPr>
      <p:sp>
        <p:nvSpPr>
          <p:cNvPr id="2393" name="Google Shape;2393;g3efe3c372d2_0_2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4" name="Google Shape;2394;g3efe3c372d2_0_2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8" name="Shape 2398"/>
        <p:cNvGrpSpPr/>
        <p:nvPr/>
      </p:nvGrpSpPr>
      <p:grpSpPr>
        <a:xfrm>
          <a:off x="0" y="0"/>
          <a:ext cx="0" cy="0"/>
          <a:chOff x="0" y="0"/>
          <a:chExt cx="0" cy="0"/>
        </a:xfrm>
      </p:grpSpPr>
      <p:sp>
        <p:nvSpPr>
          <p:cNvPr id="2399" name="Google Shape;2399;g3efe3c372d2_0_2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0" name="Google Shape;2400;g3efe3c372d2_0_2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7" name="Shape 2417"/>
        <p:cNvGrpSpPr/>
        <p:nvPr/>
      </p:nvGrpSpPr>
      <p:grpSpPr>
        <a:xfrm>
          <a:off x="0" y="0"/>
          <a:ext cx="0" cy="0"/>
          <a:chOff x="0" y="0"/>
          <a:chExt cx="0" cy="0"/>
        </a:xfrm>
      </p:grpSpPr>
      <p:sp>
        <p:nvSpPr>
          <p:cNvPr id="2418" name="Google Shape;2418;g3efe3c372d2_0_2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9" name="Google Shape;2419;g3efe3c372d2_0_2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0" name="Shape 2430"/>
        <p:cNvGrpSpPr/>
        <p:nvPr/>
      </p:nvGrpSpPr>
      <p:grpSpPr>
        <a:xfrm>
          <a:off x="0" y="0"/>
          <a:ext cx="0" cy="0"/>
          <a:chOff x="0" y="0"/>
          <a:chExt cx="0" cy="0"/>
        </a:xfrm>
      </p:grpSpPr>
      <p:sp>
        <p:nvSpPr>
          <p:cNvPr id="2431" name="Google Shape;2431;g3efe3c372d2_0_2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2" name="Google Shape;2432;g3efe3c372d2_0_2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0" name="Shape 2440"/>
        <p:cNvGrpSpPr/>
        <p:nvPr/>
      </p:nvGrpSpPr>
      <p:grpSpPr>
        <a:xfrm>
          <a:off x="0" y="0"/>
          <a:ext cx="0" cy="0"/>
          <a:chOff x="0" y="0"/>
          <a:chExt cx="0" cy="0"/>
        </a:xfrm>
      </p:grpSpPr>
      <p:sp>
        <p:nvSpPr>
          <p:cNvPr id="2441" name="Google Shape;2441;g3efe3c372d2_0_2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2" name="Google Shape;2442;g3efe3c372d2_0_2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6" name="Shape 2446"/>
        <p:cNvGrpSpPr/>
        <p:nvPr/>
      </p:nvGrpSpPr>
      <p:grpSpPr>
        <a:xfrm>
          <a:off x="0" y="0"/>
          <a:ext cx="0" cy="0"/>
          <a:chOff x="0" y="0"/>
          <a:chExt cx="0" cy="0"/>
        </a:xfrm>
      </p:grpSpPr>
      <p:sp>
        <p:nvSpPr>
          <p:cNvPr id="2447" name="Google Shape;2447;g3efe3c372d2_0_2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8" name="Google Shape;2448;g3efe3c372d2_0_2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2f075f1c3e0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2f075f1c3e0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3" name="Shape 2453"/>
        <p:cNvGrpSpPr/>
        <p:nvPr/>
      </p:nvGrpSpPr>
      <p:grpSpPr>
        <a:xfrm>
          <a:off x="0" y="0"/>
          <a:ext cx="0" cy="0"/>
          <a:chOff x="0" y="0"/>
          <a:chExt cx="0" cy="0"/>
        </a:xfrm>
      </p:grpSpPr>
      <p:sp>
        <p:nvSpPr>
          <p:cNvPr id="2454" name="Google Shape;2454;g3efe3c372d2_0_2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5" name="Google Shape;2455;g3efe3c372d2_0_2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g3efe3c372d2_0_23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2" name="Google Shape;2462;g3efe3c372d2_0_236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Jim starts here. 1:20</a:t>
            </a:r>
            <a:endParaRPr/>
          </a:p>
        </p:txBody>
      </p:sp>
      <p:sp>
        <p:nvSpPr>
          <p:cNvPr id="2463" name="Google Shape;2463;g3efe3c372d2_0_236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0" name="Shape 2470"/>
        <p:cNvGrpSpPr/>
        <p:nvPr/>
      </p:nvGrpSpPr>
      <p:grpSpPr>
        <a:xfrm>
          <a:off x="0" y="0"/>
          <a:ext cx="0" cy="0"/>
          <a:chOff x="0" y="0"/>
          <a:chExt cx="0" cy="0"/>
        </a:xfrm>
      </p:grpSpPr>
      <p:sp>
        <p:nvSpPr>
          <p:cNvPr id="2471" name="Google Shape;2471;g2f05ed8833a_2_15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72" name="Google Shape;2472;g2f05ed8833a_2_15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Augmented Reality from the QR code on the back cover of your notebook works with the Amino Acid Side Chain Chart.</a:t>
            </a:r>
            <a:endParaRPr/>
          </a:p>
        </p:txBody>
      </p:sp>
      <p:sp>
        <p:nvSpPr>
          <p:cNvPr id="2473" name="Google Shape;2473;g2f05ed8833a_2_152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1" name="Shape 2481"/>
        <p:cNvGrpSpPr/>
        <p:nvPr/>
      </p:nvGrpSpPr>
      <p:grpSpPr>
        <a:xfrm>
          <a:off x="0" y="0"/>
          <a:ext cx="0" cy="0"/>
          <a:chOff x="0" y="0"/>
          <a:chExt cx="0" cy="0"/>
        </a:xfrm>
      </p:grpSpPr>
      <p:sp>
        <p:nvSpPr>
          <p:cNvPr id="2482" name="Google Shape;2482;g2f05ed8833a_2_15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83" name="Google Shape;2483;g2f05ed8833a_2_15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g2f05ed8833a_2_1534: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9" name="Shape 2489"/>
        <p:cNvGrpSpPr/>
        <p:nvPr/>
      </p:nvGrpSpPr>
      <p:grpSpPr>
        <a:xfrm>
          <a:off x="0" y="0"/>
          <a:ext cx="0" cy="0"/>
          <a:chOff x="0" y="0"/>
          <a:chExt cx="0" cy="0"/>
        </a:xfrm>
      </p:grpSpPr>
      <p:sp>
        <p:nvSpPr>
          <p:cNvPr id="2490" name="Google Shape;2490;g3efe3c372d2_0_2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91" name="Google Shape;2491;g3efe3c372d2_0_24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g3efe3c372d2_0_242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2" name="Shape 2502"/>
        <p:cNvGrpSpPr/>
        <p:nvPr/>
      </p:nvGrpSpPr>
      <p:grpSpPr>
        <a:xfrm>
          <a:off x="0" y="0"/>
          <a:ext cx="0" cy="0"/>
          <a:chOff x="0" y="0"/>
          <a:chExt cx="0" cy="0"/>
        </a:xfrm>
      </p:grpSpPr>
      <p:sp>
        <p:nvSpPr>
          <p:cNvPr id="2503" name="Google Shape;2503;g2f05ed8833a_2_1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04" name="Google Shape;2504;g2f05ed8833a_2_155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g2f05ed8833a_2_155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5" name="Shape 2515"/>
        <p:cNvGrpSpPr/>
        <p:nvPr/>
      </p:nvGrpSpPr>
      <p:grpSpPr>
        <a:xfrm>
          <a:off x="0" y="0"/>
          <a:ext cx="0" cy="0"/>
          <a:chOff x="0" y="0"/>
          <a:chExt cx="0" cy="0"/>
        </a:xfrm>
      </p:grpSpPr>
      <p:sp>
        <p:nvSpPr>
          <p:cNvPr id="2516" name="Google Shape;2516;g2f05ed8833a_2_1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17" name="Google Shape;2517;g2f05ed8833a_2_15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g2f05ed8833a_2_157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4" name="Shape 2524"/>
        <p:cNvGrpSpPr/>
        <p:nvPr/>
      </p:nvGrpSpPr>
      <p:grpSpPr>
        <a:xfrm>
          <a:off x="0" y="0"/>
          <a:ext cx="0" cy="0"/>
          <a:chOff x="0" y="0"/>
          <a:chExt cx="0" cy="0"/>
        </a:xfrm>
      </p:grpSpPr>
      <p:sp>
        <p:nvSpPr>
          <p:cNvPr id="2525" name="Google Shape;2525;g2f05ed8833a_2_1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26" name="Google Shape;2526;g2f05ed8833a_2_15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g2f05ed8833a_2_157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2" name="Shape 2542"/>
        <p:cNvGrpSpPr/>
        <p:nvPr/>
      </p:nvGrpSpPr>
      <p:grpSpPr>
        <a:xfrm>
          <a:off x="0" y="0"/>
          <a:ext cx="0" cy="0"/>
          <a:chOff x="0" y="0"/>
          <a:chExt cx="0" cy="0"/>
        </a:xfrm>
      </p:grpSpPr>
      <p:sp>
        <p:nvSpPr>
          <p:cNvPr id="2543" name="Google Shape;2543;g2f05ed8833a_2_1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44" name="Google Shape;2544;g2f05ed8833a_2_159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g2f05ed8833a_2_159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4" name="Shape 2564"/>
        <p:cNvGrpSpPr/>
        <p:nvPr/>
      </p:nvGrpSpPr>
      <p:grpSpPr>
        <a:xfrm>
          <a:off x="0" y="0"/>
          <a:ext cx="0" cy="0"/>
          <a:chOff x="0" y="0"/>
          <a:chExt cx="0" cy="0"/>
        </a:xfrm>
      </p:grpSpPr>
      <p:sp>
        <p:nvSpPr>
          <p:cNvPr id="2565" name="Google Shape;2565;g2f05ed8833a_2_16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66" name="Google Shape;2566;g2f05ed8833a_2_161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g2f05ed8833a_2_161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3efe6fa9176_0_2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3efe6fa9176_0_2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4" name="Google Shape;1184;g3efe6fa9176_0_23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3" name="Shape 2573"/>
        <p:cNvGrpSpPr/>
        <p:nvPr/>
      </p:nvGrpSpPr>
      <p:grpSpPr>
        <a:xfrm>
          <a:off x="0" y="0"/>
          <a:ext cx="0" cy="0"/>
          <a:chOff x="0" y="0"/>
          <a:chExt cx="0" cy="0"/>
        </a:xfrm>
      </p:grpSpPr>
      <p:sp>
        <p:nvSpPr>
          <p:cNvPr id="2574" name="Google Shape;2574;g3efe3c372d2_0_2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75" name="Google Shape;2575;g3efe3c372d2_0_24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g3efe3c372d2_0_2486: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1" name="Shape 2581"/>
        <p:cNvGrpSpPr/>
        <p:nvPr/>
      </p:nvGrpSpPr>
      <p:grpSpPr>
        <a:xfrm>
          <a:off x="0" y="0"/>
          <a:ext cx="0" cy="0"/>
          <a:chOff x="0" y="0"/>
          <a:chExt cx="0" cy="0"/>
        </a:xfrm>
      </p:grpSpPr>
      <p:sp>
        <p:nvSpPr>
          <p:cNvPr id="2582" name="Google Shape;2582;g3efe3c372d2_0_24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3" name="Google Shape;2583;g3efe3c372d2_0_24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7" name="Shape 2587"/>
        <p:cNvGrpSpPr/>
        <p:nvPr/>
      </p:nvGrpSpPr>
      <p:grpSpPr>
        <a:xfrm>
          <a:off x="0" y="0"/>
          <a:ext cx="0" cy="0"/>
          <a:chOff x="0" y="0"/>
          <a:chExt cx="0" cy="0"/>
        </a:xfrm>
      </p:grpSpPr>
      <p:sp>
        <p:nvSpPr>
          <p:cNvPr id="2588" name="Google Shape;2588;g3efe3c372d2_0_24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9" name="Google Shape;2589;g3efe3c372d2_0_24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3" name="Shape 2593"/>
        <p:cNvGrpSpPr/>
        <p:nvPr/>
      </p:nvGrpSpPr>
      <p:grpSpPr>
        <a:xfrm>
          <a:off x="0" y="0"/>
          <a:ext cx="0" cy="0"/>
          <a:chOff x="0" y="0"/>
          <a:chExt cx="0" cy="0"/>
        </a:xfrm>
      </p:grpSpPr>
      <p:sp>
        <p:nvSpPr>
          <p:cNvPr id="2594" name="Google Shape;2594;g3efe3c372d2_0_2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5" name="Google Shape;2595;g3efe3c372d2_0_2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9" name="Shape 2599"/>
        <p:cNvGrpSpPr/>
        <p:nvPr/>
      </p:nvGrpSpPr>
      <p:grpSpPr>
        <a:xfrm>
          <a:off x="0" y="0"/>
          <a:ext cx="0" cy="0"/>
          <a:chOff x="0" y="0"/>
          <a:chExt cx="0" cy="0"/>
        </a:xfrm>
      </p:grpSpPr>
      <p:sp>
        <p:nvSpPr>
          <p:cNvPr id="2600" name="Google Shape;2600;g3efe3c372d2_0_2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1" name="Google Shape;2601;g3efe3c372d2_0_2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5" name="Shape 2605"/>
        <p:cNvGrpSpPr/>
        <p:nvPr/>
      </p:nvGrpSpPr>
      <p:grpSpPr>
        <a:xfrm>
          <a:off x="0" y="0"/>
          <a:ext cx="0" cy="0"/>
          <a:chOff x="0" y="0"/>
          <a:chExt cx="0" cy="0"/>
        </a:xfrm>
      </p:grpSpPr>
      <p:sp>
        <p:nvSpPr>
          <p:cNvPr id="2606" name="Google Shape;2606;g3efe3c372d2_0_2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07" name="Google Shape;2607;g3efe3c372d2_0_251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g3efe3c372d2_0_251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6" name="Shape 2616"/>
        <p:cNvGrpSpPr/>
        <p:nvPr/>
      </p:nvGrpSpPr>
      <p:grpSpPr>
        <a:xfrm>
          <a:off x="0" y="0"/>
          <a:ext cx="0" cy="0"/>
          <a:chOff x="0" y="0"/>
          <a:chExt cx="0" cy="0"/>
        </a:xfrm>
      </p:grpSpPr>
      <p:sp>
        <p:nvSpPr>
          <p:cNvPr id="2617" name="Google Shape;2617;g3efe3c372d2_0_2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18" name="Google Shape;2618;g3efe3c372d2_0_252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g3efe3c372d2_0_252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6" name="Shape 2626"/>
        <p:cNvGrpSpPr/>
        <p:nvPr/>
      </p:nvGrpSpPr>
      <p:grpSpPr>
        <a:xfrm>
          <a:off x="0" y="0"/>
          <a:ext cx="0" cy="0"/>
          <a:chOff x="0" y="0"/>
          <a:chExt cx="0" cy="0"/>
        </a:xfrm>
      </p:grpSpPr>
      <p:sp>
        <p:nvSpPr>
          <p:cNvPr id="2627" name="Google Shape;2627;g2f05ed8833a_2_16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28" name="Google Shape;2628;g2f05ed8833a_2_16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g2f05ed8833a_2_164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6" name="Shape 2636"/>
        <p:cNvGrpSpPr/>
        <p:nvPr/>
      </p:nvGrpSpPr>
      <p:grpSpPr>
        <a:xfrm>
          <a:off x="0" y="0"/>
          <a:ext cx="0" cy="0"/>
          <a:chOff x="0" y="0"/>
          <a:chExt cx="0" cy="0"/>
        </a:xfrm>
      </p:grpSpPr>
      <p:sp>
        <p:nvSpPr>
          <p:cNvPr id="2637" name="Google Shape;2637;g2f05ed8833a_2_17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8" name="Google Shape;2638;g2f05ed8833a_2_17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2" name="Shape 2642"/>
        <p:cNvGrpSpPr/>
        <p:nvPr/>
      </p:nvGrpSpPr>
      <p:grpSpPr>
        <a:xfrm>
          <a:off x="0" y="0"/>
          <a:ext cx="0" cy="0"/>
          <a:chOff x="0" y="0"/>
          <a:chExt cx="0" cy="0"/>
        </a:xfrm>
      </p:grpSpPr>
      <p:sp>
        <p:nvSpPr>
          <p:cNvPr id="2643" name="Google Shape;2643;g2f05ed8833a_2_17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4" name="Google Shape;2644;g2f05ed8833a_2_17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5" name="Google Shape;2645;g2f05ed8833a_2_17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g3efe6fa9176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5" name="Google Shape;1195;g3efe6fa9176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4" name="Shape 2654"/>
        <p:cNvGrpSpPr/>
        <p:nvPr/>
      </p:nvGrpSpPr>
      <p:grpSpPr>
        <a:xfrm>
          <a:off x="0" y="0"/>
          <a:ext cx="0" cy="0"/>
          <a:chOff x="0" y="0"/>
          <a:chExt cx="0" cy="0"/>
        </a:xfrm>
      </p:grpSpPr>
      <p:sp>
        <p:nvSpPr>
          <p:cNvPr id="2655" name="Google Shape;2655;g2f075f1c3e0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6" name="Google Shape;2656;g2f075f1c3e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1" name="Shape 2661"/>
        <p:cNvGrpSpPr/>
        <p:nvPr/>
      </p:nvGrpSpPr>
      <p:grpSpPr>
        <a:xfrm>
          <a:off x="0" y="0"/>
          <a:ext cx="0" cy="0"/>
          <a:chOff x="0" y="0"/>
          <a:chExt cx="0" cy="0"/>
        </a:xfrm>
      </p:grpSpPr>
      <p:sp>
        <p:nvSpPr>
          <p:cNvPr id="2662" name="Google Shape;2662;g2f05ed8833a_2_18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3" name="Google Shape;2663;g2f05ed8833a_2_18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4" name="Google Shape;2664;g2f05ed8833a_2_18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0" name="Shape 2670"/>
        <p:cNvGrpSpPr/>
        <p:nvPr/>
      </p:nvGrpSpPr>
      <p:grpSpPr>
        <a:xfrm>
          <a:off x="0" y="0"/>
          <a:ext cx="0" cy="0"/>
          <a:chOff x="0" y="0"/>
          <a:chExt cx="0" cy="0"/>
        </a:xfrm>
      </p:grpSpPr>
      <p:sp>
        <p:nvSpPr>
          <p:cNvPr id="2671" name="Google Shape;2671;g2f05ed8833a_2_18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2" name="Google Shape;2672;g2f05ed8833a_2_18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a:p>
            <a:pPr indent="0" lvl="0" marL="0" rtl="0" algn="l">
              <a:lnSpc>
                <a:spcPct val="100000"/>
              </a:lnSpc>
              <a:spcBef>
                <a:spcPts val="0"/>
              </a:spcBef>
              <a:spcAft>
                <a:spcPts val="0"/>
              </a:spcAft>
              <a:buSzPts val="1400"/>
              <a:buNone/>
            </a:pPr>
            <a:r>
              <a:rPr lang="en"/>
              <a:t>pH, Temperature, Solvents, mechanical stress, radiation</a:t>
            </a:r>
            <a:endParaRPr/>
          </a:p>
        </p:txBody>
      </p:sp>
      <p:sp>
        <p:nvSpPr>
          <p:cNvPr id="2673" name="Google Shape;2673;g2f05ed8833a_2_18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9" name="Shape 2679"/>
        <p:cNvGrpSpPr/>
        <p:nvPr/>
      </p:nvGrpSpPr>
      <p:grpSpPr>
        <a:xfrm>
          <a:off x="0" y="0"/>
          <a:ext cx="0" cy="0"/>
          <a:chOff x="0" y="0"/>
          <a:chExt cx="0" cy="0"/>
        </a:xfrm>
      </p:grpSpPr>
      <p:sp>
        <p:nvSpPr>
          <p:cNvPr id="2680" name="Google Shape;2680;g2f05ed8833a_2_18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1" name="Google Shape;2681;g2f05ed8833a_2_18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p:txBody>
      </p:sp>
      <p:sp>
        <p:nvSpPr>
          <p:cNvPr id="2682" name="Google Shape;2682;g2f05ed8833a_2_18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0" name="Shape 2690"/>
        <p:cNvGrpSpPr/>
        <p:nvPr/>
      </p:nvGrpSpPr>
      <p:grpSpPr>
        <a:xfrm>
          <a:off x="0" y="0"/>
          <a:ext cx="0" cy="0"/>
          <a:chOff x="0" y="0"/>
          <a:chExt cx="0" cy="0"/>
        </a:xfrm>
      </p:grpSpPr>
      <p:sp>
        <p:nvSpPr>
          <p:cNvPr id="2691" name="Google Shape;2691;g2f05ed8833a_2_18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2" name="Google Shape;2692;g2f05ed8833a_2_18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p:txBody>
      </p:sp>
      <p:sp>
        <p:nvSpPr>
          <p:cNvPr id="2693" name="Google Shape;2693;g2f05ed8833a_2_18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0" name="Shape 2700"/>
        <p:cNvGrpSpPr/>
        <p:nvPr/>
      </p:nvGrpSpPr>
      <p:grpSpPr>
        <a:xfrm>
          <a:off x="0" y="0"/>
          <a:ext cx="0" cy="0"/>
          <a:chOff x="0" y="0"/>
          <a:chExt cx="0" cy="0"/>
        </a:xfrm>
      </p:grpSpPr>
      <p:sp>
        <p:nvSpPr>
          <p:cNvPr id="2701" name="Google Shape;2701;g2f05ed8833a_2_18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2" name="Google Shape;2702;g2f05ed8833a_2_18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Denaturation</a:t>
            </a:r>
            <a:endParaRPr/>
          </a:p>
        </p:txBody>
      </p:sp>
      <p:sp>
        <p:nvSpPr>
          <p:cNvPr id="2703" name="Google Shape;2703;g2f05ed8833a_2_18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9" name="Shape 2709"/>
        <p:cNvGrpSpPr/>
        <p:nvPr/>
      </p:nvGrpSpPr>
      <p:grpSpPr>
        <a:xfrm>
          <a:off x="0" y="0"/>
          <a:ext cx="0" cy="0"/>
          <a:chOff x="0" y="0"/>
          <a:chExt cx="0" cy="0"/>
        </a:xfrm>
      </p:grpSpPr>
      <p:sp>
        <p:nvSpPr>
          <p:cNvPr id="2710" name="Google Shape;2710;g2f05ed8833a_2_18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1" name="Google Shape;2711;g2f05ed8833a_2_18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7" name="Shape 2717"/>
        <p:cNvGrpSpPr/>
        <p:nvPr/>
      </p:nvGrpSpPr>
      <p:grpSpPr>
        <a:xfrm>
          <a:off x="0" y="0"/>
          <a:ext cx="0" cy="0"/>
          <a:chOff x="0" y="0"/>
          <a:chExt cx="0" cy="0"/>
        </a:xfrm>
      </p:grpSpPr>
      <p:sp>
        <p:nvSpPr>
          <p:cNvPr id="2718" name="Google Shape;2718;g2f05ed8833a_2_18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9" name="Google Shape;2719;g2f05ed8833a_2_18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5" name="Shape 2725"/>
        <p:cNvGrpSpPr/>
        <p:nvPr/>
      </p:nvGrpSpPr>
      <p:grpSpPr>
        <a:xfrm>
          <a:off x="0" y="0"/>
          <a:ext cx="0" cy="0"/>
          <a:chOff x="0" y="0"/>
          <a:chExt cx="0" cy="0"/>
        </a:xfrm>
      </p:grpSpPr>
      <p:sp>
        <p:nvSpPr>
          <p:cNvPr id="2726" name="Google Shape;2726;g2f05ed8833a_2_18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7" name="Google Shape;2727;g2f05ed8833a_2_18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4" name="Shape 2734"/>
        <p:cNvGrpSpPr/>
        <p:nvPr/>
      </p:nvGrpSpPr>
      <p:grpSpPr>
        <a:xfrm>
          <a:off x="0" y="0"/>
          <a:ext cx="0" cy="0"/>
          <a:chOff x="0" y="0"/>
          <a:chExt cx="0" cy="0"/>
        </a:xfrm>
      </p:grpSpPr>
      <p:sp>
        <p:nvSpPr>
          <p:cNvPr id="2735" name="Google Shape;2735;g2f05ed8833a_2_18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6" name="Google Shape;2736;g2f05ed8833a_2_18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7" name="Google Shape;2737;g2f05ed8833a_2_18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g3efe6fa9176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6" name="Google Shape;1206;g3efe6fa9176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4" name="Shape 2744"/>
        <p:cNvGrpSpPr/>
        <p:nvPr/>
      </p:nvGrpSpPr>
      <p:grpSpPr>
        <a:xfrm>
          <a:off x="0" y="0"/>
          <a:ext cx="0" cy="0"/>
          <a:chOff x="0" y="0"/>
          <a:chExt cx="0" cy="0"/>
        </a:xfrm>
      </p:grpSpPr>
      <p:sp>
        <p:nvSpPr>
          <p:cNvPr id="2745" name="Google Shape;2745;g2f05ed8833a_2_19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6" name="Google Shape;2746;g2f05ed8833a_2_19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2" name="Shape 2752"/>
        <p:cNvGrpSpPr/>
        <p:nvPr/>
      </p:nvGrpSpPr>
      <p:grpSpPr>
        <a:xfrm>
          <a:off x="0" y="0"/>
          <a:ext cx="0" cy="0"/>
          <a:chOff x="0" y="0"/>
          <a:chExt cx="0" cy="0"/>
        </a:xfrm>
      </p:grpSpPr>
      <p:sp>
        <p:nvSpPr>
          <p:cNvPr id="2753" name="Google Shape;2753;g2f05ed8833a_2_19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Extension:  extracellular proteins are rich in disulfide bonds to withstand the less stable environment outside of cells</a:t>
            </a:r>
            <a:endParaRPr/>
          </a:p>
        </p:txBody>
      </p:sp>
      <p:sp>
        <p:nvSpPr>
          <p:cNvPr id="2754" name="Google Shape;2754;g2f05ed8833a_2_19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0" name="Shape 2760"/>
        <p:cNvGrpSpPr/>
        <p:nvPr/>
      </p:nvGrpSpPr>
      <p:grpSpPr>
        <a:xfrm>
          <a:off x="0" y="0"/>
          <a:ext cx="0" cy="0"/>
          <a:chOff x="0" y="0"/>
          <a:chExt cx="0" cy="0"/>
        </a:xfrm>
      </p:grpSpPr>
      <p:sp>
        <p:nvSpPr>
          <p:cNvPr id="2761" name="Google Shape;2761;g2f05ed8833a_2_19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2" name="Google Shape;2762;g2f05ed8833a_2_19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7" name="Shape 2767"/>
        <p:cNvGrpSpPr/>
        <p:nvPr/>
      </p:nvGrpSpPr>
      <p:grpSpPr>
        <a:xfrm>
          <a:off x="0" y="0"/>
          <a:ext cx="0" cy="0"/>
          <a:chOff x="0" y="0"/>
          <a:chExt cx="0" cy="0"/>
        </a:xfrm>
      </p:grpSpPr>
      <p:sp>
        <p:nvSpPr>
          <p:cNvPr id="2768" name="Google Shape;2768;g2f05ed8833a_2_18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learners time to revise their models. </a:t>
            </a:r>
            <a:endParaRPr/>
          </a:p>
          <a:p>
            <a:pPr indent="0" lvl="0" marL="0" rtl="0" algn="l">
              <a:lnSpc>
                <a:spcPct val="100000"/>
              </a:lnSpc>
              <a:spcBef>
                <a:spcPts val="0"/>
              </a:spcBef>
              <a:spcAft>
                <a:spcPts val="0"/>
              </a:spcAft>
              <a:buSzPts val="1400"/>
              <a:buNone/>
            </a:pPr>
            <a:r>
              <a:rPr lang="en"/>
              <a:t>Learner:  Update your model to include new learning.</a:t>
            </a:r>
            <a:endParaRPr/>
          </a:p>
        </p:txBody>
      </p:sp>
      <p:sp>
        <p:nvSpPr>
          <p:cNvPr id="2769" name="Google Shape;2769;g2f05ed8833a_2_18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8" name="Shape 2778"/>
        <p:cNvGrpSpPr/>
        <p:nvPr/>
      </p:nvGrpSpPr>
      <p:grpSpPr>
        <a:xfrm>
          <a:off x="0" y="0"/>
          <a:ext cx="0" cy="0"/>
          <a:chOff x="0" y="0"/>
          <a:chExt cx="0" cy="0"/>
        </a:xfrm>
      </p:grpSpPr>
      <p:sp>
        <p:nvSpPr>
          <p:cNvPr id="2779" name="Google Shape;2779;g2f05ed8833a_2_19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0" name="Google Shape;2780;g2f05ed8833a_2_19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4" name="Shape 2784"/>
        <p:cNvGrpSpPr/>
        <p:nvPr/>
      </p:nvGrpSpPr>
      <p:grpSpPr>
        <a:xfrm>
          <a:off x="0" y="0"/>
          <a:ext cx="0" cy="0"/>
          <a:chOff x="0" y="0"/>
          <a:chExt cx="0" cy="0"/>
        </a:xfrm>
      </p:grpSpPr>
      <p:sp>
        <p:nvSpPr>
          <p:cNvPr id="2785" name="Google Shape;2785;g3efe6fa9176_0_16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6" name="Google Shape;2786;g3efe6fa9176_0_16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9" name="Shape 2789"/>
        <p:cNvGrpSpPr/>
        <p:nvPr/>
      </p:nvGrpSpPr>
      <p:grpSpPr>
        <a:xfrm>
          <a:off x="0" y="0"/>
          <a:ext cx="0" cy="0"/>
          <a:chOff x="0" y="0"/>
          <a:chExt cx="0" cy="0"/>
        </a:xfrm>
      </p:grpSpPr>
      <p:sp>
        <p:nvSpPr>
          <p:cNvPr id="2790" name="Google Shape;2790;g3f0e54d992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1" name="Google Shape;2791;g3f0e54d992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Provide template for this in the notebook in this document: </a:t>
            </a:r>
            <a:r>
              <a:rPr lang="en" u="sng">
                <a:solidFill>
                  <a:schemeClr val="hlink"/>
                </a:solidFill>
                <a:hlinkClick r:id="rId2"/>
              </a:rPr>
              <a:t>https://docs.google.com/document/d/1fHFFCYEjuT7f3A_Hzq_Rda3wu1335GnN5UXNggrgyzA/edit?usp=sharing</a:t>
            </a:r>
            <a:r>
              <a:rPr lang="en"/>
              <a:t>	</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5" name="Shape 2795"/>
        <p:cNvGrpSpPr/>
        <p:nvPr/>
      </p:nvGrpSpPr>
      <p:grpSpPr>
        <a:xfrm>
          <a:off x="0" y="0"/>
          <a:ext cx="0" cy="0"/>
          <a:chOff x="0" y="0"/>
          <a:chExt cx="0" cy="0"/>
        </a:xfrm>
      </p:grpSpPr>
      <p:sp>
        <p:nvSpPr>
          <p:cNvPr id="2796" name="Google Shape;2796;g3efe6fa9176_0_16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7" name="Google Shape;2797;g3efe6fa9176_0_16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Time:</a:t>
            </a:r>
            <a:r>
              <a:rPr b="0" i="0" lang="en" sz="1100" u="none" cap="none" strike="noStrike">
                <a:solidFill>
                  <a:srgbClr val="000000"/>
                </a:solidFill>
                <a:latin typeface="Arial"/>
                <a:ea typeface="Arial"/>
                <a:cs typeface="Arial"/>
                <a:sym typeface="Arial"/>
              </a:rPr>
              <a:t> 5–7 min.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Launch:</a:t>
            </a:r>
            <a:r>
              <a:rPr b="0" i="0" lang="en" sz="1100" u="none" cap="none" strike="noStrike">
                <a:solidFill>
                  <a:srgbClr val="000000"/>
                </a:solidFill>
                <a:latin typeface="Arial"/>
                <a:ea typeface="Arial"/>
                <a:cs typeface="Arial"/>
                <a:sym typeface="Arial"/>
              </a:rPr>
              <a:t> Ask participants to pursue one observation or wondering by testing, comparing, building, revising, or tracing with the model.</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Facilitate:</a:t>
            </a:r>
            <a:r>
              <a:rPr b="0" i="0" lang="en" sz="1100" u="none" cap="none" strike="noStrike">
                <a:solidFill>
                  <a:srgbClr val="000000"/>
                </a:solidFill>
                <a:latin typeface="Arial"/>
                <a:ea typeface="Arial"/>
                <a:cs typeface="Arial"/>
                <a:sym typeface="Arial"/>
              </a:rPr>
              <a:t> Introduce vocabulary or content only when it helps participants express or refine their thinking more precisely.</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Avoid:</a:t>
            </a:r>
            <a:r>
              <a:rPr b="0" i="0" lang="en" sz="1100" u="none" cap="none" strike="noStrike">
                <a:solidFill>
                  <a:srgbClr val="000000"/>
                </a:solidFill>
                <a:latin typeface="Arial"/>
                <a:ea typeface="Arial"/>
                <a:cs typeface="Arial"/>
                <a:sym typeface="Arial"/>
              </a:rPr>
              <a:t> Do not solve the sensemaking for them through explanation first.</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Quick check:</a:t>
            </a:r>
            <a:r>
              <a:rPr b="0" i="0" lang="en" sz="1100" u="none" cap="none" strike="noStrike">
                <a:solidFill>
                  <a:srgbClr val="000000"/>
                </a:solidFill>
                <a:latin typeface="Arial"/>
                <a:ea typeface="Arial"/>
                <a:cs typeface="Arial"/>
                <a:sym typeface="Arial"/>
              </a:rPr>
              <a:t> Look for participants using the model to investigate, not just describing it.</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9" name="Shape 2809"/>
        <p:cNvGrpSpPr/>
        <p:nvPr/>
      </p:nvGrpSpPr>
      <p:grpSpPr>
        <a:xfrm>
          <a:off x="0" y="0"/>
          <a:ext cx="0" cy="0"/>
          <a:chOff x="0" y="0"/>
          <a:chExt cx="0" cy="0"/>
        </a:xfrm>
      </p:grpSpPr>
      <p:sp>
        <p:nvSpPr>
          <p:cNvPr id="2810" name="Google Shape;2810;g3efe6fa9176_0_16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1" name="Google Shape;2811;g3efe6fa9176_0_16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Help instructors notice that Explore is where content understanding becomes more intentional, but still stays grounded in modeling.</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Draw attention to the shift from broad wondering to testing or extending ideas.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Invite examples of scaffolds that supported sensemaking without taking over the thinking.</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7" name="Shape 2817"/>
        <p:cNvGrpSpPr/>
        <p:nvPr/>
      </p:nvGrpSpPr>
      <p:grpSpPr>
        <a:xfrm>
          <a:off x="0" y="0"/>
          <a:ext cx="0" cy="0"/>
          <a:chOff x="0" y="0"/>
          <a:chExt cx="0" cy="0"/>
        </a:xfrm>
      </p:grpSpPr>
      <p:sp>
        <p:nvSpPr>
          <p:cNvPr id="2818" name="Google Shape;2818;g3efe6fa9176_0_16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9" name="Google Shape;2819;g3efe6fa9176_0_16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2–3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Emphasize that Explore is not “teacher explains while students watch.” It is learners making sense of ideas through guided interaction with the model.</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Note that Explore may include constructing added model parts or modifying the model to test thinking.</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g3efe6fa9176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5" name="Google Shape;1215;g3efe6fa9176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9" name="Shape 2829"/>
        <p:cNvGrpSpPr/>
        <p:nvPr/>
      </p:nvGrpSpPr>
      <p:grpSpPr>
        <a:xfrm>
          <a:off x="0" y="0"/>
          <a:ext cx="0" cy="0"/>
          <a:chOff x="0" y="0"/>
          <a:chExt cx="0" cy="0"/>
        </a:xfrm>
      </p:grpSpPr>
      <p:sp>
        <p:nvSpPr>
          <p:cNvPr id="2830" name="Google Shape;2830;g3efe6fa9176_0_18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1" name="Google Shape;2831;g3efe6fa9176_0_18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3" name="Shape 2833"/>
        <p:cNvGrpSpPr/>
        <p:nvPr/>
      </p:nvGrpSpPr>
      <p:grpSpPr>
        <a:xfrm>
          <a:off x="0" y="0"/>
          <a:ext cx="0" cy="0"/>
          <a:chOff x="0" y="0"/>
          <a:chExt cx="0" cy="0"/>
        </a:xfrm>
      </p:grpSpPr>
      <p:sp>
        <p:nvSpPr>
          <p:cNvPr id="2834" name="Google Shape;2834;g36d5bba6be3_0_18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5" name="Google Shape;2835;g36d5bba6be3_0_18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9" name="Shape 2839"/>
        <p:cNvGrpSpPr/>
        <p:nvPr/>
      </p:nvGrpSpPr>
      <p:grpSpPr>
        <a:xfrm>
          <a:off x="0" y="0"/>
          <a:ext cx="0" cy="0"/>
          <a:chOff x="0" y="0"/>
          <a:chExt cx="0" cy="0"/>
        </a:xfrm>
      </p:grpSpPr>
      <p:sp>
        <p:nvSpPr>
          <p:cNvPr id="2840" name="Google Shape;2840;g36d5bba6be3_0_1593: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841" name="Google Shape;2841;g36d5bba6be3_0_159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0" name="Shape 2850"/>
        <p:cNvGrpSpPr/>
        <p:nvPr/>
      </p:nvGrpSpPr>
      <p:grpSpPr>
        <a:xfrm>
          <a:off x="0" y="0"/>
          <a:ext cx="0" cy="0"/>
          <a:chOff x="0" y="0"/>
          <a:chExt cx="0" cy="0"/>
        </a:xfrm>
      </p:grpSpPr>
      <p:sp>
        <p:nvSpPr>
          <p:cNvPr id="2851" name="Google Shape;2851;g36d5bba6be3_0_1600: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852" name="Google Shape;2852;g36d5bba6be3_0_160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6" name="Shape 2856"/>
        <p:cNvGrpSpPr/>
        <p:nvPr/>
      </p:nvGrpSpPr>
      <p:grpSpPr>
        <a:xfrm>
          <a:off x="0" y="0"/>
          <a:ext cx="0" cy="0"/>
          <a:chOff x="0" y="0"/>
          <a:chExt cx="0" cy="0"/>
        </a:xfrm>
      </p:grpSpPr>
      <p:sp>
        <p:nvSpPr>
          <p:cNvPr id="2857" name="Google Shape;2857;g36d5bba6be3_0_1613: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858" name="Google Shape;2858;g36d5bba6be3_0_161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3" name="Shape 2863"/>
        <p:cNvGrpSpPr/>
        <p:nvPr/>
      </p:nvGrpSpPr>
      <p:grpSpPr>
        <a:xfrm>
          <a:off x="0" y="0"/>
          <a:ext cx="0" cy="0"/>
          <a:chOff x="0" y="0"/>
          <a:chExt cx="0" cy="0"/>
        </a:xfrm>
      </p:grpSpPr>
      <p:sp>
        <p:nvSpPr>
          <p:cNvPr id="2864" name="Google Shape;2864;g36d5bba6be3_0_1619: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865" name="Google Shape;2865;g36d5bba6be3_0_161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2" name="Shape 2872"/>
        <p:cNvGrpSpPr/>
        <p:nvPr/>
      </p:nvGrpSpPr>
      <p:grpSpPr>
        <a:xfrm>
          <a:off x="0" y="0"/>
          <a:ext cx="0" cy="0"/>
          <a:chOff x="0" y="0"/>
          <a:chExt cx="0" cy="0"/>
        </a:xfrm>
      </p:grpSpPr>
      <p:sp>
        <p:nvSpPr>
          <p:cNvPr id="2873" name="Google Shape;2873;g36d5bba6be3_0_1627: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2874" name="Google Shape;2874;g36d5bba6be3_0_162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5" name="Shape 2885"/>
        <p:cNvGrpSpPr/>
        <p:nvPr/>
      </p:nvGrpSpPr>
      <p:grpSpPr>
        <a:xfrm>
          <a:off x="0" y="0"/>
          <a:ext cx="0" cy="0"/>
          <a:chOff x="0" y="0"/>
          <a:chExt cx="0" cy="0"/>
        </a:xfrm>
      </p:grpSpPr>
      <p:sp>
        <p:nvSpPr>
          <p:cNvPr id="2886" name="Google Shape;2886;g2f05ed8833a_2_19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Design a channel protein challenge in their notebook so share tomorrow with their new group and then the room. The groups will change. Turn it back over Heather. </a:t>
            </a:r>
            <a:endParaRPr/>
          </a:p>
        </p:txBody>
      </p:sp>
      <p:sp>
        <p:nvSpPr>
          <p:cNvPr id="2887" name="Google Shape;2887;g2f05ed8833a_2_19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5" name="Shape 2895"/>
        <p:cNvGrpSpPr/>
        <p:nvPr/>
      </p:nvGrpSpPr>
      <p:grpSpPr>
        <a:xfrm>
          <a:off x="0" y="0"/>
          <a:ext cx="0" cy="0"/>
          <a:chOff x="0" y="0"/>
          <a:chExt cx="0" cy="0"/>
        </a:xfrm>
      </p:grpSpPr>
      <p:sp>
        <p:nvSpPr>
          <p:cNvPr id="2896" name="Google Shape;2896;g3efe3c372d2_0_27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7" name="Google Shape;2897;g3efe3c372d2_0_27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1" name="Shape 2901"/>
        <p:cNvGrpSpPr/>
        <p:nvPr/>
      </p:nvGrpSpPr>
      <p:grpSpPr>
        <a:xfrm>
          <a:off x="0" y="0"/>
          <a:ext cx="0" cy="0"/>
          <a:chOff x="0" y="0"/>
          <a:chExt cx="0" cy="0"/>
        </a:xfrm>
      </p:grpSpPr>
      <p:sp>
        <p:nvSpPr>
          <p:cNvPr id="2902" name="Google Shape;2902;g2f05ed8833a_2_200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3" name="Google Shape;2903;g2f05ed8833a_2_20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g3efe6fa9176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8" name="Google Shape;1228;g3efe6fa9176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5" name="Shape 2905"/>
        <p:cNvGrpSpPr/>
        <p:nvPr/>
      </p:nvGrpSpPr>
      <p:grpSpPr>
        <a:xfrm>
          <a:off x="0" y="0"/>
          <a:ext cx="0" cy="0"/>
          <a:chOff x="0" y="0"/>
          <a:chExt cx="0" cy="0"/>
        </a:xfrm>
      </p:grpSpPr>
      <p:sp>
        <p:nvSpPr>
          <p:cNvPr id="2906" name="Google Shape;2906;g2f05ed8833a_2_199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Write first in your notebook.  Then as they are comfortable, write out on the whiteboard. </a:t>
            </a:r>
            <a:endParaRPr/>
          </a:p>
          <a:p>
            <a:pPr indent="0" lvl="0" marL="0" rtl="0" algn="l">
              <a:lnSpc>
                <a:spcPct val="100000"/>
              </a:lnSpc>
              <a:spcBef>
                <a:spcPts val="0"/>
              </a:spcBef>
              <a:spcAft>
                <a:spcPts val="0"/>
              </a:spcAft>
              <a:buSzPts val="1400"/>
              <a:buNone/>
            </a:pPr>
            <a:r>
              <a:t/>
            </a:r>
            <a:endParaRPr/>
          </a:p>
        </p:txBody>
      </p:sp>
      <p:sp>
        <p:nvSpPr>
          <p:cNvPr id="2907" name="Google Shape;2907;g2f05ed8833a_2_19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4" name="Shape 2914"/>
        <p:cNvGrpSpPr/>
        <p:nvPr/>
      </p:nvGrpSpPr>
      <p:grpSpPr>
        <a:xfrm>
          <a:off x="0" y="0"/>
          <a:ext cx="0" cy="0"/>
          <a:chOff x="0" y="0"/>
          <a:chExt cx="0" cy="0"/>
        </a:xfrm>
      </p:grpSpPr>
      <p:sp>
        <p:nvSpPr>
          <p:cNvPr id="2915" name="Google Shape;2915;g36d5bba6be3_0_184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Write first in your notebook.  Then as they are comfortable, write out on the whiteboard. </a:t>
            </a:r>
            <a:endParaRPr/>
          </a:p>
          <a:p>
            <a:pPr indent="0" lvl="0" marL="0" rtl="0" algn="l">
              <a:lnSpc>
                <a:spcPct val="100000"/>
              </a:lnSpc>
              <a:spcBef>
                <a:spcPts val="0"/>
              </a:spcBef>
              <a:spcAft>
                <a:spcPts val="0"/>
              </a:spcAft>
              <a:buSzPts val="1400"/>
              <a:buNone/>
            </a:pPr>
            <a:r>
              <a:t/>
            </a:r>
            <a:endParaRPr/>
          </a:p>
        </p:txBody>
      </p:sp>
      <p:sp>
        <p:nvSpPr>
          <p:cNvPr id="2916" name="Google Shape;2916;g36d5bba6be3_0_18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3" name="Shape 2923"/>
        <p:cNvGrpSpPr/>
        <p:nvPr/>
      </p:nvGrpSpPr>
      <p:grpSpPr>
        <a:xfrm>
          <a:off x="0" y="0"/>
          <a:ext cx="0" cy="0"/>
          <a:chOff x="0" y="0"/>
          <a:chExt cx="0" cy="0"/>
        </a:xfrm>
      </p:grpSpPr>
      <p:sp>
        <p:nvSpPr>
          <p:cNvPr id="2924" name="Google Shape;2924;g362e7904a18_5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5" name="Google Shape;2925;g362e7904a18_5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8" name="Shape 2928"/>
        <p:cNvGrpSpPr/>
        <p:nvPr/>
      </p:nvGrpSpPr>
      <p:grpSpPr>
        <a:xfrm>
          <a:off x="0" y="0"/>
          <a:ext cx="0" cy="0"/>
          <a:chOff x="0" y="0"/>
          <a:chExt cx="0" cy="0"/>
        </a:xfrm>
      </p:grpSpPr>
      <p:sp>
        <p:nvSpPr>
          <p:cNvPr id="2929" name="Google Shape;2929;g3efe6fa9176_0_1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0" name="Google Shape;2930;g3efe6fa9176_0_1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6" name="Shape 2936"/>
        <p:cNvGrpSpPr/>
        <p:nvPr/>
      </p:nvGrpSpPr>
      <p:grpSpPr>
        <a:xfrm>
          <a:off x="0" y="0"/>
          <a:ext cx="0" cy="0"/>
          <a:chOff x="0" y="0"/>
          <a:chExt cx="0" cy="0"/>
        </a:xfrm>
      </p:grpSpPr>
      <p:sp>
        <p:nvSpPr>
          <p:cNvPr id="2937" name="Google Shape;2937;g3f00dabe5c8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8" name="Google Shape;2938;g3f00dabe5c8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3" name="Shape 2943"/>
        <p:cNvGrpSpPr/>
        <p:nvPr/>
      </p:nvGrpSpPr>
      <p:grpSpPr>
        <a:xfrm>
          <a:off x="0" y="0"/>
          <a:ext cx="0" cy="0"/>
          <a:chOff x="0" y="0"/>
          <a:chExt cx="0" cy="0"/>
        </a:xfrm>
      </p:grpSpPr>
      <p:sp>
        <p:nvSpPr>
          <p:cNvPr id="2944" name="Google Shape;2944;g3efe6fa9176_0_1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5" name="Google Shape;2945;g3efe6fa9176_0_1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1" name="Shape 2951"/>
        <p:cNvGrpSpPr/>
        <p:nvPr/>
      </p:nvGrpSpPr>
      <p:grpSpPr>
        <a:xfrm>
          <a:off x="0" y="0"/>
          <a:ext cx="0" cy="0"/>
          <a:chOff x="0" y="0"/>
          <a:chExt cx="0" cy="0"/>
        </a:xfrm>
      </p:grpSpPr>
      <p:sp>
        <p:nvSpPr>
          <p:cNvPr id="2952" name="Google Shape;2952;g36d5bba6be3_0_18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3" name="Google Shape;2953;g36d5bba6be3_0_18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7" name="Shape 2957"/>
        <p:cNvGrpSpPr/>
        <p:nvPr/>
      </p:nvGrpSpPr>
      <p:grpSpPr>
        <a:xfrm>
          <a:off x="0" y="0"/>
          <a:ext cx="0" cy="0"/>
          <a:chOff x="0" y="0"/>
          <a:chExt cx="0" cy="0"/>
        </a:xfrm>
      </p:grpSpPr>
      <p:sp>
        <p:nvSpPr>
          <p:cNvPr id="2958" name="Google Shape;2958;g3f31af321fd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9" name="Google Shape;2959;g3f31af321fd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g3f31af321f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6" name="Google Shape;1086;g3f31af321f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
                <a:solidFill>
                  <a:schemeClr val="dk1"/>
                </a:solidFill>
              </a:rPr>
              <a:t>8:00 	Heather Welcome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Best weeks of the year</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WE2 Model</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8:05 	Tim Welcome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8:10	Tina Welcome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8:15 	Introductions - Heather</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Instructor Bios via email - Tim, Tina, Heather &amp; Mark</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Evaluators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Facilitators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Participants - Josh</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8:45 Course Logistics - Heather</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Schedule - breaks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Website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3DMD Staff</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Building</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Lunches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Mug Exchange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8:55 Group Norms - Josh</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3efe3c372d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3efe3c372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8" name="Shape 1238"/>
        <p:cNvGrpSpPr/>
        <p:nvPr/>
      </p:nvGrpSpPr>
      <p:grpSpPr>
        <a:xfrm>
          <a:off x="0" y="0"/>
          <a:ext cx="0" cy="0"/>
          <a:chOff x="0" y="0"/>
          <a:chExt cx="0" cy="0"/>
        </a:xfrm>
      </p:grpSpPr>
      <p:sp>
        <p:nvSpPr>
          <p:cNvPr id="1239" name="Google Shape;1239;g3efe3c372d2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0" name="Google Shape;1240;g3efe3c372d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first two days we want you to be learners. Engage as a learner, honor your expertise but don’t let it restrict your engagement with the learning process.  Think about how your students would engage with the larger arc of using modeling to explore a phenomenon rather than the individual models.  There will be time to connect and reflect on your own practice.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3efe3c372d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8" name="Google Shape;1248;g3efe3c372d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g3f3037ed28d_0_0: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56" name="Google Shape;1256;g3f3037ed28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g3f3037ed28d_0_7: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64" name="Google Shape;1264;g3f3037ed28d_0_7: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g3f3037ed28d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4" name="Google Shape;1274;g3f3037ed28d_0_16: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75" name="Google Shape;1275;g3f3037ed28d_0_16:notes"/>
          <p:cNvSpPr txBox="1"/>
          <p:nvPr>
            <p:ph idx="12" type="sldNum"/>
          </p:nvPr>
        </p:nvSpPr>
        <p:spPr>
          <a:xfrm>
            <a:off x="3884613" y="8685213"/>
            <a:ext cx="2971800" cy="459000"/>
          </a:xfrm>
          <a:prstGeom prst="rect">
            <a:avLst/>
          </a:prstGeom>
          <a:noFill/>
          <a:ln>
            <a:noFill/>
          </a:ln>
        </p:spPr>
        <p:txBody>
          <a:bodyPr anchorCtr="0" anchor="b" bIns="45625" lIns="91300" spcFirstLastPara="1" rIns="91300" wrap="square" tIns="45625">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g3f3037ed28d_0_24: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83" name="Google Shape;1283;g3f3037ed28d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3f3037ed28d_0_30: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290" name="Google Shape;1290;g3f3037ed28d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8" name="Shape 1298"/>
        <p:cNvGrpSpPr/>
        <p:nvPr/>
      </p:nvGrpSpPr>
      <p:grpSpPr>
        <a:xfrm>
          <a:off x="0" y="0"/>
          <a:ext cx="0" cy="0"/>
          <a:chOff x="0" y="0"/>
          <a:chExt cx="0" cy="0"/>
        </a:xfrm>
      </p:grpSpPr>
      <p:sp>
        <p:nvSpPr>
          <p:cNvPr id="1299" name="Google Shape;1299;g3f3037ed28d_0_39: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00" name="Google Shape;1300;g3f3037ed28d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g3f3037ed28d_0_47:notes"/>
          <p:cNvSpPr txBox="1"/>
          <p:nvPr>
            <p:ph idx="1" type="body"/>
          </p:nvPr>
        </p:nvSpPr>
        <p:spPr>
          <a:xfrm>
            <a:off x="685800" y="4400550"/>
            <a:ext cx="5486400" cy="3600600"/>
          </a:xfrm>
          <a:prstGeom prst="rect">
            <a:avLst/>
          </a:prstGeom>
          <a:noFill/>
          <a:ln>
            <a:noFill/>
          </a:ln>
        </p:spPr>
        <p:txBody>
          <a:bodyPr anchorCtr="0" anchor="t" bIns="45625" lIns="91300" spcFirstLastPara="1" rIns="91300" wrap="square" tIns="45625">
            <a:noAutofit/>
          </a:bodyPr>
          <a:lstStyle/>
          <a:p>
            <a:pPr indent="0" lvl="0" marL="0" rtl="0" algn="l">
              <a:lnSpc>
                <a:spcPct val="100000"/>
              </a:lnSpc>
              <a:spcBef>
                <a:spcPts val="0"/>
              </a:spcBef>
              <a:spcAft>
                <a:spcPts val="0"/>
              </a:spcAft>
              <a:buSzPts val="1400"/>
              <a:buNone/>
            </a:pPr>
            <a:r>
              <a:t/>
            </a:r>
            <a:endParaRPr/>
          </a:p>
        </p:txBody>
      </p:sp>
      <p:sp>
        <p:nvSpPr>
          <p:cNvPr id="1309" name="Google Shape;1309;g3f3037ed28d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3efe6fa917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4" name="Google Shape;1094;g3efe6fa917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2" name="Shape 1322"/>
        <p:cNvGrpSpPr/>
        <p:nvPr/>
      </p:nvGrpSpPr>
      <p:grpSpPr>
        <a:xfrm>
          <a:off x="0" y="0"/>
          <a:ext cx="0" cy="0"/>
          <a:chOff x="0" y="0"/>
          <a:chExt cx="0" cy="0"/>
        </a:xfrm>
      </p:grpSpPr>
      <p:sp>
        <p:nvSpPr>
          <p:cNvPr id="1323" name="Google Shape;1323;g3f3037ed28d_0_61: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1324" name="Google Shape;1324;g3f3037ed28d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g2f05ed8833a_2_4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4" name="Google Shape;1334;g2f05ed8833a_2_4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g2f05ed8833a_2_4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8" name="Google Shape;1338;g2f05ed8833a_2_4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Heather</a:t>
            </a:r>
            <a:endParaRPr/>
          </a:p>
          <a:p>
            <a:pPr indent="0" lvl="0" marL="0" rtl="0" algn="l">
              <a:lnSpc>
                <a:spcPct val="100000"/>
              </a:lnSpc>
              <a:spcBef>
                <a:spcPts val="0"/>
              </a:spcBef>
              <a:spcAft>
                <a:spcPts val="0"/>
              </a:spcAft>
              <a:buSzPts val="1400"/>
              <a:buNone/>
            </a:pPr>
            <a:r>
              <a:rPr lang="en"/>
              <a:t>Table Share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g2f05ed8833a_2_4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7" name="Google Shape;1347;g2f05ed8833a_2_4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Table Share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5" name="Shape 1355"/>
        <p:cNvGrpSpPr/>
        <p:nvPr/>
      </p:nvGrpSpPr>
      <p:grpSpPr>
        <a:xfrm>
          <a:off x="0" y="0"/>
          <a:ext cx="0" cy="0"/>
          <a:chOff x="0" y="0"/>
          <a:chExt cx="0" cy="0"/>
        </a:xfrm>
      </p:grpSpPr>
      <p:sp>
        <p:nvSpPr>
          <p:cNvPr id="1356" name="Google Shape;1356;g2f05ed8833a_2_5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7" name="Google Shape;1357;g2f05ed8833a_2_5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Group share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3efe3c372d2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3efe3c372d2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g362974e615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2" name="Google Shape;1372;g362974e615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4" name="Shape 1374"/>
        <p:cNvGrpSpPr/>
        <p:nvPr/>
      </p:nvGrpSpPr>
      <p:grpSpPr>
        <a:xfrm>
          <a:off x="0" y="0"/>
          <a:ext cx="0" cy="0"/>
          <a:chOff x="0" y="0"/>
          <a:chExt cx="0" cy="0"/>
        </a:xfrm>
      </p:grpSpPr>
      <p:sp>
        <p:nvSpPr>
          <p:cNvPr id="1375" name="Google Shape;1375;g2f05ed8833a_2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6" name="Google Shape;1376;g2f05ed8833a_2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Pass out the image of frog eggs to the participants. Put this in your notebook, make some general observations about what you are seeing. By the end of day two, you will have a wonderful story to tell. </a:t>
            </a:r>
            <a:endParaRPr/>
          </a:p>
          <a:p>
            <a:pPr indent="0" lvl="0" marL="0" rtl="0" algn="l">
              <a:lnSpc>
                <a:spcPct val="100000"/>
              </a:lnSpc>
              <a:spcBef>
                <a:spcPts val="0"/>
              </a:spcBef>
              <a:spcAft>
                <a:spcPts val="0"/>
              </a:spcAft>
              <a:buSzPts val="1400"/>
              <a:buNone/>
            </a:pPr>
            <a:r>
              <a:rPr lang="en"/>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Students:  Take notes about the phenomenon. </a:t>
            </a:r>
            <a:r>
              <a:rPr lang="en"/>
              <a:t>What</a:t>
            </a:r>
            <a:r>
              <a:rPr lang="en"/>
              <a:t> do you notice? What do you wonder?</a:t>
            </a:r>
            <a:endParaRPr/>
          </a:p>
        </p:txBody>
      </p:sp>
      <p:sp>
        <p:nvSpPr>
          <p:cNvPr id="1377" name="Google Shape;1377;g2f05ed8833a_2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g36bdeab6c4c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6" name="Google Shape;1386;g36bdeab6c4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Pass out the image of frog eggs to the participants. Put this in your notebook, make some general observations about what you are seeing. By the end of day two, you will have a wonderful story to tell. </a:t>
            </a:r>
            <a:endParaRPr/>
          </a:p>
          <a:p>
            <a:pPr indent="0" lvl="0" marL="0" rtl="0" algn="l">
              <a:lnSpc>
                <a:spcPct val="100000"/>
              </a:lnSpc>
              <a:spcBef>
                <a:spcPts val="0"/>
              </a:spcBef>
              <a:spcAft>
                <a:spcPts val="0"/>
              </a:spcAft>
              <a:buSzPts val="1400"/>
              <a:buNone/>
            </a:pPr>
            <a:r>
              <a:rPr lang="en"/>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Students:  Take notes about the phenomenon. What do you notice? What do you wonder?</a:t>
            </a:r>
            <a:endParaRPr/>
          </a:p>
        </p:txBody>
      </p:sp>
      <p:sp>
        <p:nvSpPr>
          <p:cNvPr id="1387" name="Google Shape;1387;g36bdeab6c4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5" name="Shape 1395"/>
        <p:cNvGrpSpPr/>
        <p:nvPr/>
      </p:nvGrpSpPr>
      <p:grpSpPr>
        <a:xfrm>
          <a:off x="0" y="0"/>
          <a:ext cx="0" cy="0"/>
          <a:chOff x="0" y="0"/>
          <a:chExt cx="0" cy="0"/>
        </a:xfrm>
      </p:grpSpPr>
      <p:sp>
        <p:nvSpPr>
          <p:cNvPr id="1396" name="Google Shape;1396;g3efe3c372d2_0_8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7" name="Google Shape;1397;g3efe3c372d2_0_8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3f0e54d9922_0_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g3f0e54d992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2" name="Shape 1402"/>
        <p:cNvGrpSpPr/>
        <p:nvPr/>
      </p:nvGrpSpPr>
      <p:grpSpPr>
        <a:xfrm>
          <a:off x="0" y="0"/>
          <a:ext cx="0" cy="0"/>
          <a:chOff x="0" y="0"/>
          <a:chExt cx="0" cy="0"/>
        </a:xfrm>
      </p:grpSpPr>
      <p:sp>
        <p:nvSpPr>
          <p:cNvPr id="1403" name="Google Shape;1403;g3f0e54d992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4" name="Google Shape;1404;g3f0e54d992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g2f05ed8833a_2_4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0" name="Google Shape;1410;g2f05ed8833a_2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6" name="Shape 1416"/>
        <p:cNvGrpSpPr/>
        <p:nvPr/>
      </p:nvGrpSpPr>
      <p:grpSpPr>
        <a:xfrm>
          <a:off x="0" y="0"/>
          <a:ext cx="0" cy="0"/>
          <a:chOff x="0" y="0"/>
          <a:chExt cx="0" cy="0"/>
        </a:xfrm>
      </p:grpSpPr>
      <p:sp>
        <p:nvSpPr>
          <p:cNvPr id="1417" name="Google Shape;1417;g3efe3c372d2_0_8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8" name="Google Shape;1418;g3efe3c372d2_0_8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7" name="Shape 1427"/>
        <p:cNvGrpSpPr/>
        <p:nvPr/>
      </p:nvGrpSpPr>
      <p:grpSpPr>
        <a:xfrm>
          <a:off x="0" y="0"/>
          <a:ext cx="0" cy="0"/>
          <a:chOff x="0" y="0"/>
          <a:chExt cx="0" cy="0"/>
        </a:xfrm>
      </p:grpSpPr>
      <p:sp>
        <p:nvSpPr>
          <p:cNvPr id="1428" name="Google Shape;1428;g3efe3c372d2_0_8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9" name="Google Shape;1429;g3efe3c372d2_0_8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8" name="Shape 1438"/>
        <p:cNvGrpSpPr/>
        <p:nvPr/>
      </p:nvGrpSpPr>
      <p:grpSpPr>
        <a:xfrm>
          <a:off x="0" y="0"/>
          <a:ext cx="0" cy="0"/>
          <a:chOff x="0" y="0"/>
          <a:chExt cx="0" cy="0"/>
        </a:xfrm>
      </p:grpSpPr>
      <p:sp>
        <p:nvSpPr>
          <p:cNvPr id="1439" name="Google Shape;1439;g3efe3c372d2_0_9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0" name="Google Shape;1440;g3efe3c372d2_0_9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g3efe3c372d2_0_10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51" name="Google Shape;1451;g3efe3c372d2_0_10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little information about the molecule of water…  Create a sketch of the molecule in notebook, labeling and annotating as necessary</a:t>
            </a:r>
            <a:endParaRPr/>
          </a:p>
        </p:txBody>
      </p:sp>
      <p:sp>
        <p:nvSpPr>
          <p:cNvPr id="1452" name="Google Shape;1452;g3efe3c372d2_0_104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7" name="Shape 1467"/>
        <p:cNvGrpSpPr/>
        <p:nvPr/>
      </p:nvGrpSpPr>
      <p:grpSpPr>
        <a:xfrm>
          <a:off x="0" y="0"/>
          <a:ext cx="0" cy="0"/>
          <a:chOff x="0" y="0"/>
          <a:chExt cx="0" cy="0"/>
        </a:xfrm>
      </p:grpSpPr>
      <p:sp>
        <p:nvSpPr>
          <p:cNvPr id="1468" name="Google Shape;1468;g3efe3c372d2_0_277:notes"/>
          <p:cNvSpPr/>
          <p:nvPr>
            <p:ph idx="2" type="sldImg"/>
          </p:nvPr>
        </p:nvSpPr>
        <p:spPr>
          <a:xfrm>
            <a:off x="641520" y="1143030"/>
            <a:ext cx="5575200" cy="3085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69" name="Google Shape;1469;g3efe3c372d2_0_277: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
                <a:solidFill>
                  <a:srgbClr val="000000"/>
                </a:solidFill>
              </a:rPr>
              <a:t>Provide this table to make transition to this activity go quickly!</a:t>
            </a:r>
            <a:endParaRPr>
              <a:solidFill>
                <a:srgbClr val="000000"/>
              </a:solidFill>
            </a:endParaRPr>
          </a:p>
          <a:p>
            <a:pPr indent="0" lvl="0" marL="0" rtl="0" algn="l">
              <a:lnSpc>
                <a:spcPct val="100000"/>
              </a:lnSpc>
              <a:spcBef>
                <a:spcPts val="0"/>
              </a:spcBef>
              <a:spcAft>
                <a:spcPts val="0"/>
              </a:spcAft>
              <a:buNone/>
            </a:pPr>
            <a:r>
              <a:t/>
            </a:r>
            <a:endParaRPr>
              <a:solidFill>
                <a:srgbClr val="000000"/>
              </a:solidFil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Teacher: Give your students time to collect data. Point out that the electrons associated with the hydrogen atoms are yellow and the electrons associated with the oxygen atom are pink.</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Clicking on the 3D view mode (bottom, center box) will assist students in collecting their data.</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rPr b="0" lang="en" sz="1200" strike="noStrike">
                <a:solidFill>
                  <a:srgbClr val="000000"/>
                </a:solidFill>
                <a:latin typeface="Calibri"/>
                <a:ea typeface="Calibri"/>
                <a:cs typeface="Calibri"/>
                <a:sym typeface="Calibri"/>
              </a:rPr>
              <a:t>Student:  Count the electrons associated with each atom and record the number in your data table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None/>
            </a:pPr>
            <a:r>
              <a:t/>
            </a:r>
            <a:endParaRPr b="0" sz="1200" strike="noStrike">
              <a:latin typeface="Arial"/>
              <a:ea typeface="Arial"/>
              <a:cs typeface="Arial"/>
              <a:sym typeface="Arial"/>
            </a:endParaRPr>
          </a:p>
        </p:txBody>
      </p:sp>
      <p:sp>
        <p:nvSpPr>
          <p:cNvPr id="1470" name="Google Shape;1470;g3efe3c372d2_0_277: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7" name="Shape 1477"/>
        <p:cNvGrpSpPr/>
        <p:nvPr/>
      </p:nvGrpSpPr>
      <p:grpSpPr>
        <a:xfrm>
          <a:off x="0" y="0"/>
          <a:ext cx="0" cy="0"/>
          <a:chOff x="0" y="0"/>
          <a:chExt cx="0" cy="0"/>
        </a:xfrm>
      </p:grpSpPr>
      <p:sp>
        <p:nvSpPr>
          <p:cNvPr id="1478" name="Google Shape;1478;g2f05ed8833a_2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9" name="Google Shape;1479;g2f05ed8833a_2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3DMD AR EDU app in the Google Play and Apple Store</a:t>
            </a:r>
            <a:endParaRPr/>
          </a:p>
        </p:txBody>
      </p:sp>
      <p:sp>
        <p:nvSpPr>
          <p:cNvPr id="1480" name="Google Shape;1480;g2f05ed8833a_2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g2f05ed8833a_2_5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93" name="Google Shape;1493;g2f05ed8833a_2_592: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Read the instructions on screen. Circulate through the room to assist students with technology needs.</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Select the correct activity and scene in the App. Record data in their data table as they begin sampling.</a:t>
            </a:r>
            <a:endParaRPr b="0" sz="1200" strike="noStrike">
              <a:latin typeface="Arial"/>
              <a:ea typeface="Arial"/>
              <a:cs typeface="Arial"/>
              <a:sym typeface="Arial"/>
            </a:endParaRPr>
          </a:p>
        </p:txBody>
      </p:sp>
      <p:sp>
        <p:nvSpPr>
          <p:cNvPr id="1494" name="Google Shape;1494;g2f05ed8833a_2_592: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g2f05ed8833a_2_6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11" name="Google Shape;1511;g2f05ed8833a_2_609: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solidFill>
                  <a:srgbClr val="000000"/>
                </a:solidFill>
              </a:rPr>
              <a:t>Provide this table to make transition to this activity go quickly!</a:t>
            </a:r>
            <a:endParaRPr>
              <a:solidFill>
                <a:srgbClr val="000000"/>
              </a:solidFill>
            </a:endParaRPr>
          </a:p>
          <a:p>
            <a:pPr indent="0" lvl="0" marL="0" rtl="0" algn="l">
              <a:lnSpc>
                <a:spcPct val="100000"/>
              </a:lnSpc>
              <a:spcBef>
                <a:spcPts val="0"/>
              </a:spcBef>
              <a:spcAft>
                <a:spcPts val="0"/>
              </a:spcAft>
              <a:buSzPts val="1400"/>
              <a:buNone/>
            </a:pPr>
            <a:r>
              <a:t/>
            </a:r>
            <a:endParaRPr>
              <a:solidFill>
                <a:srgbClr val="000000"/>
              </a:solidFil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Give your students time to collect data. Point out that the electrons associated with the hydrogen atoms are yellow and the electrons associated with the oxygen atom are pink.</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Clicking on the 3D view mode (bottom, center box) will assist students in collecting their data.</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Count the electrons associated with each atom and record the number in your data table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p:txBody>
      </p:sp>
      <p:sp>
        <p:nvSpPr>
          <p:cNvPr id="1512" name="Google Shape;1512;g2f05ed8833a_2_609: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f0e54d992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f0e54d992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g2f05ed8833a_2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8" name="Google Shape;1528;g2f05ed8833a_2_625: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Work through calculating the mean of hydrogen 1 together and then give them time to calculate the mean for the hydrogen 2 and oxygen. Give students time to calculate the mean (average) of their ten trials for all three atoms. You may need to provide students with additional support for calculating a mean.</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Extension:  teach your students to use  functions of Excel or Google Sheets to calculate means.</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Calculate the mean of each atom and record it in your data table.</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p:txBody>
      </p:sp>
      <p:sp>
        <p:nvSpPr>
          <p:cNvPr id="1529" name="Google Shape;1529;g2f05ed8833a_2_625: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2f05ed8833a_2_6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41" name="Google Shape;1541;g2f05ed8833a_2_637: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Have students share their data with the class and create a class data table. Facilitate discussion, discourse, and consensus.  By the end of the discussion, students should understand that the sharing of electrons constitutes a covalent bond between a hydrogen atom and an oxygen atom. Water has two covalent bonds. Note: These are example data. Results may vary.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Students should compile data or have a discussion to form a classroom consensus model. They should notice that all groups’ data are similar, but not identical. Students should determine that reason for this is the random movement of electrons within the electron cloud.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p:txBody>
      </p:sp>
      <p:sp>
        <p:nvSpPr>
          <p:cNvPr id="1542" name="Google Shape;1542;g2f05ed8833a_2_637: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2" name="Shape 1552"/>
        <p:cNvGrpSpPr/>
        <p:nvPr/>
      </p:nvGrpSpPr>
      <p:grpSpPr>
        <a:xfrm>
          <a:off x="0" y="0"/>
          <a:ext cx="0" cy="0"/>
          <a:chOff x="0" y="0"/>
          <a:chExt cx="0" cy="0"/>
        </a:xfrm>
      </p:grpSpPr>
      <p:sp>
        <p:nvSpPr>
          <p:cNvPr id="1553" name="Google Shape;1553;g2f05ed8833a_2_6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54" name="Google Shape;1554;g2f05ed8833a_2_649: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Allow students to edit their annotated sketches based upon new data. Ask your students: "How has your thinking changed? Why?" Have your student share their responses with a partner. You have an opportunity to discuss electronegativity with your students by pointing out that in addition to the size of the nucleus, the relative electronegativity of elements is also affected by electron shielding.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Update their annotated sketch or confirm their thinking in their notebook. </a:t>
            </a:r>
            <a:endParaRPr b="0" sz="1200" strike="noStrike">
              <a:latin typeface="Arial"/>
              <a:ea typeface="Arial"/>
              <a:cs typeface="Arial"/>
              <a:sym typeface="Arial"/>
            </a:endParaRPr>
          </a:p>
        </p:txBody>
      </p:sp>
      <p:sp>
        <p:nvSpPr>
          <p:cNvPr id="1555" name="Google Shape;1555;g2f05ed8833a_2_649: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g2f05ed8833a_2_6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63" name="Google Shape;1563;g2f05ed8833a_2_694: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Give students a total of 5 physical water molecules and ask them to build a structure that shows the interactions between water molecules.  Move around the room and help students with their models.</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PLAY!  What atoms interact? H-&gt;O or O-&gt;H  What type of interaction is this? (H-bond). Draw this in your journal / notebook. Add the RGB color scheme to show the electron cloud density overlay.</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p:txBody>
      </p:sp>
      <p:sp>
        <p:nvSpPr>
          <p:cNvPr id="1564" name="Google Shape;1564;g2f05ed8833a_2_694: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0" name="Shape 1570"/>
        <p:cNvGrpSpPr/>
        <p:nvPr/>
      </p:nvGrpSpPr>
      <p:grpSpPr>
        <a:xfrm>
          <a:off x="0" y="0"/>
          <a:ext cx="0" cy="0"/>
          <a:chOff x="0" y="0"/>
          <a:chExt cx="0" cy="0"/>
        </a:xfrm>
      </p:grpSpPr>
      <p:sp>
        <p:nvSpPr>
          <p:cNvPr id="1571" name="Google Shape;1571;g2f05ed8833a_2_7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2" name="Google Shape;1572;g2f05ed8833a_2_702:notes"/>
          <p:cNvSpPr txBox="1"/>
          <p:nvPr>
            <p:ph idx="1" type="body"/>
          </p:nvPr>
        </p:nvSpPr>
        <p:spPr>
          <a:xfrm>
            <a:off x="685800" y="440038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Teacher: Read the instructions on screen. Circulate through the room to assist students with technology needs.</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12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 sz="1200" strike="noStrike">
                <a:solidFill>
                  <a:srgbClr val="000000"/>
                </a:solidFill>
                <a:latin typeface="Calibri"/>
                <a:ea typeface="Calibri"/>
                <a:cs typeface="Calibri"/>
                <a:sym typeface="Calibri"/>
              </a:rPr>
              <a:t>Student: Select the correct activity and scene in the App. </a:t>
            </a:r>
            <a:endParaRPr b="0" sz="1200" strike="noStrike">
              <a:latin typeface="Arial"/>
              <a:ea typeface="Arial"/>
              <a:cs typeface="Arial"/>
              <a:sym typeface="Arial"/>
            </a:endParaRPr>
          </a:p>
        </p:txBody>
      </p:sp>
      <p:sp>
        <p:nvSpPr>
          <p:cNvPr id="1573" name="Google Shape;1573;g2f05ed8833a_2_702:notes"/>
          <p:cNvSpPr txBox="1"/>
          <p:nvPr/>
        </p:nvSpPr>
        <p:spPr>
          <a:xfrm>
            <a:off x="3884760" y="8685325"/>
            <a:ext cx="2971800" cy="4590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7" name="Shape 1587"/>
        <p:cNvGrpSpPr/>
        <p:nvPr/>
      </p:nvGrpSpPr>
      <p:grpSpPr>
        <a:xfrm>
          <a:off x="0" y="0"/>
          <a:ext cx="0" cy="0"/>
          <a:chOff x="0" y="0"/>
          <a:chExt cx="0" cy="0"/>
        </a:xfrm>
      </p:grpSpPr>
      <p:sp>
        <p:nvSpPr>
          <p:cNvPr id="1588" name="Google Shape;1588;g2f05ed8833a_2_7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9" name="Google Shape;1589;g2f05ed8833a_2_7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By User Qwerter at Czech wikipedia: Qwerter. Transferred from cs.wikipedia to Commons by sevela.p. Translated to english by by Michal Maňas (User:snek01). Vectorized by Magasjukur2 - File:3D model hydrogen bonds in water.jpg, Public Domain, https://commons.wikimedia.org/w/index.php?curid=14929959</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g3f2fff709e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5" name="Google Shape;1595;g3f2fff709e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9" name="Shape 1599"/>
        <p:cNvGrpSpPr/>
        <p:nvPr/>
      </p:nvGrpSpPr>
      <p:grpSpPr>
        <a:xfrm>
          <a:off x="0" y="0"/>
          <a:ext cx="0" cy="0"/>
          <a:chOff x="0" y="0"/>
          <a:chExt cx="0" cy="0"/>
        </a:xfrm>
      </p:grpSpPr>
      <p:sp>
        <p:nvSpPr>
          <p:cNvPr id="1600" name="Google Shape;1600;g2f05ed8833a_2_7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1" name="Google Shape;1601;g2f05ed8833a_2_7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2" name="Google Shape;1602;g2f05ed8833a_2_7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8" name="Shape 1608"/>
        <p:cNvGrpSpPr/>
        <p:nvPr/>
      </p:nvGrpSpPr>
      <p:grpSpPr>
        <a:xfrm>
          <a:off x="0" y="0"/>
          <a:ext cx="0" cy="0"/>
          <a:chOff x="0" y="0"/>
          <a:chExt cx="0" cy="0"/>
        </a:xfrm>
      </p:grpSpPr>
      <p:sp>
        <p:nvSpPr>
          <p:cNvPr id="1609" name="Google Shape;1609;g3efe3c372d2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0" name="Google Shape;1610;g3efe3c372d2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g3efe3c372d2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22" name="Google Shape;1622;g3efe3c372d2_0_4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g3efe3c372d2_0_42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g362974e6152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4" name="Google Shape;1114;g362974e615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3efe3c372d2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3efe3c372d2_0_4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g3efe3c372d2_0_43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3efe3c372d2_0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3efe3c372d2_0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6" name="Shape 1646"/>
        <p:cNvGrpSpPr/>
        <p:nvPr/>
      </p:nvGrpSpPr>
      <p:grpSpPr>
        <a:xfrm>
          <a:off x="0" y="0"/>
          <a:ext cx="0" cy="0"/>
          <a:chOff x="0" y="0"/>
          <a:chExt cx="0" cy="0"/>
        </a:xfrm>
      </p:grpSpPr>
      <p:sp>
        <p:nvSpPr>
          <p:cNvPr id="1647" name="Google Shape;1647;g3efe3c372d2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8" name="Google Shape;1648;g3efe3c372d2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g3efe3c372d2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9" name="Google Shape;1659;g3efe3c372d2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g3efe3c372d2_0_468: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4" name="Google Shape;1674;g3efe3c372d2_0_468: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9" name="Shape 1679"/>
        <p:cNvGrpSpPr/>
        <p:nvPr/>
      </p:nvGrpSpPr>
      <p:grpSpPr>
        <a:xfrm>
          <a:off x="0" y="0"/>
          <a:ext cx="0" cy="0"/>
          <a:chOff x="0" y="0"/>
          <a:chExt cx="0" cy="0"/>
        </a:xfrm>
      </p:grpSpPr>
      <p:sp>
        <p:nvSpPr>
          <p:cNvPr id="1680" name="Google Shape;1680;g3efe3c372d2_0_603: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81" name="Google Shape;1681;g3efe3c372d2_0_603: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g2f05ed8833a_2_8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9" name="Google Shape;1689;g2f05ed8833a_2_8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Pause, Rewind, Ponder, Play</a:t>
            </a:r>
            <a:endParaRPr/>
          </a:p>
        </p:txBody>
      </p:sp>
      <p:sp>
        <p:nvSpPr>
          <p:cNvPr id="1690" name="Google Shape;1690;g2f05ed8833a_2_8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5" name="Shape 1695"/>
        <p:cNvGrpSpPr/>
        <p:nvPr/>
      </p:nvGrpSpPr>
      <p:grpSpPr>
        <a:xfrm>
          <a:off x="0" y="0"/>
          <a:ext cx="0" cy="0"/>
          <a:chOff x="0" y="0"/>
          <a:chExt cx="0" cy="0"/>
        </a:xfrm>
      </p:grpSpPr>
      <p:sp>
        <p:nvSpPr>
          <p:cNvPr id="1696" name="Google Shape;1696;g3efe3c372d2_0_7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97" name="Google Shape;1697;g3efe3c372d2_0_7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g3efe3c372d2_0_74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g3efe3c372d2_0_7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06" name="Google Shape;1706;g3efe3c372d2_0_7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g3efe3c372d2_0_74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g2f05ed8833a_2_8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9" name="Google Shape;1719;g2f05ed8833a_2_8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sz="1100">
                <a:solidFill>
                  <a:srgbClr val="4A86E8"/>
                </a:solidFill>
                <a:latin typeface="Arial"/>
                <a:ea typeface="Arial"/>
                <a:cs typeface="Arial"/>
                <a:sym typeface="Arial"/>
              </a:rPr>
              <a:t>Looking and listening for the idea of a membrane or barrier from inside and out or movement of water from inside and out. Or questions about the barriers?  Share these observations after break to begin exploration of membranes</a:t>
            </a:r>
            <a:endParaRPr sz="1100">
              <a:solidFill>
                <a:srgbClr val="4A86E8"/>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720" name="Google Shape;1720;g2f05ed8833a_2_8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g36b335699a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6" name="Google Shape;1126;g36b335699a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g3efe3c372d2_0_17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9" name="Google Shape;1729;g3efe3c372d2_0_17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Provide template for this in the notebook in this document: </a:t>
            </a:r>
            <a:r>
              <a:rPr lang="en" u="sng">
                <a:solidFill>
                  <a:schemeClr val="hlink"/>
                </a:solidFill>
                <a:hlinkClick r:id="rId2"/>
              </a:rPr>
              <a:t>https://docs.google.com/document/d/1fHFFCYEjuT7f3A_Hzq_Rda3wu1335GnN5UXNggrgyzA/edit?usp=sharing</a:t>
            </a:r>
            <a:r>
              <a:rPr lang="en"/>
              <a:t>	</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3" name="Shape 1733"/>
        <p:cNvGrpSpPr/>
        <p:nvPr/>
      </p:nvGrpSpPr>
      <p:grpSpPr>
        <a:xfrm>
          <a:off x="0" y="0"/>
          <a:ext cx="0" cy="0"/>
          <a:chOff x="0" y="0"/>
          <a:chExt cx="0" cy="0"/>
        </a:xfrm>
      </p:grpSpPr>
      <p:sp>
        <p:nvSpPr>
          <p:cNvPr id="1734" name="Google Shape;1734;g2f05ed8833a_2_8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5" name="Google Shape;1735;g2f05ed8833a_2_8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g2f05ed8833a_2_8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1" name="Google Shape;1741;g2f05ed8833a_2_8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g2f05ed8833a_2_9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groups time to revise their explanation and update their cell models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Apply learning from the previous lesson to revise your explanation for the phenomenon. </a:t>
            </a:r>
            <a:endParaRPr/>
          </a:p>
        </p:txBody>
      </p:sp>
      <p:sp>
        <p:nvSpPr>
          <p:cNvPr id="1745" name="Google Shape;1745;g2f05ed8833a_2_9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4" name="Shape 1754"/>
        <p:cNvGrpSpPr/>
        <p:nvPr/>
      </p:nvGrpSpPr>
      <p:grpSpPr>
        <a:xfrm>
          <a:off x="0" y="0"/>
          <a:ext cx="0" cy="0"/>
          <a:chOff x="0" y="0"/>
          <a:chExt cx="0" cy="0"/>
        </a:xfrm>
      </p:grpSpPr>
      <p:sp>
        <p:nvSpPr>
          <p:cNvPr id="1755" name="Google Shape;1755;g3efe3c372d2_0_1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6" name="Google Shape;1756;g3efe3c372d2_0_1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2f05ed8833a_2_8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6" name="Google Shape;1766;g2f05ed8833a_2_8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7" name="Google Shape;1767;g2f05ed8833a_2_8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3efe3c372d2_0_1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6" name="Google Shape;1776;g3efe3c372d2_0_1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Ask learners to look closely at the structure of the molecule in front of them.  Share and compare the different structures </a:t>
            </a:r>
            <a:endParaRPr sz="1800"/>
          </a:p>
          <a:p>
            <a:pPr indent="0" lvl="0" marL="0" rtl="0" algn="l">
              <a:spcBef>
                <a:spcPts val="0"/>
              </a:spcBef>
              <a:spcAft>
                <a:spcPts val="0"/>
              </a:spcAft>
              <a:buNone/>
            </a:pPr>
            <a:r>
              <a:t/>
            </a:r>
            <a:endParaRPr/>
          </a:p>
          <a:p>
            <a:pPr indent="0" lvl="0" marL="0" rtl="0" algn="l">
              <a:spcBef>
                <a:spcPts val="0"/>
              </a:spcBef>
              <a:spcAft>
                <a:spcPts val="0"/>
              </a:spcAft>
              <a:buNone/>
            </a:pPr>
            <a:r>
              <a:rPr lang="en"/>
              <a:t>Learner: Compare phospholipids structure among other tables.  Engage your phospholipid with another table. Why do we call them phospholipids?</a:t>
            </a:r>
            <a:endParaRPr/>
          </a:p>
        </p:txBody>
      </p:sp>
      <p:sp>
        <p:nvSpPr>
          <p:cNvPr id="1777" name="Google Shape;1777;g3efe3c372d2_0_1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5" name="Shape 1785"/>
        <p:cNvGrpSpPr/>
        <p:nvPr/>
      </p:nvGrpSpPr>
      <p:grpSpPr>
        <a:xfrm>
          <a:off x="0" y="0"/>
          <a:ext cx="0" cy="0"/>
          <a:chOff x="0" y="0"/>
          <a:chExt cx="0" cy="0"/>
        </a:xfrm>
      </p:grpSpPr>
      <p:sp>
        <p:nvSpPr>
          <p:cNvPr id="1786" name="Google Shape;1786;g3efe3c372d2_0_1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87" name="Google Shape;1787;g3efe3c372d2_0_119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Have participants build a phosphoslipid</a:t>
            </a:r>
            <a:endParaRPr/>
          </a:p>
        </p:txBody>
      </p:sp>
      <p:sp>
        <p:nvSpPr>
          <p:cNvPr id="1788" name="Google Shape;1788;g3efe3c372d2_0_119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8" name="Shape 1798"/>
        <p:cNvGrpSpPr/>
        <p:nvPr/>
      </p:nvGrpSpPr>
      <p:grpSpPr>
        <a:xfrm>
          <a:off x="0" y="0"/>
          <a:ext cx="0" cy="0"/>
          <a:chOff x="0" y="0"/>
          <a:chExt cx="0" cy="0"/>
        </a:xfrm>
      </p:grpSpPr>
      <p:sp>
        <p:nvSpPr>
          <p:cNvPr id="1799" name="Google Shape;1799;g3efe3c372d2_0_1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0" name="Google Shape;1800;g3efe3c372d2_0_1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8" name="Shape 1808"/>
        <p:cNvGrpSpPr/>
        <p:nvPr/>
      </p:nvGrpSpPr>
      <p:grpSpPr>
        <a:xfrm>
          <a:off x="0" y="0"/>
          <a:ext cx="0" cy="0"/>
          <a:chOff x="0" y="0"/>
          <a:chExt cx="0" cy="0"/>
        </a:xfrm>
      </p:grpSpPr>
      <p:sp>
        <p:nvSpPr>
          <p:cNvPr id="1809" name="Google Shape;1809;g3efe3c372d2_0_1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0" name="Google Shape;1810;g3efe3c372d2_0_12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Give learners time to ponder the three main structures on the phospholipid.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 Sketch a generalized phospholipid in their notebook. Label it. </a:t>
            </a:r>
            <a:endParaRPr/>
          </a:p>
          <a:p>
            <a:pPr indent="0" lvl="0" marL="0" rtl="0" algn="l">
              <a:spcBef>
                <a:spcPts val="0"/>
              </a:spcBef>
              <a:spcAft>
                <a:spcPts val="0"/>
              </a:spcAft>
              <a:buNone/>
            </a:pPr>
            <a:r>
              <a:t/>
            </a:r>
            <a:endParaRPr/>
          </a:p>
        </p:txBody>
      </p:sp>
      <p:sp>
        <p:nvSpPr>
          <p:cNvPr id="1811" name="Google Shape;1811;g3efe3c372d2_0_12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g3efe6fa9176_0_8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6" name="Google Shape;1136;g3efe6fa9176_0_8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0" name="Shape 1820"/>
        <p:cNvGrpSpPr/>
        <p:nvPr/>
      </p:nvGrpSpPr>
      <p:grpSpPr>
        <a:xfrm>
          <a:off x="0" y="0"/>
          <a:ext cx="0" cy="0"/>
          <a:chOff x="0" y="0"/>
          <a:chExt cx="0" cy="0"/>
        </a:xfrm>
      </p:grpSpPr>
      <p:sp>
        <p:nvSpPr>
          <p:cNvPr id="1821" name="Google Shape;1821;g3efe3c372d2_0_12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2" name="Google Shape;1822;g3efe3c372d2_0_12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Give learners time to ponder the three main structures on the phospholipid.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 Sketch a generalized phospholipid in their notebook. Label it. </a:t>
            </a:r>
            <a:endParaRPr/>
          </a:p>
          <a:p>
            <a:pPr indent="0" lvl="0" marL="0" rtl="0" algn="l">
              <a:spcBef>
                <a:spcPts val="0"/>
              </a:spcBef>
              <a:spcAft>
                <a:spcPts val="0"/>
              </a:spcAft>
              <a:buNone/>
            </a:pPr>
            <a:r>
              <a:t/>
            </a:r>
            <a:endParaRPr/>
          </a:p>
        </p:txBody>
      </p:sp>
      <p:sp>
        <p:nvSpPr>
          <p:cNvPr id="1823" name="Google Shape;1823;g3efe3c372d2_0_12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2" name="Shape 1832"/>
        <p:cNvGrpSpPr/>
        <p:nvPr/>
      </p:nvGrpSpPr>
      <p:grpSpPr>
        <a:xfrm>
          <a:off x="0" y="0"/>
          <a:ext cx="0" cy="0"/>
          <a:chOff x="0" y="0"/>
          <a:chExt cx="0" cy="0"/>
        </a:xfrm>
      </p:grpSpPr>
      <p:sp>
        <p:nvSpPr>
          <p:cNvPr id="1833" name="Google Shape;1833;g3efe3c372d2_0_1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34" name="Google Shape;1834;g3efe3c372d2_0_12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g3efe3c372d2_0_124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1" name="Shape 1841"/>
        <p:cNvGrpSpPr/>
        <p:nvPr/>
      </p:nvGrpSpPr>
      <p:grpSpPr>
        <a:xfrm>
          <a:off x="0" y="0"/>
          <a:ext cx="0" cy="0"/>
          <a:chOff x="0" y="0"/>
          <a:chExt cx="0" cy="0"/>
        </a:xfrm>
      </p:grpSpPr>
      <p:sp>
        <p:nvSpPr>
          <p:cNvPr id="1842" name="Google Shape;1842;g3efe3c372d2_0_1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3" name="Google Shape;1843;g3efe3c372d2_0_1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Teacher: Introduce the concept of amphipathic.  Facilitate discussion about the similarities and difference between these models.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Learner: Identify the polar and nonpolar areas on these models.</a:t>
            </a:r>
            <a:endParaRPr/>
          </a:p>
        </p:txBody>
      </p:sp>
      <p:sp>
        <p:nvSpPr>
          <p:cNvPr id="1844" name="Google Shape;1844;g3efe3c372d2_0_1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5" name="Shape 1855"/>
        <p:cNvGrpSpPr/>
        <p:nvPr/>
      </p:nvGrpSpPr>
      <p:grpSpPr>
        <a:xfrm>
          <a:off x="0" y="0"/>
          <a:ext cx="0" cy="0"/>
          <a:chOff x="0" y="0"/>
          <a:chExt cx="0" cy="0"/>
        </a:xfrm>
      </p:grpSpPr>
      <p:sp>
        <p:nvSpPr>
          <p:cNvPr id="1856" name="Google Shape;1856;g3efe3c372d2_0_138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g3efe3c372d2_0_1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g3efe3c372d2_0_139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g3efe3c372d2_0_1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g3efe3c372d2_0_140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g3efe3c372d2_0_14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1" name="Shape 1881"/>
        <p:cNvGrpSpPr/>
        <p:nvPr/>
      </p:nvGrpSpPr>
      <p:grpSpPr>
        <a:xfrm>
          <a:off x="0" y="0"/>
          <a:ext cx="0" cy="0"/>
          <a:chOff x="0" y="0"/>
          <a:chExt cx="0" cy="0"/>
        </a:xfrm>
      </p:grpSpPr>
      <p:sp>
        <p:nvSpPr>
          <p:cNvPr id="1882" name="Google Shape;1882;g3efe3c372d2_0_140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g3efe3c372d2_0_1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0" name="Shape 1890"/>
        <p:cNvGrpSpPr/>
        <p:nvPr/>
      </p:nvGrpSpPr>
      <p:grpSpPr>
        <a:xfrm>
          <a:off x="0" y="0"/>
          <a:ext cx="0" cy="0"/>
          <a:chOff x="0" y="0"/>
          <a:chExt cx="0" cy="0"/>
        </a:xfrm>
      </p:grpSpPr>
      <p:sp>
        <p:nvSpPr>
          <p:cNvPr id="1891" name="Google Shape;1891;g3efe3c372d2_0_1417: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92" name="Google Shape;1892;g3efe3c372d2_0_1417: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g3efe3c372d2_0_14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g3efe3c372d2_0_1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0" name="Shape 1910"/>
        <p:cNvGrpSpPr/>
        <p:nvPr/>
      </p:nvGrpSpPr>
      <p:grpSpPr>
        <a:xfrm>
          <a:off x="0" y="0"/>
          <a:ext cx="0" cy="0"/>
          <a:chOff x="0" y="0"/>
          <a:chExt cx="0" cy="0"/>
        </a:xfrm>
      </p:grpSpPr>
      <p:sp>
        <p:nvSpPr>
          <p:cNvPr id="1911" name="Google Shape;1911;g3efe3c372d2_0_143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g3efe3c372d2_0_1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36b335699a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3" name="Google Shape;1143;g36b335699a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8" name="Shape 1928"/>
        <p:cNvGrpSpPr/>
        <p:nvPr/>
      </p:nvGrpSpPr>
      <p:grpSpPr>
        <a:xfrm>
          <a:off x="0" y="0"/>
          <a:ext cx="0" cy="0"/>
          <a:chOff x="0" y="0"/>
          <a:chExt cx="0" cy="0"/>
        </a:xfrm>
      </p:grpSpPr>
      <p:sp>
        <p:nvSpPr>
          <p:cNvPr id="1929" name="Google Shape;1929;g3efe3c372d2_0_146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g3efe3c372d2_0_1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4" name="Shape 1934"/>
        <p:cNvGrpSpPr/>
        <p:nvPr/>
      </p:nvGrpSpPr>
      <p:grpSpPr>
        <a:xfrm>
          <a:off x="0" y="0"/>
          <a:ext cx="0" cy="0"/>
          <a:chOff x="0" y="0"/>
          <a:chExt cx="0" cy="0"/>
        </a:xfrm>
      </p:grpSpPr>
      <p:sp>
        <p:nvSpPr>
          <p:cNvPr id="1935" name="Google Shape;1935;g3efe3c372d2_0_1452: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36" name="Google Shape;1936;g3efe3c372d2_0_1452: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9" name="Shape 1949"/>
        <p:cNvGrpSpPr/>
        <p:nvPr/>
      </p:nvGrpSpPr>
      <p:grpSpPr>
        <a:xfrm>
          <a:off x="0" y="0"/>
          <a:ext cx="0" cy="0"/>
          <a:chOff x="0" y="0"/>
          <a:chExt cx="0" cy="0"/>
        </a:xfrm>
      </p:grpSpPr>
      <p:sp>
        <p:nvSpPr>
          <p:cNvPr id="1950" name="Google Shape;1950;g3efe3c372d2_0_1470: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51" name="Google Shape;1951;g3efe3c372d2_0_1470: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3" name="Shape 1983"/>
        <p:cNvGrpSpPr/>
        <p:nvPr/>
      </p:nvGrpSpPr>
      <p:grpSpPr>
        <a:xfrm>
          <a:off x="0" y="0"/>
          <a:ext cx="0" cy="0"/>
          <a:chOff x="0" y="0"/>
          <a:chExt cx="0" cy="0"/>
        </a:xfrm>
      </p:grpSpPr>
      <p:sp>
        <p:nvSpPr>
          <p:cNvPr id="1984" name="Google Shape;1984;g3efe3c372d2_0_1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5" name="Google Shape;1985;g3efe3c372d2_0_1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Provide template for this in the notebook in this document: </a:t>
            </a:r>
            <a:r>
              <a:rPr lang="en" u="sng">
                <a:solidFill>
                  <a:schemeClr val="hlink"/>
                </a:solidFill>
                <a:hlinkClick r:id="rId2"/>
              </a:rPr>
              <a:t>https://docs.google.com/document/d/1fHFFCYEjuT7f3A_Hzq_Rda3wu1335GnN5UXNggrgyzA/edit?usp=sharing</a:t>
            </a:r>
            <a:r>
              <a:rPr lang="en"/>
              <a:t>	</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9" name="Shape 1989"/>
        <p:cNvGrpSpPr/>
        <p:nvPr/>
      </p:nvGrpSpPr>
      <p:grpSpPr>
        <a:xfrm>
          <a:off x="0" y="0"/>
          <a:ext cx="0" cy="0"/>
          <a:chOff x="0" y="0"/>
          <a:chExt cx="0" cy="0"/>
        </a:xfrm>
      </p:grpSpPr>
      <p:sp>
        <p:nvSpPr>
          <p:cNvPr id="1990" name="Google Shape;1990;g362974e615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1" name="Google Shape;1991;g362974e615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3" name="Shape 1993"/>
        <p:cNvGrpSpPr/>
        <p:nvPr/>
      </p:nvGrpSpPr>
      <p:grpSpPr>
        <a:xfrm>
          <a:off x="0" y="0"/>
          <a:ext cx="0" cy="0"/>
          <a:chOff x="0" y="0"/>
          <a:chExt cx="0" cy="0"/>
        </a:xfrm>
      </p:grpSpPr>
      <p:sp>
        <p:nvSpPr>
          <p:cNvPr id="1994" name="Google Shape;1994;g2f05ed8833a_2_10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Teacher: Give groups time to revise their explanation.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Learner: Apply learning from the previous lesson to revise your explanation for the phenomenon. </a:t>
            </a:r>
            <a:endParaRPr/>
          </a:p>
        </p:txBody>
      </p:sp>
      <p:sp>
        <p:nvSpPr>
          <p:cNvPr id="1995" name="Google Shape;1995;g2f05ed8833a_2_10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4" name="Shape 2004"/>
        <p:cNvGrpSpPr/>
        <p:nvPr/>
      </p:nvGrpSpPr>
      <p:grpSpPr>
        <a:xfrm>
          <a:off x="0" y="0"/>
          <a:ext cx="0" cy="0"/>
          <a:chOff x="0" y="0"/>
          <a:chExt cx="0" cy="0"/>
        </a:xfrm>
      </p:grpSpPr>
      <p:sp>
        <p:nvSpPr>
          <p:cNvPr id="2005" name="Google Shape;2005;g3efe6fa9176_0_1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6" name="Google Shape;2006;g3efe6fa9176_0_1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8" name="Shape 2008"/>
        <p:cNvGrpSpPr/>
        <p:nvPr/>
      </p:nvGrpSpPr>
      <p:grpSpPr>
        <a:xfrm>
          <a:off x="0" y="0"/>
          <a:ext cx="0" cy="0"/>
          <a:chOff x="0" y="0"/>
          <a:chExt cx="0" cy="0"/>
        </a:xfrm>
      </p:grpSpPr>
      <p:sp>
        <p:nvSpPr>
          <p:cNvPr id="2009" name="Google Shape;2009;g3efe6fa9176_0_14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0" name="Google Shape;2010;g3efe6fa9176_0_1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g3efe6fa9176_0_14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5" name="Google Shape;2015;g3efe6fa9176_0_14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3" name="Shape 2023"/>
        <p:cNvGrpSpPr/>
        <p:nvPr/>
      </p:nvGrpSpPr>
      <p:grpSpPr>
        <a:xfrm>
          <a:off x="0" y="0"/>
          <a:ext cx="0" cy="0"/>
          <a:chOff x="0" y="0"/>
          <a:chExt cx="0" cy="0"/>
        </a:xfrm>
      </p:grpSpPr>
      <p:sp>
        <p:nvSpPr>
          <p:cNvPr id="2024" name="Google Shape;2024;g3efe6fa9176_0_14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5" name="Google Shape;2025;g3efe6fa9176_0_14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Ask participants to reflect as instructors, not just learners.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Surface that Wonder is grounded in a common model experience, which supports equitable discourse and lowers risk in sharing ideas.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Encourage examples such as withholding vocabulary, allowing silence, inviting multiple observations, and treating divergent noticing as valuable.</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1.jp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jp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jp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5.jp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7.jp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jp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8.jp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0.jp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7.jp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7.jp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8.jp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9.jp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1.jp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9.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2.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5.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6.jpg"/><Relationship Id="rId3" Type="http://schemas.openxmlformats.org/officeDocument/2006/relationships/image" Target="../media/image49.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jp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7.jp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2.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5.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2.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5.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9.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2.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0.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jp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7.jp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jp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5.jp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51.jp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20.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4.jp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9.jp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7.jp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1.jp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8.jp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0.jp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77.jp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37.jp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108.jp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89.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 Id="rId2" Type="http://schemas.openxmlformats.org/officeDocument/2006/relationships/image" Target="../media/image41.jp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1.jp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4.jp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jp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5.jp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08.jpg"/></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9.jpg"/></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7.jp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20.jpg"/></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7.jp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1.jpg"/></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8.jp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0.jp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77.jp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37.jpg"/></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89.jpg"/></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4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5.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 Id="rId2"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 Id="rId3"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0.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 Id="rId3" Type="http://schemas.openxmlformats.org/officeDocument/2006/relationships/image" Target="../media/image39.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6.jpg"/><Relationship Id="rId3" Type="http://schemas.openxmlformats.org/officeDocument/2006/relationships/image" Target="../media/image49.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70.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 Id="rId3"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jpg"/><Relationship Id="rId3" Type="http://schemas.openxmlformats.org/officeDocument/2006/relationships/image" Target="../media/image5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jp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7.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jp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jp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jp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5.jp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7.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0.jp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7.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7.jp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9.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1.jp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6" name="Shape 496"/>
        <p:cNvGrpSpPr/>
        <p:nvPr/>
      </p:nvGrpSpPr>
      <p:grpSpPr>
        <a:xfrm>
          <a:off x="0" y="0"/>
          <a:ext cx="0" cy="0"/>
          <a:chOff x="0" y="0"/>
          <a:chExt cx="0" cy="0"/>
        </a:xfrm>
      </p:grpSpPr>
      <p:sp>
        <p:nvSpPr>
          <p:cNvPr id="497" name="Google Shape;497;p10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98" name="Google Shape;498;p104"/>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99" name="Google Shape;499;p10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00" name="Google Shape;500;p10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01" name="Google Shape;501;p10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508" name="Shape 508"/>
        <p:cNvGrpSpPr/>
        <p:nvPr/>
      </p:nvGrpSpPr>
      <p:grpSpPr>
        <a:xfrm>
          <a:off x="0" y="0"/>
          <a:ext cx="0" cy="0"/>
          <a:chOff x="0" y="0"/>
          <a:chExt cx="0" cy="0"/>
        </a:xfrm>
      </p:grpSpPr>
      <p:pic>
        <p:nvPicPr>
          <p:cNvPr id="509" name="Google Shape;509;p1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0" name="Google Shape;510;p106"/>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11" name="Google Shape;511;p106"/>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512" name="Shape 512"/>
        <p:cNvGrpSpPr/>
        <p:nvPr/>
      </p:nvGrpSpPr>
      <p:grpSpPr>
        <a:xfrm>
          <a:off x="0" y="0"/>
          <a:ext cx="0" cy="0"/>
          <a:chOff x="0" y="0"/>
          <a:chExt cx="0" cy="0"/>
        </a:xfrm>
      </p:grpSpPr>
      <p:pic>
        <p:nvPicPr>
          <p:cNvPr id="513" name="Google Shape;513;p1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4" name="Google Shape;514;p10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15" name="Google Shape;515;p10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16" name="Google Shape;516;p107"/>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17" name="Google Shape;517;p107"/>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518" name="Shape 518"/>
        <p:cNvGrpSpPr/>
        <p:nvPr/>
      </p:nvGrpSpPr>
      <p:grpSpPr>
        <a:xfrm>
          <a:off x="0" y="0"/>
          <a:ext cx="0" cy="0"/>
          <a:chOff x="0" y="0"/>
          <a:chExt cx="0" cy="0"/>
        </a:xfrm>
      </p:grpSpPr>
      <p:pic>
        <p:nvPicPr>
          <p:cNvPr id="519" name="Google Shape;519;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0" name="Google Shape;520;p10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21" name="Google Shape;521;p10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22" name="Google Shape;522;p108"/>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23" name="Google Shape;523;p108"/>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524" name="Google Shape;524;p10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5" name="Google Shape;525;p10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526" name="Shape 526"/>
        <p:cNvGrpSpPr/>
        <p:nvPr/>
      </p:nvGrpSpPr>
      <p:grpSpPr>
        <a:xfrm>
          <a:off x="0" y="0"/>
          <a:ext cx="0" cy="0"/>
          <a:chOff x="0" y="0"/>
          <a:chExt cx="0" cy="0"/>
        </a:xfrm>
      </p:grpSpPr>
      <p:pic>
        <p:nvPicPr>
          <p:cNvPr id="527" name="Google Shape;527;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8" name="Google Shape;528;p10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29" name="Google Shape;529;p109"/>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30" name="Google Shape;530;p109"/>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31" name="Google Shape;531;p10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2" name="Shape 532"/>
        <p:cNvGrpSpPr/>
        <p:nvPr/>
      </p:nvGrpSpPr>
      <p:grpSpPr>
        <a:xfrm>
          <a:off x="0" y="0"/>
          <a:ext cx="0" cy="0"/>
          <a:chOff x="0" y="0"/>
          <a:chExt cx="0" cy="0"/>
        </a:xfrm>
      </p:grpSpPr>
      <p:sp>
        <p:nvSpPr>
          <p:cNvPr id="533" name="Google Shape;533;p11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34" name="Google Shape;534;p110"/>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35" name="Google Shape;535;p11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36" name="Google Shape;536;p11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37" name="Google Shape;537;p11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538" name="Shape 538"/>
        <p:cNvGrpSpPr/>
        <p:nvPr/>
      </p:nvGrpSpPr>
      <p:grpSpPr>
        <a:xfrm>
          <a:off x="0" y="0"/>
          <a:ext cx="0" cy="0"/>
          <a:chOff x="0" y="0"/>
          <a:chExt cx="0" cy="0"/>
        </a:xfrm>
      </p:grpSpPr>
      <p:pic>
        <p:nvPicPr>
          <p:cNvPr id="539" name="Google Shape;539;p1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0" name="Google Shape;540;p111"/>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41" name="Google Shape;541;p111"/>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42" name="Google Shape;542;p111"/>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3" name="Google Shape;543;p111"/>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44" name="Shape 544"/>
        <p:cNvGrpSpPr/>
        <p:nvPr/>
      </p:nvGrpSpPr>
      <p:grpSpPr>
        <a:xfrm>
          <a:off x="0" y="0"/>
          <a:ext cx="0" cy="0"/>
          <a:chOff x="0" y="0"/>
          <a:chExt cx="0" cy="0"/>
        </a:xfrm>
      </p:grpSpPr>
      <p:pic>
        <p:nvPicPr>
          <p:cNvPr id="545" name="Google Shape;545;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46" name="Google Shape;546;p112"/>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47" name="Google Shape;547;p112"/>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48" name="Google Shape;548;p112"/>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49" name="Google Shape;549;p112"/>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550" name="Shape 550"/>
        <p:cNvGrpSpPr/>
        <p:nvPr/>
      </p:nvGrpSpPr>
      <p:grpSpPr>
        <a:xfrm>
          <a:off x="0" y="0"/>
          <a:ext cx="0" cy="0"/>
          <a:chOff x="0" y="0"/>
          <a:chExt cx="0" cy="0"/>
        </a:xfrm>
      </p:grpSpPr>
      <p:pic>
        <p:nvPicPr>
          <p:cNvPr id="551" name="Google Shape;551;p1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2" name="Google Shape;552;p113"/>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53" name="Google Shape;553;p113"/>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54" name="Google Shape;554;p113"/>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5" name="Google Shape;555;p113"/>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556" name="Shape 556"/>
        <p:cNvGrpSpPr/>
        <p:nvPr/>
      </p:nvGrpSpPr>
      <p:grpSpPr>
        <a:xfrm>
          <a:off x="0" y="0"/>
          <a:ext cx="0" cy="0"/>
          <a:chOff x="0" y="0"/>
          <a:chExt cx="0" cy="0"/>
        </a:xfrm>
      </p:grpSpPr>
      <p:pic>
        <p:nvPicPr>
          <p:cNvPr id="557" name="Google Shape;557;p1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58" name="Google Shape;558;p114"/>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9" name="Google Shape;559;p114"/>
          <p:cNvSpPr/>
          <p:nvPr>
            <p:ph idx="2" type="pic"/>
          </p:nvPr>
        </p:nvSpPr>
        <p:spPr>
          <a:xfrm>
            <a:off x="6251240" y="2074786"/>
            <a:ext cx="3503692" cy="3503692"/>
          </a:xfrm>
          <a:prstGeom prst="rect">
            <a:avLst/>
          </a:prstGeom>
          <a:noFill/>
          <a:ln>
            <a:noFill/>
          </a:ln>
        </p:spPr>
      </p:sp>
      <p:sp>
        <p:nvSpPr>
          <p:cNvPr id="560" name="Google Shape;560;p114"/>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561" name="Shape 561"/>
        <p:cNvGrpSpPr/>
        <p:nvPr/>
      </p:nvGrpSpPr>
      <p:grpSpPr>
        <a:xfrm>
          <a:off x="0" y="0"/>
          <a:ext cx="0" cy="0"/>
          <a:chOff x="0" y="0"/>
          <a:chExt cx="0" cy="0"/>
        </a:xfrm>
      </p:grpSpPr>
      <p:pic>
        <p:nvPicPr>
          <p:cNvPr id="562" name="Google Shape;562;p1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3" name="Google Shape;563;p11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64" name="Google Shape;564;p11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65" name="Google Shape;565;p115"/>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6" name="Google Shape;566;p115"/>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567" name="Shape 567"/>
        <p:cNvGrpSpPr/>
        <p:nvPr/>
      </p:nvGrpSpPr>
      <p:grpSpPr>
        <a:xfrm>
          <a:off x="0" y="0"/>
          <a:ext cx="0" cy="0"/>
          <a:chOff x="0" y="0"/>
          <a:chExt cx="0" cy="0"/>
        </a:xfrm>
      </p:grpSpPr>
      <p:pic>
        <p:nvPicPr>
          <p:cNvPr id="568" name="Google Shape;568;p1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69" name="Google Shape;569;p116"/>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70" name="Google Shape;570;p116"/>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71" name="Google Shape;571;p116"/>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572" name="Shape 572"/>
        <p:cNvGrpSpPr/>
        <p:nvPr/>
      </p:nvGrpSpPr>
      <p:grpSpPr>
        <a:xfrm>
          <a:off x="0" y="0"/>
          <a:ext cx="0" cy="0"/>
          <a:chOff x="0" y="0"/>
          <a:chExt cx="0" cy="0"/>
        </a:xfrm>
      </p:grpSpPr>
      <p:pic>
        <p:nvPicPr>
          <p:cNvPr descr="Background pattern&#10;&#10;Description automatically generated with low confidence" id="573" name="Google Shape;573;p1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4" name="Google Shape;574;p117"/>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75" name="Google Shape;575;p117"/>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76" name="Google Shape;576;p117"/>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77" name="Google Shape;577;p117"/>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578" name="Shape 578"/>
        <p:cNvGrpSpPr/>
        <p:nvPr/>
      </p:nvGrpSpPr>
      <p:grpSpPr>
        <a:xfrm>
          <a:off x="0" y="0"/>
          <a:ext cx="0" cy="0"/>
          <a:chOff x="0" y="0"/>
          <a:chExt cx="0" cy="0"/>
        </a:xfrm>
      </p:grpSpPr>
      <p:pic>
        <p:nvPicPr>
          <p:cNvPr id="579" name="Google Shape;579;p1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80" name="Google Shape;580;p118"/>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1" name="Google Shape;581;p118"/>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82" name="Google Shape;582;p118"/>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83" name="Google Shape;583;p118"/>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584" name="Shape 584"/>
        <p:cNvGrpSpPr/>
        <p:nvPr/>
      </p:nvGrpSpPr>
      <p:grpSpPr>
        <a:xfrm>
          <a:off x="0" y="0"/>
          <a:ext cx="0" cy="0"/>
          <a:chOff x="0" y="0"/>
          <a:chExt cx="0" cy="0"/>
        </a:xfrm>
      </p:grpSpPr>
      <p:pic>
        <p:nvPicPr>
          <p:cNvPr id="585" name="Google Shape;585;p1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86" name="Google Shape;586;p119"/>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7" name="Google Shape;587;p119"/>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88" name="Google Shape;588;p11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589" name="Google Shape;589;p119"/>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1pPr>
            <a:lvl2pPr indent="0" lvl="1"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2pPr>
            <a:lvl3pPr indent="0" lvl="2"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3pPr>
            <a:lvl4pPr indent="0" lvl="3"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4pPr>
            <a:lvl5pPr indent="0" lvl="4"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5pPr>
            <a:lvl6pPr indent="0" lvl="5"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6pPr>
            <a:lvl7pPr indent="0" lvl="6"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7pPr>
            <a:lvl8pPr indent="0" lvl="7"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8pPr>
            <a:lvl9pPr indent="0" lvl="8" marL="0" algn="ctr">
              <a:lnSpc>
                <a:spcPct val="100000"/>
              </a:lnSpc>
              <a:spcBef>
                <a:spcPts val="0"/>
              </a:spcBef>
              <a:spcAft>
                <a:spcPts val="0"/>
              </a:spcAft>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590" name="Shape 590"/>
        <p:cNvGrpSpPr/>
        <p:nvPr/>
      </p:nvGrpSpPr>
      <p:grpSpPr>
        <a:xfrm>
          <a:off x="0" y="0"/>
          <a:ext cx="0" cy="0"/>
          <a:chOff x="0" y="0"/>
          <a:chExt cx="0" cy="0"/>
        </a:xfrm>
      </p:grpSpPr>
      <p:pic>
        <p:nvPicPr>
          <p:cNvPr id="591" name="Google Shape;591;p12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592" name="Shape 592"/>
        <p:cNvGrpSpPr/>
        <p:nvPr/>
      </p:nvGrpSpPr>
      <p:grpSpPr>
        <a:xfrm>
          <a:off x="0" y="0"/>
          <a:ext cx="0" cy="0"/>
          <a:chOff x="0" y="0"/>
          <a:chExt cx="0" cy="0"/>
        </a:xfrm>
      </p:grpSpPr>
      <p:pic>
        <p:nvPicPr>
          <p:cNvPr id="593" name="Google Shape;593;p12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594" name="Shape 594"/>
        <p:cNvGrpSpPr/>
        <p:nvPr/>
      </p:nvGrpSpPr>
      <p:grpSpPr>
        <a:xfrm>
          <a:off x="0" y="0"/>
          <a:ext cx="0" cy="0"/>
          <a:chOff x="0" y="0"/>
          <a:chExt cx="0" cy="0"/>
        </a:xfrm>
      </p:grpSpPr>
      <p:pic>
        <p:nvPicPr>
          <p:cNvPr id="595" name="Google Shape;595;p12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596" name="Shape 596"/>
        <p:cNvGrpSpPr/>
        <p:nvPr/>
      </p:nvGrpSpPr>
      <p:grpSpPr>
        <a:xfrm>
          <a:off x="0" y="0"/>
          <a:ext cx="0" cy="0"/>
          <a:chOff x="0" y="0"/>
          <a:chExt cx="0" cy="0"/>
        </a:xfrm>
      </p:grpSpPr>
      <p:pic>
        <p:nvPicPr>
          <p:cNvPr id="597" name="Google Shape;597;p12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8" name="Shape 598"/>
        <p:cNvGrpSpPr/>
        <p:nvPr/>
      </p:nvGrpSpPr>
      <p:grpSpPr>
        <a:xfrm>
          <a:off x="0" y="0"/>
          <a:ext cx="0" cy="0"/>
          <a:chOff x="0" y="0"/>
          <a:chExt cx="0" cy="0"/>
        </a:xfrm>
      </p:grpSpPr>
      <p:sp>
        <p:nvSpPr>
          <p:cNvPr id="599" name="Google Shape;599;p12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0" name="Google Shape;600;p12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1" name="Google Shape;601;p12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50"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 name="Google Shape;52;p1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3" name="Google Shape;53;p13"/>
          <p:cNvSpPr/>
          <p:nvPr>
            <p:ph idx="2" type="pic"/>
          </p:nvPr>
        </p:nvSpPr>
        <p:spPr>
          <a:xfrm>
            <a:off x="6251239" y="2074787"/>
            <a:ext cx="3503700" cy="3503700"/>
          </a:xfrm>
          <a:prstGeom prst="rect">
            <a:avLst/>
          </a:prstGeom>
          <a:noFill/>
          <a:ln>
            <a:noFill/>
          </a:ln>
        </p:spPr>
      </p:sp>
      <p:sp>
        <p:nvSpPr>
          <p:cNvPr id="54" name="Google Shape;54;p1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02" name="Shape 602"/>
        <p:cNvGrpSpPr/>
        <p:nvPr/>
      </p:nvGrpSpPr>
      <p:grpSpPr>
        <a:xfrm>
          <a:off x="0" y="0"/>
          <a:ext cx="0" cy="0"/>
          <a:chOff x="0" y="0"/>
          <a:chExt cx="0" cy="0"/>
        </a:xfrm>
      </p:grpSpPr>
      <p:sp>
        <p:nvSpPr>
          <p:cNvPr id="603" name="Google Shape;603;p12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04" name="Google Shape;604;p12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05" name="Google Shape;605;p12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6" name="Google Shape;606;p12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07" name="Google Shape;607;p12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612" name="Shape 612"/>
        <p:cNvGrpSpPr/>
        <p:nvPr/>
      </p:nvGrpSpPr>
      <p:grpSpPr>
        <a:xfrm>
          <a:off x="0" y="0"/>
          <a:ext cx="0" cy="0"/>
          <a:chOff x="0" y="0"/>
          <a:chExt cx="0" cy="0"/>
        </a:xfrm>
      </p:grpSpPr>
      <p:sp>
        <p:nvSpPr>
          <p:cNvPr id="613" name="Google Shape;613;p127"/>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614" name="Google Shape;614;p127"/>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15" name="Shape 615"/>
        <p:cNvGrpSpPr/>
        <p:nvPr/>
      </p:nvGrpSpPr>
      <p:grpSpPr>
        <a:xfrm>
          <a:off x="0" y="0"/>
          <a:ext cx="0" cy="0"/>
          <a:chOff x="0" y="0"/>
          <a:chExt cx="0" cy="0"/>
        </a:xfrm>
      </p:grpSpPr>
      <p:sp>
        <p:nvSpPr>
          <p:cNvPr id="616" name="Google Shape;616;p128"/>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17" name="Google Shape;617;p128"/>
          <p:cNvSpPr txBox="1"/>
          <p:nvPr>
            <p:ph type="title"/>
          </p:nvPr>
        </p:nvSpPr>
        <p:spPr>
          <a:xfrm>
            <a:off x="233200" y="32050"/>
            <a:ext cx="8480925"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8" name="Google Shape;618;p128"/>
          <p:cNvSpPr txBox="1"/>
          <p:nvPr>
            <p:ph idx="1" type="body"/>
          </p:nvPr>
        </p:nvSpPr>
        <p:spPr>
          <a:xfrm>
            <a:off x="706925" y="1211175"/>
            <a:ext cx="703192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619" name="Shape 619"/>
        <p:cNvGrpSpPr/>
        <p:nvPr/>
      </p:nvGrpSpPr>
      <p:grpSpPr>
        <a:xfrm>
          <a:off x="0" y="0"/>
          <a:ext cx="0" cy="0"/>
          <a:chOff x="0" y="0"/>
          <a:chExt cx="0" cy="0"/>
        </a:xfrm>
      </p:grpSpPr>
      <p:sp>
        <p:nvSpPr>
          <p:cNvPr id="620" name="Google Shape;620;p129"/>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21" name="Google Shape;621;p129"/>
          <p:cNvSpPr txBox="1"/>
          <p:nvPr>
            <p:ph type="title"/>
          </p:nvPr>
        </p:nvSpPr>
        <p:spPr>
          <a:xfrm>
            <a:off x="980250" y="32050"/>
            <a:ext cx="7851375"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22" name="Google Shape;622;p129"/>
          <p:cNvSpPr txBox="1"/>
          <p:nvPr>
            <p:ph idx="1" type="body"/>
          </p:nvPr>
        </p:nvSpPr>
        <p:spPr>
          <a:xfrm>
            <a:off x="980250" y="906375"/>
            <a:ext cx="675877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623" name="Shape 623"/>
        <p:cNvGrpSpPr/>
        <p:nvPr/>
      </p:nvGrpSpPr>
      <p:grpSpPr>
        <a:xfrm>
          <a:off x="0" y="0"/>
          <a:ext cx="0" cy="0"/>
          <a:chOff x="0" y="0"/>
          <a:chExt cx="0" cy="0"/>
        </a:xfrm>
      </p:grpSpPr>
      <p:sp>
        <p:nvSpPr>
          <p:cNvPr id="624" name="Google Shape;624;p13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25" name="Google Shape;625;p130"/>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26" name="Google Shape;626;p130"/>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627" name="Shape 627"/>
        <p:cNvGrpSpPr/>
        <p:nvPr/>
      </p:nvGrpSpPr>
      <p:grpSpPr>
        <a:xfrm>
          <a:off x="0" y="0"/>
          <a:ext cx="0" cy="0"/>
          <a:chOff x="0" y="0"/>
          <a:chExt cx="0" cy="0"/>
        </a:xfrm>
      </p:grpSpPr>
      <p:sp>
        <p:nvSpPr>
          <p:cNvPr id="628" name="Google Shape;628;p131"/>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629" name="Google Shape;629;p131"/>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630" name="Shape 630"/>
        <p:cNvGrpSpPr/>
        <p:nvPr/>
      </p:nvGrpSpPr>
      <p:grpSpPr>
        <a:xfrm>
          <a:off x="0" y="0"/>
          <a:ext cx="0" cy="0"/>
          <a:chOff x="0" y="0"/>
          <a:chExt cx="0" cy="0"/>
        </a:xfrm>
      </p:grpSpPr>
      <p:sp>
        <p:nvSpPr>
          <p:cNvPr id="631" name="Google Shape;631;p132"/>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632" name="Google Shape;632;p132"/>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633" name="Shape 633"/>
        <p:cNvGrpSpPr/>
        <p:nvPr/>
      </p:nvGrpSpPr>
      <p:grpSpPr>
        <a:xfrm>
          <a:off x="0" y="0"/>
          <a:ext cx="0" cy="0"/>
          <a:chOff x="0" y="0"/>
          <a:chExt cx="0" cy="0"/>
        </a:xfrm>
      </p:grpSpPr>
      <p:sp>
        <p:nvSpPr>
          <p:cNvPr id="634" name="Google Shape;634;p133"/>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635" name="Shape 635"/>
        <p:cNvGrpSpPr/>
        <p:nvPr/>
      </p:nvGrpSpPr>
      <p:grpSpPr>
        <a:xfrm>
          <a:off x="0" y="0"/>
          <a:ext cx="0" cy="0"/>
          <a:chOff x="0" y="0"/>
          <a:chExt cx="0" cy="0"/>
        </a:xfrm>
      </p:grpSpPr>
      <p:sp>
        <p:nvSpPr>
          <p:cNvPr id="636" name="Google Shape;636;p134"/>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637" name="Google Shape;637;p13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638" name="Shape 638"/>
        <p:cNvGrpSpPr/>
        <p:nvPr/>
      </p:nvGrpSpPr>
      <p:grpSpPr>
        <a:xfrm>
          <a:off x="0" y="0"/>
          <a:ext cx="0" cy="0"/>
          <a:chOff x="0" y="0"/>
          <a:chExt cx="0" cy="0"/>
        </a:xfrm>
      </p:grpSpPr>
      <p:pic>
        <p:nvPicPr>
          <p:cNvPr descr="A graph with blue lines&#10;&#10;Description automatically generated" id="639" name="Google Shape;639;p13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55" name="Shape 55"/>
        <p:cNvGrpSpPr/>
        <p:nvPr/>
      </p:nvGrpSpPr>
      <p:grpSpPr>
        <a:xfrm>
          <a:off x="0" y="0"/>
          <a:ext cx="0" cy="0"/>
          <a:chOff x="0" y="0"/>
          <a:chExt cx="0" cy="0"/>
        </a:xfrm>
      </p:grpSpPr>
      <p:pic>
        <p:nvPicPr>
          <p:cNvPr id="56" name="Google Shape;56;p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7" name="Google Shape;57;p14"/>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8" name="Google Shape;58;p1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9" name="Google Shape;59;p1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0" name="Google Shape;60;p14"/>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640" name="Shape 640"/>
        <p:cNvGrpSpPr/>
        <p:nvPr/>
      </p:nvGrpSpPr>
      <p:grpSpPr>
        <a:xfrm>
          <a:off x="0" y="0"/>
          <a:ext cx="0" cy="0"/>
          <a:chOff x="0" y="0"/>
          <a:chExt cx="0" cy="0"/>
        </a:xfrm>
      </p:grpSpPr>
      <p:sp>
        <p:nvSpPr>
          <p:cNvPr id="641" name="Google Shape;641;p136"/>
          <p:cNvSpPr txBox="1"/>
          <p:nvPr>
            <p:ph type="ctrTitle"/>
          </p:nvPr>
        </p:nvSpPr>
        <p:spPr>
          <a:xfrm>
            <a:off x="1143000" y="841772"/>
            <a:ext cx="6858000" cy="1790775"/>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42" name="Google Shape;642;p136"/>
          <p:cNvSpPr txBox="1"/>
          <p:nvPr>
            <p:ph idx="1" type="subTitle"/>
          </p:nvPr>
        </p:nvSpPr>
        <p:spPr>
          <a:xfrm>
            <a:off x="1143000" y="2701528"/>
            <a:ext cx="6858000" cy="1241775"/>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643" name="Google Shape;643;p136"/>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atin typeface="Calibri"/>
                <a:ea typeface="Calibri"/>
                <a:cs typeface="Calibri"/>
                <a:sym typeface="Calibri"/>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644" name="Google Shape;644;p136"/>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latin typeface="Calibri"/>
                <a:ea typeface="Calibri"/>
                <a:cs typeface="Calibri"/>
                <a:sym typeface="Calibri"/>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645" name="Google Shape;645;p136"/>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b="0" i="0" sz="1400" u="none" cap="none" strike="noStrike">
                <a:solidFill>
                  <a:schemeClr val="dk1"/>
                </a:solidFill>
                <a:latin typeface="Calibri"/>
                <a:ea typeface="Calibri"/>
                <a:cs typeface="Calibri"/>
                <a:sym typeface="Calibri"/>
              </a:defRPr>
            </a:lvl1pPr>
            <a:lvl2pPr indent="0" lvl="1" marL="0" marR="0" rtl="0" algn="l">
              <a:spcBef>
                <a:spcPts val="0"/>
              </a:spcBef>
              <a:buNone/>
              <a:defRPr b="0" i="0" sz="1400" u="none" cap="none" strike="noStrike">
                <a:solidFill>
                  <a:schemeClr val="dk1"/>
                </a:solidFill>
                <a:latin typeface="Calibri"/>
                <a:ea typeface="Calibri"/>
                <a:cs typeface="Calibri"/>
                <a:sym typeface="Calibri"/>
              </a:defRPr>
            </a:lvl2pPr>
            <a:lvl3pPr indent="0" lvl="2" marL="0" marR="0" rtl="0" algn="l">
              <a:spcBef>
                <a:spcPts val="0"/>
              </a:spcBef>
              <a:buNone/>
              <a:defRPr b="0" i="0" sz="1400" u="none" cap="none" strike="noStrike">
                <a:solidFill>
                  <a:schemeClr val="dk1"/>
                </a:solidFill>
                <a:latin typeface="Calibri"/>
                <a:ea typeface="Calibri"/>
                <a:cs typeface="Calibri"/>
                <a:sym typeface="Calibri"/>
              </a:defRPr>
            </a:lvl3pPr>
            <a:lvl4pPr indent="0" lvl="3" marL="0" marR="0" rtl="0" algn="l">
              <a:spcBef>
                <a:spcPts val="0"/>
              </a:spcBef>
              <a:buNone/>
              <a:defRPr b="0" i="0" sz="1400" u="none" cap="none" strike="noStrike">
                <a:solidFill>
                  <a:schemeClr val="dk1"/>
                </a:solidFill>
                <a:latin typeface="Calibri"/>
                <a:ea typeface="Calibri"/>
                <a:cs typeface="Calibri"/>
                <a:sym typeface="Calibri"/>
              </a:defRPr>
            </a:lvl4pPr>
            <a:lvl5pPr indent="0" lvl="4" marL="0" marR="0" rtl="0" algn="l">
              <a:spcBef>
                <a:spcPts val="0"/>
              </a:spcBef>
              <a:buNone/>
              <a:defRPr b="0" i="0" sz="1400" u="none" cap="none" strike="noStrike">
                <a:solidFill>
                  <a:schemeClr val="dk1"/>
                </a:solidFill>
                <a:latin typeface="Calibri"/>
                <a:ea typeface="Calibri"/>
                <a:cs typeface="Calibri"/>
                <a:sym typeface="Calibri"/>
              </a:defRPr>
            </a:lvl5pPr>
            <a:lvl6pPr indent="0" lvl="5" marL="0" marR="0" rtl="0" algn="l">
              <a:spcBef>
                <a:spcPts val="0"/>
              </a:spcBef>
              <a:buNone/>
              <a:defRPr b="0" i="0" sz="1400" u="none" cap="none" strike="noStrike">
                <a:solidFill>
                  <a:schemeClr val="dk1"/>
                </a:solidFill>
                <a:latin typeface="Calibri"/>
                <a:ea typeface="Calibri"/>
                <a:cs typeface="Calibri"/>
                <a:sym typeface="Calibri"/>
              </a:defRPr>
            </a:lvl6pPr>
            <a:lvl7pPr indent="0" lvl="6" marL="0" marR="0" rtl="0" algn="l">
              <a:spcBef>
                <a:spcPts val="0"/>
              </a:spcBef>
              <a:buNone/>
              <a:defRPr b="0" i="0" sz="1400" u="none" cap="none" strike="noStrike">
                <a:solidFill>
                  <a:schemeClr val="dk1"/>
                </a:solidFill>
                <a:latin typeface="Calibri"/>
                <a:ea typeface="Calibri"/>
                <a:cs typeface="Calibri"/>
                <a:sym typeface="Calibri"/>
              </a:defRPr>
            </a:lvl7pPr>
            <a:lvl8pPr indent="0" lvl="7" marL="0" marR="0" rtl="0" algn="l">
              <a:spcBef>
                <a:spcPts val="0"/>
              </a:spcBef>
              <a:buNone/>
              <a:defRPr b="0" i="0" sz="1400" u="none" cap="none" strike="noStrike">
                <a:solidFill>
                  <a:schemeClr val="dk1"/>
                </a:solidFill>
                <a:latin typeface="Calibri"/>
                <a:ea typeface="Calibri"/>
                <a:cs typeface="Calibri"/>
                <a:sym typeface="Calibri"/>
              </a:defRPr>
            </a:lvl8pPr>
            <a:lvl9pPr indent="0" lvl="8" marL="0" marR="0" rtl="0" algn="l">
              <a:spcBef>
                <a:spcPts val="0"/>
              </a:spcBef>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646" name="Shape 646"/>
        <p:cNvGrpSpPr/>
        <p:nvPr/>
      </p:nvGrpSpPr>
      <p:grpSpPr>
        <a:xfrm>
          <a:off x="0" y="0"/>
          <a:ext cx="0" cy="0"/>
          <a:chOff x="0" y="0"/>
          <a:chExt cx="0" cy="0"/>
        </a:xfrm>
      </p:grpSpPr>
      <p:sp>
        <p:nvSpPr>
          <p:cNvPr id="647" name="Google Shape;647;p137"/>
          <p:cNvSpPr txBox="1"/>
          <p:nvPr>
            <p:ph type="title"/>
          </p:nvPr>
        </p:nvSpPr>
        <p:spPr>
          <a:xfrm>
            <a:off x="500550" y="1335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48" name="Google Shape;648;p1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649" name="Shape 649"/>
        <p:cNvGrpSpPr/>
        <p:nvPr/>
      </p:nvGrpSpPr>
      <p:grpSpPr>
        <a:xfrm>
          <a:off x="0" y="0"/>
          <a:ext cx="0" cy="0"/>
          <a:chOff x="0" y="0"/>
          <a:chExt cx="0" cy="0"/>
        </a:xfrm>
      </p:grpSpPr>
      <p:pic>
        <p:nvPicPr>
          <p:cNvPr descr="A picture containing background pattern&#10;&#10;Description automatically generated" id="650" name="Google Shape;650;p13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1" name="Google Shape;651;p138"/>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52" name="Google Shape;652;p13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53" name="Google Shape;653;p13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54" name="Google Shape;654;p13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655" name="Google Shape;655;p138"/>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660" name="Shape 660"/>
        <p:cNvGrpSpPr/>
        <p:nvPr/>
      </p:nvGrpSpPr>
      <p:grpSpPr>
        <a:xfrm>
          <a:off x="0" y="0"/>
          <a:ext cx="0" cy="0"/>
          <a:chOff x="0" y="0"/>
          <a:chExt cx="0" cy="0"/>
        </a:xfrm>
      </p:grpSpPr>
      <p:pic>
        <p:nvPicPr>
          <p:cNvPr descr="A picture containing map&#10;&#10;Description automatically generated" id="661" name="Google Shape;661;p14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2" name="Shape 662"/>
        <p:cNvGrpSpPr/>
        <p:nvPr/>
      </p:nvGrpSpPr>
      <p:grpSpPr>
        <a:xfrm>
          <a:off x="0" y="0"/>
          <a:ext cx="0" cy="0"/>
          <a:chOff x="0" y="0"/>
          <a:chExt cx="0" cy="0"/>
        </a:xfrm>
      </p:grpSpPr>
      <p:sp>
        <p:nvSpPr>
          <p:cNvPr id="663" name="Google Shape;663;p141"/>
          <p:cNvSpPr txBox="1"/>
          <p:nvPr>
            <p:ph idx="10" type="dt"/>
          </p:nvPr>
        </p:nvSpPr>
        <p:spPr>
          <a:xfrm>
            <a:off x="628650" y="4767263"/>
            <a:ext cx="2057400" cy="273825"/>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64" name="Google Shape;664;p141"/>
          <p:cNvSpPr txBox="1"/>
          <p:nvPr>
            <p:ph idx="11" type="ftr"/>
          </p:nvPr>
        </p:nvSpPr>
        <p:spPr>
          <a:xfrm>
            <a:off x="3028950" y="4767263"/>
            <a:ext cx="3086100" cy="273825"/>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65" name="Google Shape;665;p141"/>
          <p:cNvSpPr txBox="1"/>
          <p:nvPr>
            <p:ph idx="12" type="sldNum"/>
          </p:nvPr>
        </p:nvSpPr>
        <p:spPr>
          <a:xfrm>
            <a:off x="6457950" y="4767263"/>
            <a:ext cx="2057400" cy="273825"/>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66" name="Shape 666"/>
        <p:cNvGrpSpPr/>
        <p:nvPr/>
      </p:nvGrpSpPr>
      <p:grpSpPr>
        <a:xfrm>
          <a:off x="0" y="0"/>
          <a:ext cx="0" cy="0"/>
          <a:chOff x="0" y="0"/>
          <a:chExt cx="0" cy="0"/>
        </a:xfrm>
      </p:grpSpPr>
      <p:sp>
        <p:nvSpPr>
          <p:cNvPr id="667" name="Google Shape;667;p142"/>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68" name="Google Shape;668;p142"/>
          <p:cNvSpPr txBox="1"/>
          <p:nvPr>
            <p:ph type="title"/>
          </p:nvPr>
        </p:nvSpPr>
        <p:spPr>
          <a:xfrm>
            <a:off x="233200" y="91512"/>
            <a:ext cx="8480925"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b="1">
                <a:solidFill>
                  <a:schemeClr val="lt1"/>
                </a:solidFill>
              </a:defRPr>
            </a:lvl1pPr>
            <a:lvl2pPr lvl="1" rtl="0" algn="l">
              <a:lnSpc>
                <a:spcPct val="100000"/>
              </a:lnSpc>
              <a:spcBef>
                <a:spcPts val="0"/>
              </a:spcBef>
              <a:spcAft>
                <a:spcPts val="0"/>
              </a:spcAft>
              <a:buSzPts val="2100"/>
              <a:buNone/>
              <a:defRPr b="1"/>
            </a:lvl2pPr>
            <a:lvl3pPr lvl="2" rtl="0" algn="l">
              <a:lnSpc>
                <a:spcPct val="100000"/>
              </a:lnSpc>
              <a:spcBef>
                <a:spcPts val="0"/>
              </a:spcBef>
              <a:spcAft>
                <a:spcPts val="0"/>
              </a:spcAft>
              <a:buSzPts val="2100"/>
              <a:buNone/>
              <a:defRPr b="1"/>
            </a:lvl3pPr>
            <a:lvl4pPr lvl="3" rtl="0" algn="l">
              <a:lnSpc>
                <a:spcPct val="100000"/>
              </a:lnSpc>
              <a:spcBef>
                <a:spcPts val="0"/>
              </a:spcBef>
              <a:spcAft>
                <a:spcPts val="0"/>
              </a:spcAft>
              <a:buSzPts val="2100"/>
              <a:buNone/>
              <a:defRPr b="1"/>
            </a:lvl4pPr>
            <a:lvl5pPr lvl="4" rtl="0" algn="l">
              <a:lnSpc>
                <a:spcPct val="100000"/>
              </a:lnSpc>
              <a:spcBef>
                <a:spcPts val="0"/>
              </a:spcBef>
              <a:spcAft>
                <a:spcPts val="0"/>
              </a:spcAft>
              <a:buSzPts val="2100"/>
              <a:buNone/>
              <a:defRPr b="1"/>
            </a:lvl5pPr>
            <a:lvl6pPr lvl="5" rtl="0" algn="l">
              <a:lnSpc>
                <a:spcPct val="100000"/>
              </a:lnSpc>
              <a:spcBef>
                <a:spcPts val="0"/>
              </a:spcBef>
              <a:spcAft>
                <a:spcPts val="0"/>
              </a:spcAft>
              <a:buSzPts val="2100"/>
              <a:buNone/>
              <a:defRPr b="1"/>
            </a:lvl6pPr>
            <a:lvl7pPr lvl="6" rtl="0" algn="l">
              <a:lnSpc>
                <a:spcPct val="100000"/>
              </a:lnSpc>
              <a:spcBef>
                <a:spcPts val="0"/>
              </a:spcBef>
              <a:spcAft>
                <a:spcPts val="0"/>
              </a:spcAft>
              <a:buSzPts val="2100"/>
              <a:buNone/>
              <a:defRPr b="1"/>
            </a:lvl7pPr>
            <a:lvl8pPr lvl="7" rtl="0" algn="l">
              <a:lnSpc>
                <a:spcPct val="100000"/>
              </a:lnSpc>
              <a:spcBef>
                <a:spcPts val="0"/>
              </a:spcBef>
              <a:spcAft>
                <a:spcPts val="0"/>
              </a:spcAft>
              <a:buSzPts val="2100"/>
              <a:buNone/>
              <a:defRPr b="1"/>
            </a:lvl8pPr>
            <a:lvl9pPr lvl="8" rtl="0" algn="l">
              <a:lnSpc>
                <a:spcPct val="100000"/>
              </a:lnSpc>
              <a:spcBef>
                <a:spcPts val="0"/>
              </a:spcBef>
              <a:spcAft>
                <a:spcPts val="0"/>
              </a:spcAft>
              <a:buSzPts val="2100"/>
              <a:buNone/>
              <a:defRPr b="1"/>
            </a:lvl9pPr>
          </a:lstStyle>
          <a:p/>
        </p:txBody>
      </p:sp>
      <p:sp>
        <p:nvSpPr>
          <p:cNvPr id="669" name="Google Shape;669;p142"/>
          <p:cNvSpPr txBox="1"/>
          <p:nvPr>
            <p:ph idx="1" type="body"/>
          </p:nvPr>
        </p:nvSpPr>
        <p:spPr>
          <a:xfrm>
            <a:off x="706925" y="1211175"/>
            <a:ext cx="703192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670" name="Google Shape;670;p14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671" name="Shape 671"/>
        <p:cNvGrpSpPr/>
        <p:nvPr/>
      </p:nvGrpSpPr>
      <p:grpSpPr>
        <a:xfrm>
          <a:off x="0" y="0"/>
          <a:ext cx="0" cy="0"/>
          <a:chOff x="0" y="0"/>
          <a:chExt cx="0" cy="0"/>
        </a:xfrm>
      </p:grpSpPr>
      <p:sp>
        <p:nvSpPr>
          <p:cNvPr id="672" name="Google Shape;672;p143"/>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3" name="Google Shape;673;p143"/>
          <p:cNvSpPr txBox="1"/>
          <p:nvPr>
            <p:ph idx="1" type="body"/>
          </p:nvPr>
        </p:nvSpPr>
        <p:spPr>
          <a:xfrm>
            <a:off x="980250" y="906375"/>
            <a:ext cx="675877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674" name="Google Shape;674;p14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675" name="Google Shape;675;p143"/>
          <p:cNvSpPr txBox="1"/>
          <p:nvPr>
            <p:ph type="title"/>
          </p:nvPr>
        </p:nvSpPr>
        <p:spPr>
          <a:xfrm>
            <a:off x="980250" y="113811"/>
            <a:ext cx="7851375"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b="1"/>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676" name="Shape 676"/>
        <p:cNvGrpSpPr/>
        <p:nvPr/>
      </p:nvGrpSpPr>
      <p:grpSpPr>
        <a:xfrm>
          <a:off x="0" y="0"/>
          <a:ext cx="0" cy="0"/>
          <a:chOff x="0" y="0"/>
          <a:chExt cx="0" cy="0"/>
        </a:xfrm>
      </p:grpSpPr>
      <p:sp>
        <p:nvSpPr>
          <p:cNvPr id="677" name="Google Shape;677;p144"/>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678" name="Google Shape;678;p144"/>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679" name="Shape 679"/>
        <p:cNvGrpSpPr/>
        <p:nvPr/>
      </p:nvGrpSpPr>
      <p:grpSpPr>
        <a:xfrm>
          <a:off x="0" y="0"/>
          <a:ext cx="0" cy="0"/>
          <a:chOff x="0" y="0"/>
          <a:chExt cx="0" cy="0"/>
        </a:xfrm>
      </p:grpSpPr>
      <p:sp>
        <p:nvSpPr>
          <p:cNvPr id="680" name="Google Shape;680;p145"/>
          <p:cNvSpPr txBox="1"/>
          <p:nvPr>
            <p:ph type="ctrTitle"/>
          </p:nvPr>
        </p:nvSpPr>
        <p:spPr>
          <a:xfrm>
            <a:off x="1143000" y="841772"/>
            <a:ext cx="6858000" cy="1790775"/>
          </a:xfrm>
          <a:prstGeom prst="rect">
            <a:avLst/>
          </a:prstGeom>
          <a:noFill/>
          <a:ln>
            <a:noFill/>
          </a:ln>
        </p:spPr>
        <p:txBody>
          <a:bodyPr anchorCtr="0" anchor="b" bIns="25700" lIns="51425" spcFirstLastPara="1" rIns="51425" wrap="square" tIns="25700">
            <a:normAutofit/>
          </a:bodyPr>
          <a:lstStyle>
            <a:lvl1pPr lvl="0" rtl="0" algn="ctr">
              <a:lnSpc>
                <a:spcPct val="90000"/>
              </a:lnSpc>
              <a:spcBef>
                <a:spcPts val="0"/>
              </a:spcBef>
              <a:spcAft>
                <a:spcPts val="0"/>
              </a:spcAft>
              <a:buClr>
                <a:schemeClr val="dk1"/>
              </a:buClr>
              <a:buSzPts val="3400"/>
              <a:buFont typeface="Open Sans"/>
              <a:buNone/>
              <a:defRPr sz="4500"/>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681" name="Google Shape;681;p145"/>
          <p:cNvSpPr txBox="1"/>
          <p:nvPr>
            <p:ph idx="1" type="subTitle"/>
          </p:nvPr>
        </p:nvSpPr>
        <p:spPr>
          <a:xfrm>
            <a:off x="1143000" y="2701529"/>
            <a:ext cx="6858000" cy="1241775"/>
          </a:xfrm>
          <a:prstGeom prst="rect">
            <a:avLst/>
          </a:prstGeom>
          <a:noFill/>
          <a:ln>
            <a:noFill/>
          </a:ln>
        </p:spPr>
        <p:txBody>
          <a:bodyPr anchorCtr="0" anchor="t" bIns="25700" lIns="51425" spcFirstLastPara="1" rIns="51425" wrap="square" tIns="25700">
            <a:normAutofit/>
          </a:bodyPr>
          <a:lstStyle>
            <a:lvl1pPr lvl="0" rtl="0" algn="ctr">
              <a:lnSpc>
                <a:spcPct val="90000"/>
              </a:lnSpc>
              <a:spcBef>
                <a:spcPts val="800"/>
              </a:spcBef>
              <a:spcAft>
                <a:spcPts val="0"/>
              </a:spcAft>
              <a:buClr>
                <a:schemeClr val="dk1"/>
              </a:buClr>
              <a:buSzPts val="1400"/>
              <a:buNone/>
              <a:defRPr sz="1800"/>
            </a:lvl1pPr>
            <a:lvl2pPr lvl="1" rtl="0" algn="ctr">
              <a:lnSpc>
                <a:spcPct val="90000"/>
              </a:lnSpc>
              <a:spcBef>
                <a:spcPts val="1200"/>
              </a:spcBef>
              <a:spcAft>
                <a:spcPts val="0"/>
              </a:spcAft>
              <a:buClr>
                <a:schemeClr val="dk1"/>
              </a:buClr>
              <a:buSzPts val="1100"/>
              <a:buNone/>
              <a:defRPr sz="1500"/>
            </a:lvl2pPr>
            <a:lvl3pPr lvl="2" rtl="0" algn="ctr">
              <a:lnSpc>
                <a:spcPct val="90000"/>
              </a:lnSpc>
              <a:spcBef>
                <a:spcPts val="1200"/>
              </a:spcBef>
              <a:spcAft>
                <a:spcPts val="0"/>
              </a:spcAft>
              <a:buClr>
                <a:schemeClr val="dk1"/>
              </a:buClr>
              <a:buSzPts val="1100"/>
              <a:buNone/>
              <a:defRPr sz="1400"/>
            </a:lvl3pPr>
            <a:lvl4pPr lvl="3" rtl="0" algn="ctr">
              <a:lnSpc>
                <a:spcPct val="90000"/>
              </a:lnSpc>
              <a:spcBef>
                <a:spcPts val="1200"/>
              </a:spcBef>
              <a:spcAft>
                <a:spcPts val="0"/>
              </a:spcAft>
              <a:buClr>
                <a:schemeClr val="dk1"/>
              </a:buClr>
              <a:buSzPts val="900"/>
              <a:buNone/>
              <a:defRPr sz="1200"/>
            </a:lvl4pPr>
            <a:lvl5pPr lvl="4" rtl="0" algn="ctr">
              <a:lnSpc>
                <a:spcPct val="90000"/>
              </a:lnSpc>
              <a:spcBef>
                <a:spcPts val="1200"/>
              </a:spcBef>
              <a:spcAft>
                <a:spcPts val="0"/>
              </a:spcAft>
              <a:buClr>
                <a:schemeClr val="dk1"/>
              </a:buClr>
              <a:buSzPts val="900"/>
              <a:buNone/>
              <a:defRPr sz="1200"/>
            </a:lvl5pPr>
            <a:lvl6pPr lvl="5" rtl="0" algn="ctr">
              <a:lnSpc>
                <a:spcPct val="90000"/>
              </a:lnSpc>
              <a:spcBef>
                <a:spcPts val="1200"/>
              </a:spcBef>
              <a:spcAft>
                <a:spcPts val="0"/>
              </a:spcAft>
              <a:buClr>
                <a:schemeClr val="dk1"/>
              </a:buClr>
              <a:buSzPts val="900"/>
              <a:buNone/>
              <a:defRPr sz="1200"/>
            </a:lvl6pPr>
            <a:lvl7pPr lvl="6" rtl="0" algn="ctr">
              <a:lnSpc>
                <a:spcPct val="90000"/>
              </a:lnSpc>
              <a:spcBef>
                <a:spcPts val="1200"/>
              </a:spcBef>
              <a:spcAft>
                <a:spcPts val="0"/>
              </a:spcAft>
              <a:buClr>
                <a:schemeClr val="dk1"/>
              </a:buClr>
              <a:buSzPts val="900"/>
              <a:buNone/>
              <a:defRPr sz="1200"/>
            </a:lvl7pPr>
            <a:lvl8pPr lvl="7" rtl="0" algn="ctr">
              <a:lnSpc>
                <a:spcPct val="90000"/>
              </a:lnSpc>
              <a:spcBef>
                <a:spcPts val="1200"/>
              </a:spcBef>
              <a:spcAft>
                <a:spcPts val="0"/>
              </a:spcAft>
              <a:buClr>
                <a:schemeClr val="dk1"/>
              </a:buClr>
              <a:buSzPts val="900"/>
              <a:buNone/>
              <a:defRPr sz="1200"/>
            </a:lvl8pPr>
            <a:lvl9pPr lvl="8" rtl="0" algn="ctr">
              <a:lnSpc>
                <a:spcPct val="90000"/>
              </a:lnSpc>
              <a:spcBef>
                <a:spcPts val="1200"/>
              </a:spcBef>
              <a:spcAft>
                <a:spcPts val="1200"/>
              </a:spcAft>
              <a:buClr>
                <a:schemeClr val="dk1"/>
              </a:buClr>
              <a:buSzPts val="900"/>
              <a:buNone/>
              <a:defRPr sz="1200"/>
            </a:lvl9pPr>
          </a:lstStyle>
          <a:p/>
        </p:txBody>
      </p:sp>
      <p:sp>
        <p:nvSpPr>
          <p:cNvPr id="682" name="Google Shape;682;p145"/>
          <p:cNvSpPr txBox="1"/>
          <p:nvPr>
            <p:ph idx="10" type="dt"/>
          </p:nvPr>
        </p:nvSpPr>
        <p:spPr>
          <a:xfrm>
            <a:off x="628650" y="4767263"/>
            <a:ext cx="2057400" cy="273825"/>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83" name="Google Shape;683;p145"/>
          <p:cNvSpPr txBox="1"/>
          <p:nvPr>
            <p:ph idx="11" type="ftr"/>
          </p:nvPr>
        </p:nvSpPr>
        <p:spPr>
          <a:xfrm>
            <a:off x="3028950" y="4767263"/>
            <a:ext cx="3086100" cy="273825"/>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684" name="Google Shape;684;p145"/>
          <p:cNvSpPr txBox="1"/>
          <p:nvPr>
            <p:ph idx="12" type="sldNum"/>
          </p:nvPr>
        </p:nvSpPr>
        <p:spPr>
          <a:xfrm>
            <a:off x="6457950" y="4767263"/>
            <a:ext cx="2057400" cy="273825"/>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685" name="Shape 685"/>
        <p:cNvGrpSpPr/>
        <p:nvPr/>
      </p:nvGrpSpPr>
      <p:grpSpPr>
        <a:xfrm>
          <a:off x="0" y="0"/>
          <a:ext cx="0" cy="0"/>
          <a:chOff x="0" y="0"/>
          <a:chExt cx="0" cy="0"/>
        </a:xfrm>
      </p:grpSpPr>
      <p:sp>
        <p:nvSpPr>
          <p:cNvPr id="686" name="Google Shape;686;p146"/>
          <p:cNvSpPr txBox="1"/>
          <p:nvPr>
            <p:ph type="title"/>
          </p:nvPr>
        </p:nvSpPr>
        <p:spPr>
          <a:xfrm>
            <a:off x="457110" y="205200"/>
            <a:ext cx="8229375" cy="858600"/>
          </a:xfrm>
          <a:prstGeom prst="rect">
            <a:avLst/>
          </a:prstGeom>
          <a:noFill/>
          <a:ln>
            <a:noFill/>
          </a:ln>
        </p:spPr>
        <p:txBody>
          <a:bodyPr anchorCtr="0" anchor="ctr" bIns="0" lIns="0" spcFirstLastPara="1" rIns="0" wrap="square" tIns="0">
            <a:normAutofit/>
          </a:bodyPr>
          <a:lstStyle>
            <a:lvl1pPr lvl="0" rtl="0" algn="l">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687" name="Google Shape;687;p146"/>
          <p:cNvSpPr txBox="1"/>
          <p:nvPr>
            <p:ph idx="1" type="body"/>
          </p:nvPr>
        </p:nvSpPr>
        <p:spPr>
          <a:xfrm>
            <a:off x="457110" y="120339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
        <p:nvSpPr>
          <p:cNvPr id="688" name="Google Shape;688;p146"/>
          <p:cNvSpPr txBox="1"/>
          <p:nvPr>
            <p:ph idx="2" type="body"/>
          </p:nvPr>
        </p:nvSpPr>
        <p:spPr>
          <a:xfrm>
            <a:off x="4673970" y="120339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
        <p:nvSpPr>
          <p:cNvPr id="689" name="Google Shape;689;p146"/>
          <p:cNvSpPr txBox="1"/>
          <p:nvPr>
            <p:ph idx="3" type="body"/>
          </p:nvPr>
        </p:nvSpPr>
        <p:spPr>
          <a:xfrm>
            <a:off x="457110" y="276156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
        <p:nvSpPr>
          <p:cNvPr id="690" name="Google Shape;690;p146"/>
          <p:cNvSpPr txBox="1"/>
          <p:nvPr>
            <p:ph idx="4" type="body"/>
          </p:nvPr>
        </p:nvSpPr>
        <p:spPr>
          <a:xfrm>
            <a:off x="4673970" y="2761560"/>
            <a:ext cx="4015800" cy="1422675"/>
          </a:xfrm>
          <a:prstGeom prst="rect">
            <a:avLst/>
          </a:prstGeom>
          <a:noFill/>
          <a:ln>
            <a:noFill/>
          </a:ln>
        </p:spPr>
        <p:txBody>
          <a:bodyPr anchorCtr="0" anchor="t" bIns="0" lIns="0" spcFirstLastPara="1" rIns="0" wrap="square" tIns="0">
            <a:normAutofit/>
          </a:bodyPr>
          <a:lstStyle>
            <a:lvl1pPr indent="-228600" lvl="0" marL="457200" rtl="0" algn="l">
              <a:lnSpc>
                <a:spcPct val="115000"/>
              </a:lnSpc>
              <a:spcBef>
                <a:spcPts val="0"/>
              </a:spcBef>
              <a:spcAft>
                <a:spcPts val="0"/>
              </a:spcAft>
              <a:buSzPts val="1800"/>
              <a:buNone/>
              <a:defRPr/>
            </a:lvl1pPr>
            <a:lvl2pPr indent="-228600" lvl="1" marL="914400" rtl="0" algn="l">
              <a:lnSpc>
                <a:spcPct val="115000"/>
              </a:lnSpc>
              <a:spcBef>
                <a:spcPts val="1200"/>
              </a:spcBef>
              <a:spcAft>
                <a:spcPts val="0"/>
              </a:spcAft>
              <a:buSzPts val="1500"/>
              <a:buNone/>
              <a:defRPr/>
            </a:lvl2pPr>
            <a:lvl3pPr indent="-228600" lvl="2" marL="1371600" rtl="0" algn="l">
              <a:lnSpc>
                <a:spcPct val="115000"/>
              </a:lnSpc>
              <a:spcBef>
                <a:spcPts val="1200"/>
              </a:spcBef>
              <a:spcAft>
                <a:spcPts val="0"/>
              </a:spcAft>
              <a:buSzPts val="1400"/>
              <a:buNone/>
              <a:defRPr/>
            </a:lvl3pPr>
            <a:lvl4pPr indent="-228600" lvl="3" marL="1828800" rtl="0" algn="l">
              <a:lnSpc>
                <a:spcPct val="115000"/>
              </a:lnSpc>
              <a:spcBef>
                <a:spcPts val="1200"/>
              </a:spcBef>
              <a:spcAft>
                <a:spcPts val="0"/>
              </a:spcAft>
              <a:buSzPts val="1200"/>
              <a:buNone/>
              <a:defRPr/>
            </a:lvl4pPr>
            <a:lvl5pPr indent="-228600" lvl="4" marL="2286000" rtl="0" algn="l">
              <a:lnSpc>
                <a:spcPct val="115000"/>
              </a:lnSpc>
              <a:spcBef>
                <a:spcPts val="1200"/>
              </a:spcBef>
              <a:spcAft>
                <a:spcPts val="0"/>
              </a:spcAft>
              <a:buSzPts val="1200"/>
              <a:buNone/>
              <a:defRPr/>
            </a:lvl5pPr>
            <a:lvl6pPr indent="-228600" lvl="5" marL="2743200" rtl="0" algn="l">
              <a:lnSpc>
                <a:spcPct val="115000"/>
              </a:lnSpc>
              <a:spcBef>
                <a:spcPts val="1200"/>
              </a:spcBef>
              <a:spcAft>
                <a:spcPts val="0"/>
              </a:spcAft>
              <a:buSzPts val="1200"/>
              <a:buNone/>
              <a:defRPr/>
            </a:lvl6pPr>
            <a:lvl7pPr indent="-228600" lvl="6" marL="3200400" rtl="0" algn="l">
              <a:lnSpc>
                <a:spcPct val="115000"/>
              </a:lnSpc>
              <a:spcBef>
                <a:spcPts val="1200"/>
              </a:spcBef>
              <a:spcAft>
                <a:spcPts val="0"/>
              </a:spcAft>
              <a:buSzPts val="1200"/>
              <a:buNone/>
              <a:defRPr/>
            </a:lvl7pPr>
            <a:lvl8pPr indent="-228600" lvl="7" marL="3657600" rtl="0" algn="l">
              <a:lnSpc>
                <a:spcPct val="115000"/>
              </a:lnSpc>
              <a:spcBef>
                <a:spcPts val="1200"/>
              </a:spcBef>
              <a:spcAft>
                <a:spcPts val="0"/>
              </a:spcAft>
              <a:buSzPts val="1200"/>
              <a:buNone/>
              <a:defRPr/>
            </a:lvl8pPr>
            <a:lvl9pPr indent="-228600" lvl="8" marL="4114800" rtl="0" algn="l">
              <a:lnSpc>
                <a:spcPct val="115000"/>
              </a:lnSpc>
              <a:spcBef>
                <a:spcPts val="1200"/>
              </a:spcBef>
              <a:spcAft>
                <a:spcPts val="1200"/>
              </a:spcAft>
              <a:buSzPts val="12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61" name="Shape 61"/>
        <p:cNvGrpSpPr/>
        <p:nvPr/>
      </p:nvGrpSpPr>
      <p:grpSpPr>
        <a:xfrm>
          <a:off x="0" y="0"/>
          <a:ext cx="0" cy="0"/>
          <a:chOff x="0" y="0"/>
          <a:chExt cx="0" cy="0"/>
        </a:xfrm>
      </p:grpSpPr>
      <p:pic>
        <p:nvPicPr>
          <p:cNvPr id="62" name="Google Shape;62;p1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691" name="Shape 691"/>
        <p:cNvGrpSpPr/>
        <p:nvPr/>
      </p:nvGrpSpPr>
      <p:grpSpPr>
        <a:xfrm>
          <a:off x="0" y="0"/>
          <a:ext cx="0" cy="0"/>
          <a:chOff x="0" y="0"/>
          <a:chExt cx="0" cy="0"/>
        </a:xfrm>
      </p:grpSpPr>
      <p:pic>
        <p:nvPicPr>
          <p:cNvPr descr="A picture containing text&#10;&#10;Description automatically generated" id="692" name="Google Shape;692;p1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93" name="Google Shape;693;p147"/>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94" name="Google Shape;694;p147"/>
          <p:cNvSpPr txBox="1"/>
          <p:nvPr>
            <p:ph idx="12" type="sldNum"/>
          </p:nvPr>
        </p:nvSpPr>
        <p:spPr>
          <a:xfrm>
            <a:off x="8701958" y="4724530"/>
            <a:ext cx="328275" cy="273825"/>
          </a:xfrm>
          <a:prstGeom prst="rect">
            <a:avLst/>
          </a:prstGeom>
          <a:noFill/>
          <a:ln>
            <a:noFill/>
          </a:ln>
        </p:spPr>
        <p:txBody>
          <a:bodyPr anchorCtr="0" anchor="ctr" bIns="25700" lIns="51425" spcFirstLastPara="1" rIns="51425" wrap="square" tIns="25700">
            <a:normAutofit/>
          </a:bodyPr>
          <a:lstStyle>
            <a:lvl1pPr indent="0" lvl="0"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695" name="Google Shape;695;p147"/>
          <p:cNvSpPr txBox="1"/>
          <p:nvPr>
            <p:ph type="title"/>
          </p:nvPr>
        </p:nvSpPr>
        <p:spPr>
          <a:xfrm>
            <a:off x="400784" y="718726"/>
            <a:ext cx="8402400" cy="408375"/>
          </a:xfrm>
          <a:prstGeom prst="rect">
            <a:avLst/>
          </a:prstGeom>
          <a:noFill/>
          <a:ln>
            <a:noFill/>
          </a:ln>
        </p:spPr>
        <p:txBody>
          <a:bodyPr anchorCtr="0" anchor="t" bIns="25700" lIns="51425" spcFirstLastPara="1" rIns="51425" wrap="square" tIns="25700">
            <a:normAutofit/>
          </a:bodyPr>
          <a:lstStyle>
            <a:lvl1pPr lvl="0" rt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696" name="Google Shape;696;p147"/>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rtl="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rtl="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rtl="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rtl="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rtl="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rtl="0" algn="l">
              <a:lnSpc>
                <a:spcPct val="90000"/>
              </a:lnSpc>
              <a:spcBef>
                <a:spcPts val="500"/>
              </a:spcBef>
              <a:spcAft>
                <a:spcPts val="0"/>
              </a:spcAft>
              <a:buClr>
                <a:schemeClr val="dk1"/>
              </a:buClr>
              <a:buSzPts val="1100"/>
              <a:buChar char="■"/>
              <a:defRPr/>
            </a:lvl6pPr>
            <a:lvl7pPr indent="-298450" lvl="6" marL="3200400" rtl="0" algn="l">
              <a:lnSpc>
                <a:spcPct val="90000"/>
              </a:lnSpc>
              <a:spcBef>
                <a:spcPts val="1200"/>
              </a:spcBef>
              <a:spcAft>
                <a:spcPts val="0"/>
              </a:spcAft>
              <a:buClr>
                <a:schemeClr val="dk1"/>
              </a:buClr>
              <a:buSzPts val="1100"/>
              <a:buChar char="●"/>
              <a:defRPr/>
            </a:lvl7pPr>
            <a:lvl8pPr indent="-298450" lvl="7" marL="3657600" rtl="0" algn="l">
              <a:lnSpc>
                <a:spcPct val="90000"/>
              </a:lnSpc>
              <a:spcBef>
                <a:spcPts val="1200"/>
              </a:spcBef>
              <a:spcAft>
                <a:spcPts val="0"/>
              </a:spcAft>
              <a:buClr>
                <a:schemeClr val="dk1"/>
              </a:buClr>
              <a:buSzPts val="1100"/>
              <a:buChar char="○"/>
              <a:defRPr/>
            </a:lvl8pPr>
            <a:lvl9pPr indent="-298450" lvl="8" marL="4114800" rtl="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697" name="Shape 697"/>
        <p:cNvGrpSpPr/>
        <p:nvPr/>
      </p:nvGrpSpPr>
      <p:grpSpPr>
        <a:xfrm>
          <a:off x="0" y="0"/>
          <a:ext cx="0" cy="0"/>
          <a:chOff x="0" y="0"/>
          <a:chExt cx="0" cy="0"/>
        </a:xfrm>
      </p:grpSpPr>
      <p:sp>
        <p:nvSpPr>
          <p:cNvPr id="698" name="Google Shape;698;p148"/>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699" name="Google Shape;699;p148"/>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00" name="Google Shape;700;p14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701" name="Shape 701"/>
        <p:cNvGrpSpPr/>
        <p:nvPr/>
      </p:nvGrpSpPr>
      <p:grpSpPr>
        <a:xfrm>
          <a:off x="0" y="0"/>
          <a:ext cx="0" cy="0"/>
          <a:chOff x="0" y="0"/>
          <a:chExt cx="0" cy="0"/>
        </a:xfrm>
      </p:grpSpPr>
      <p:sp>
        <p:nvSpPr>
          <p:cNvPr id="702" name="Google Shape;702;p149"/>
          <p:cNvSpPr txBox="1"/>
          <p:nvPr>
            <p:ph type="ctrTitle"/>
          </p:nvPr>
        </p:nvSpPr>
        <p:spPr>
          <a:xfrm>
            <a:off x="1143000" y="841772"/>
            <a:ext cx="6858000" cy="1790775"/>
          </a:xfrm>
          <a:prstGeom prst="rect">
            <a:avLst/>
          </a:prstGeom>
          <a:noFill/>
          <a:ln>
            <a:noFill/>
          </a:ln>
        </p:spPr>
        <p:txBody>
          <a:bodyPr anchorCtr="0" anchor="b" bIns="25700" lIns="51425" spcFirstLastPara="1" rIns="51425" wrap="square" tIns="25700">
            <a:normAutofit/>
          </a:bodyPr>
          <a:lstStyle>
            <a:lvl1pPr lvl="0" rt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703" name="Google Shape;703;p149"/>
          <p:cNvSpPr txBox="1"/>
          <p:nvPr>
            <p:ph idx="1" type="subTitle"/>
          </p:nvPr>
        </p:nvSpPr>
        <p:spPr>
          <a:xfrm>
            <a:off x="1143000" y="2701529"/>
            <a:ext cx="6858000" cy="1241775"/>
          </a:xfrm>
          <a:prstGeom prst="rect">
            <a:avLst/>
          </a:prstGeom>
          <a:noFill/>
          <a:ln>
            <a:noFill/>
          </a:ln>
        </p:spPr>
        <p:txBody>
          <a:bodyPr anchorCtr="0" anchor="t" bIns="25700" lIns="51425" spcFirstLastPara="1" rIns="51425" wrap="square" tIns="25700">
            <a:normAutofit/>
          </a:bodyPr>
          <a:lstStyle>
            <a:lvl1pPr lvl="0" rt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rtl="0" algn="ctr">
              <a:lnSpc>
                <a:spcPct val="90000"/>
              </a:lnSpc>
              <a:spcBef>
                <a:spcPts val="1200"/>
              </a:spcBef>
              <a:spcAft>
                <a:spcPts val="0"/>
              </a:spcAft>
              <a:buClr>
                <a:schemeClr val="dk1"/>
              </a:buClr>
              <a:buSzPts val="1100"/>
              <a:buNone/>
              <a:defRPr sz="1500"/>
            </a:lvl2pPr>
            <a:lvl3pPr lvl="2" rtl="0" algn="ctr">
              <a:lnSpc>
                <a:spcPct val="90000"/>
              </a:lnSpc>
              <a:spcBef>
                <a:spcPts val="1200"/>
              </a:spcBef>
              <a:spcAft>
                <a:spcPts val="0"/>
              </a:spcAft>
              <a:buClr>
                <a:schemeClr val="dk1"/>
              </a:buClr>
              <a:buSzPts val="1100"/>
              <a:buNone/>
              <a:defRPr sz="1400"/>
            </a:lvl3pPr>
            <a:lvl4pPr lvl="3" rtl="0" algn="ctr">
              <a:lnSpc>
                <a:spcPct val="90000"/>
              </a:lnSpc>
              <a:spcBef>
                <a:spcPts val="1200"/>
              </a:spcBef>
              <a:spcAft>
                <a:spcPts val="0"/>
              </a:spcAft>
              <a:buClr>
                <a:schemeClr val="dk1"/>
              </a:buClr>
              <a:buSzPts val="900"/>
              <a:buNone/>
              <a:defRPr sz="1200"/>
            </a:lvl4pPr>
            <a:lvl5pPr lvl="4" rtl="0" algn="ctr">
              <a:lnSpc>
                <a:spcPct val="90000"/>
              </a:lnSpc>
              <a:spcBef>
                <a:spcPts val="1200"/>
              </a:spcBef>
              <a:spcAft>
                <a:spcPts val="0"/>
              </a:spcAft>
              <a:buClr>
                <a:schemeClr val="dk1"/>
              </a:buClr>
              <a:buSzPts val="900"/>
              <a:buNone/>
              <a:defRPr sz="1200"/>
            </a:lvl5pPr>
            <a:lvl6pPr lvl="5" rtl="0" algn="ctr">
              <a:lnSpc>
                <a:spcPct val="90000"/>
              </a:lnSpc>
              <a:spcBef>
                <a:spcPts val="1200"/>
              </a:spcBef>
              <a:spcAft>
                <a:spcPts val="0"/>
              </a:spcAft>
              <a:buClr>
                <a:schemeClr val="dk1"/>
              </a:buClr>
              <a:buSzPts val="900"/>
              <a:buNone/>
              <a:defRPr sz="1200"/>
            </a:lvl6pPr>
            <a:lvl7pPr lvl="6" rtl="0" algn="ctr">
              <a:lnSpc>
                <a:spcPct val="90000"/>
              </a:lnSpc>
              <a:spcBef>
                <a:spcPts val="1200"/>
              </a:spcBef>
              <a:spcAft>
                <a:spcPts val="0"/>
              </a:spcAft>
              <a:buClr>
                <a:schemeClr val="dk1"/>
              </a:buClr>
              <a:buSzPts val="900"/>
              <a:buNone/>
              <a:defRPr sz="1200"/>
            </a:lvl7pPr>
            <a:lvl8pPr lvl="7" rtl="0" algn="ctr">
              <a:lnSpc>
                <a:spcPct val="90000"/>
              </a:lnSpc>
              <a:spcBef>
                <a:spcPts val="1200"/>
              </a:spcBef>
              <a:spcAft>
                <a:spcPts val="0"/>
              </a:spcAft>
              <a:buClr>
                <a:schemeClr val="dk1"/>
              </a:buClr>
              <a:buSzPts val="900"/>
              <a:buNone/>
              <a:defRPr sz="1200"/>
            </a:lvl8pPr>
            <a:lvl9pPr lvl="8" rtl="0" algn="ctr">
              <a:lnSpc>
                <a:spcPct val="90000"/>
              </a:lnSpc>
              <a:spcBef>
                <a:spcPts val="1200"/>
              </a:spcBef>
              <a:spcAft>
                <a:spcPts val="1200"/>
              </a:spcAft>
              <a:buClr>
                <a:schemeClr val="dk1"/>
              </a:buClr>
              <a:buSzPts val="900"/>
              <a:buNone/>
              <a:defRPr sz="1200"/>
            </a:lvl9pPr>
          </a:lstStyle>
          <a:p/>
        </p:txBody>
      </p:sp>
      <p:sp>
        <p:nvSpPr>
          <p:cNvPr id="704" name="Google Shape;704;p149"/>
          <p:cNvSpPr txBox="1"/>
          <p:nvPr>
            <p:ph idx="10" type="dt"/>
          </p:nvPr>
        </p:nvSpPr>
        <p:spPr>
          <a:xfrm>
            <a:off x="628650" y="4767263"/>
            <a:ext cx="2057400" cy="273825"/>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05" name="Google Shape;705;p149"/>
          <p:cNvSpPr txBox="1"/>
          <p:nvPr>
            <p:ph idx="11" type="ftr"/>
          </p:nvPr>
        </p:nvSpPr>
        <p:spPr>
          <a:xfrm>
            <a:off x="3028950" y="4767263"/>
            <a:ext cx="3086100" cy="273825"/>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06" name="Google Shape;706;p149"/>
          <p:cNvSpPr txBox="1"/>
          <p:nvPr>
            <p:ph idx="12" type="sldNum"/>
          </p:nvPr>
        </p:nvSpPr>
        <p:spPr>
          <a:xfrm>
            <a:off x="6457950" y="4767263"/>
            <a:ext cx="2057400" cy="273825"/>
          </a:xfrm>
          <a:prstGeom prst="rect">
            <a:avLst/>
          </a:prstGeom>
          <a:noFill/>
          <a:ln>
            <a:noFill/>
          </a:ln>
        </p:spPr>
        <p:txBody>
          <a:bodyPr anchorCtr="0" anchor="t" bIns="25700" lIns="51425" spcFirstLastPara="1" rIns="51425" wrap="square" tIns="25700">
            <a:norm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707" name="Shape 707"/>
        <p:cNvGrpSpPr/>
        <p:nvPr/>
      </p:nvGrpSpPr>
      <p:grpSpPr>
        <a:xfrm>
          <a:off x="0" y="0"/>
          <a:ext cx="0" cy="0"/>
          <a:chOff x="0" y="0"/>
          <a:chExt cx="0" cy="0"/>
        </a:xfrm>
      </p:grpSpPr>
      <p:sp>
        <p:nvSpPr>
          <p:cNvPr id="708" name="Google Shape;708;p150"/>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709" name="Google Shape;709;p150"/>
          <p:cNvSpPr txBox="1"/>
          <p:nvPr>
            <p:ph idx="1" type="body"/>
          </p:nvPr>
        </p:nvSpPr>
        <p:spPr>
          <a:xfrm>
            <a:off x="706925" y="997150"/>
            <a:ext cx="8111025" cy="3795075"/>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710" name="Google Shape;710;p15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711" name="Shape 711"/>
        <p:cNvGrpSpPr/>
        <p:nvPr/>
      </p:nvGrpSpPr>
      <p:grpSpPr>
        <a:xfrm>
          <a:off x="0" y="0"/>
          <a:ext cx="0" cy="0"/>
          <a:chOff x="0" y="0"/>
          <a:chExt cx="0" cy="0"/>
        </a:xfrm>
      </p:grpSpPr>
      <p:sp>
        <p:nvSpPr>
          <p:cNvPr id="712" name="Google Shape;712;p151"/>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13" name="Google Shape;713;p151"/>
          <p:cNvSpPr txBox="1"/>
          <p:nvPr>
            <p:ph type="title"/>
          </p:nvPr>
        </p:nvSpPr>
        <p:spPr>
          <a:xfrm>
            <a:off x="233200" y="32050"/>
            <a:ext cx="8480925"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a:solidFill>
                  <a:schemeClr val="lt1"/>
                </a:solidFil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714" name="Google Shape;714;p151"/>
          <p:cNvSpPr txBox="1"/>
          <p:nvPr>
            <p:ph idx="1" type="body"/>
          </p:nvPr>
        </p:nvSpPr>
        <p:spPr>
          <a:xfrm>
            <a:off x="706925" y="1211175"/>
            <a:ext cx="703192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715" name="Google Shape;715;p15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716" name="Shape 716"/>
        <p:cNvGrpSpPr/>
        <p:nvPr/>
      </p:nvGrpSpPr>
      <p:grpSpPr>
        <a:xfrm>
          <a:off x="0" y="0"/>
          <a:ext cx="0" cy="0"/>
          <a:chOff x="0" y="0"/>
          <a:chExt cx="0" cy="0"/>
        </a:xfrm>
      </p:grpSpPr>
      <p:sp>
        <p:nvSpPr>
          <p:cNvPr id="717" name="Google Shape;717;p152"/>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18" name="Google Shape;718;p152"/>
          <p:cNvSpPr txBox="1"/>
          <p:nvPr>
            <p:ph type="title"/>
          </p:nvPr>
        </p:nvSpPr>
        <p:spPr>
          <a:xfrm>
            <a:off x="980250" y="32050"/>
            <a:ext cx="7851375"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719" name="Google Shape;719;p152"/>
          <p:cNvSpPr txBox="1"/>
          <p:nvPr>
            <p:ph idx="1" type="body"/>
          </p:nvPr>
        </p:nvSpPr>
        <p:spPr>
          <a:xfrm>
            <a:off x="980250" y="906375"/>
            <a:ext cx="675877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
        <p:nvSpPr>
          <p:cNvPr id="720" name="Google Shape;720;p15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21" name="Shape 721"/>
        <p:cNvGrpSpPr/>
        <p:nvPr/>
      </p:nvGrpSpPr>
      <p:grpSpPr>
        <a:xfrm>
          <a:off x="0" y="0"/>
          <a:ext cx="0" cy="0"/>
          <a:chOff x="0" y="0"/>
          <a:chExt cx="0" cy="0"/>
        </a:xfrm>
      </p:grpSpPr>
      <p:sp>
        <p:nvSpPr>
          <p:cNvPr id="722" name="Google Shape;722;p153"/>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3" name="Google Shape;723;p15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724" name="Shape 724"/>
        <p:cNvGrpSpPr/>
        <p:nvPr/>
      </p:nvGrpSpPr>
      <p:grpSpPr>
        <a:xfrm>
          <a:off x="0" y="0"/>
          <a:ext cx="0" cy="0"/>
          <a:chOff x="0" y="0"/>
          <a:chExt cx="0" cy="0"/>
        </a:xfrm>
      </p:grpSpPr>
      <p:sp>
        <p:nvSpPr>
          <p:cNvPr id="725" name="Google Shape;725;p154"/>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26" name="Google Shape;726;p154"/>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7" name="Google Shape;727;p15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728" name="Shape 728"/>
        <p:cNvGrpSpPr/>
        <p:nvPr/>
      </p:nvGrpSpPr>
      <p:grpSpPr>
        <a:xfrm>
          <a:off x="0" y="0"/>
          <a:ext cx="0" cy="0"/>
          <a:chOff x="0" y="0"/>
          <a:chExt cx="0" cy="0"/>
        </a:xfrm>
      </p:grpSpPr>
      <p:sp>
        <p:nvSpPr>
          <p:cNvPr id="729" name="Google Shape;729;p155"/>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30" name="Google Shape;730;p155"/>
          <p:cNvSpPr txBox="1"/>
          <p:nvPr>
            <p:ph type="title"/>
          </p:nvPr>
        </p:nvSpPr>
        <p:spPr>
          <a:xfrm>
            <a:off x="233200" y="32050"/>
            <a:ext cx="8480925" cy="973800"/>
          </a:xfrm>
          <a:prstGeom prst="rect">
            <a:avLst/>
          </a:prstGeom>
          <a:noFill/>
          <a:ln>
            <a:noFill/>
          </a:ln>
        </p:spPr>
        <p:txBody>
          <a:bodyPr anchorCtr="0" anchor="t" bIns="68575" lIns="68575" spcFirstLastPara="1" rIns="68575" wrap="square" tIns="68575">
            <a:normAutofit/>
          </a:bodyPr>
          <a:lstStyle>
            <a:lvl1pPr lvl="0" rtl="0" algn="l">
              <a:lnSpc>
                <a:spcPct val="100000"/>
              </a:lnSpc>
              <a:spcBef>
                <a:spcPts val="0"/>
              </a:spcBef>
              <a:spcAft>
                <a:spcPts val="0"/>
              </a:spcAft>
              <a:buClr>
                <a:schemeClr val="lt1"/>
              </a:buClr>
              <a:buSzPts val="3000"/>
              <a:buNone/>
              <a:defRPr>
                <a:solidFill>
                  <a:schemeClr val="lt1"/>
                </a:solidFill>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731" name="Google Shape;731;p155"/>
          <p:cNvSpPr txBox="1"/>
          <p:nvPr>
            <p:ph idx="1" type="body"/>
          </p:nvPr>
        </p:nvSpPr>
        <p:spPr>
          <a:xfrm>
            <a:off x="706925" y="1211175"/>
            <a:ext cx="703192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732" name="Shape 732"/>
        <p:cNvGrpSpPr/>
        <p:nvPr/>
      </p:nvGrpSpPr>
      <p:grpSpPr>
        <a:xfrm>
          <a:off x="0" y="0"/>
          <a:ext cx="0" cy="0"/>
          <a:chOff x="0" y="0"/>
          <a:chExt cx="0" cy="0"/>
        </a:xfrm>
      </p:grpSpPr>
      <p:sp>
        <p:nvSpPr>
          <p:cNvPr id="733" name="Google Shape;733;p156"/>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34" name="Google Shape;734;p156"/>
          <p:cNvSpPr txBox="1"/>
          <p:nvPr>
            <p:ph type="title"/>
          </p:nvPr>
        </p:nvSpPr>
        <p:spPr>
          <a:xfrm>
            <a:off x="980250" y="32050"/>
            <a:ext cx="7851375" cy="973800"/>
          </a:xfrm>
          <a:prstGeom prst="rect">
            <a:avLst/>
          </a:prstGeom>
          <a:noFill/>
          <a:ln>
            <a:noFill/>
          </a:ln>
        </p:spPr>
        <p:txBody>
          <a:bodyPr anchorCtr="0" anchor="t" bIns="68575" lIns="68575" spcFirstLastPara="1" rIns="68575" wrap="square" tIns="68575">
            <a:normAutofit/>
          </a:bodyPr>
          <a:lstStyle>
            <a:lvl1pPr lvl="0" rtl="0" algn="ctr">
              <a:lnSpc>
                <a:spcPct val="100000"/>
              </a:lnSpc>
              <a:spcBef>
                <a:spcPts val="0"/>
              </a:spcBef>
              <a:spcAft>
                <a:spcPts val="0"/>
              </a:spcAft>
              <a:buSzPts val="30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735" name="Google Shape;735;p156"/>
          <p:cNvSpPr txBox="1"/>
          <p:nvPr>
            <p:ph idx="1" type="body"/>
          </p:nvPr>
        </p:nvSpPr>
        <p:spPr>
          <a:xfrm>
            <a:off x="980250" y="906375"/>
            <a:ext cx="6758775" cy="3497400"/>
          </a:xfrm>
          <a:prstGeom prst="rect">
            <a:avLst/>
          </a:prstGeom>
          <a:noFill/>
          <a:ln>
            <a:noFill/>
          </a:ln>
        </p:spPr>
        <p:txBody>
          <a:bodyPr anchorCtr="0" anchor="t" bIns="68575" lIns="68575" spcFirstLastPara="1" rIns="68575" wrap="square" tIns="68575">
            <a:normAutofit/>
          </a:bodyPr>
          <a:lstStyle>
            <a:lvl1pPr indent="-342900" lvl="0" marL="457200" rtl="0" algn="l">
              <a:lnSpc>
                <a:spcPct val="115000"/>
              </a:lnSpc>
              <a:spcBef>
                <a:spcPts val="0"/>
              </a:spcBef>
              <a:spcAft>
                <a:spcPts val="0"/>
              </a:spcAft>
              <a:buSzPts val="1800"/>
              <a:buChar char="●"/>
              <a:defRPr/>
            </a:lvl1pPr>
            <a:lvl2pPr indent="-323850" lvl="1" marL="914400" rtl="0" algn="l">
              <a:lnSpc>
                <a:spcPct val="115000"/>
              </a:lnSpc>
              <a:spcBef>
                <a:spcPts val="0"/>
              </a:spcBef>
              <a:spcAft>
                <a:spcPts val="0"/>
              </a:spcAft>
              <a:buSzPts val="1500"/>
              <a:buChar char="○"/>
              <a:defRPr/>
            </a:lvl2pPr>
            <a:lvl3pPr indent="-317500" lvl="2" marL="1371600" rtl="0" algn="l">
              <a:lnSpc>
                <a:spcPct val="115000"/>
              </a:lnSpc>
              <a:spcBef>
                <a:spcPts val="0"/>
              </a:spcBef>
              <a:spcAft>
                <a:spcPts val="0"/>
              </a:spcAft>
              <a:buSzPts val="1400"/>
              <a:buChar char="■"/>
              <a:defRPr/>
            </a:lvl3pPr>
            <a:lvl4pPr indent="-304800" lvl="3" marL="1828800" rtl="0" algn="l">
              <a:lnSpc>
                <a:spcPct val="115000"/>
              </a:lnSpc>
              <a:spcBef>
                <a:spcPts val="0"/>
              </a:spcBef>
              <a:spcAft>
                <a:spcPts val="0"/>
              </a:spcAft>
              <a:buSzPts val="1200"/>
              <a:buChar char="●"/>
              <a:defRPr/>
            </a:lvl4pPr>
            <a:lvl5pPr indent="-304800" lvl="4" marL="2286000" rtl="0" algn="l">
              <a:lnSpc>
                <a:spcPct val="115000"/>
              </a:lnSpc>
              <a:spcBef>
                <a:spcPts val="0"/>
              </a:spcBef>
              <a:spcAft>
                <a:spcPts val="0"/>
              </a:spcAft>
              <a:buSzPts val="1200"/>
              <a:buChar char="○"/>
              <a:defRPr/>
            </a:lvl5pPr>
            <a:lvl6pPr indent="-304800" lvl="5" marL="2743200" rtl="0" algn="l">
              <a:lnSpc>
                <a:spcPct val="115000"/>
              </a:lnSpc>
              <a:spcBef>
                <a:spcPts val="0"/>
              </a:spcBef>
              <a:spcAft>
                <a:spcPts val="0"/>
              </a:spcAft>
              <a:buSzPts val="1200"/>
              <a:buChar char="■"/>
              <a:defRPr/>
            </a:lvl6pPr>
            <a:lvl7pPr indent="-304800" lvl="6" marL="3200400" rtl="0" algn="l">
              <a:lnSpc>
                <a:spcPct val="115000"/>
              </a:lnSpc>
              <a:spcBef>
                <a:spcPts val="0"/>
              </a:spcBef>
              <a:spcAft>
                <a:spcPts val="0"/>
              </a:spcAft>
              <a:buSzPts val="1200"/>
              <a:buChar char="●"/>
              <a:defRPr/>
            </a:lvl7pPr>
            <a:lvl8pPr indent="-304800" lvl="7" marL="3657600" rtl="0" algn="l">
              <a:lnSpc>
                <a:spcPct val="115000"/>
              </a:lnSpc>
              <a:spcBef>
                <a:spcPts val="0"/>
              </a:spcBef>
              <a:spcAft>
                <a:spcPts val="0"/>
              </a:spcAft>
              <a:buSzPts val="1200"/>
              <a:buChar char="○"/>
              <a:defRPr/>
            </a:lvl8pPr>
            <a:lvl9pPr indent="-304800" lvl="8" marL="4114800" rtl="0" algn="l">
              <a:lnSpc>
                <a:spcPct val="115000"/>
              </a:lnSpc>
              <a:spcBef>
                <a:spcPts val="0"/>
              </a:spcBef>
              <a:spcAft>
                <a:spcPts val="0"/>
              </a:spcAft>
              <a:buSzPts val="12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3" name="Shape 63"/>
        <p:cNvGrpSpPr/>
        <p:nvPr/>
      </p:nvGrpSpPr>
      <p:grpSpPr>
        <a:xfrm>
          <a:off x="0" y="0"/>
          <a:ext cx="0" cy="0"/>
          <a:chOff x="0" y="0"/>
          <a:chExt cx="0" cy="0"/>
        </a:xfrm>
      </p:grpSpPr>
      <p:pic>
        <p:nvPicPr>
          <p:cNvPr id="64" name="Google Shape;64;p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 name="Google Shape;65;p1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6" name="Google Shape;66;p1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6"/>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68" name="Google Shape;68;p1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740" name="Shape 740"/>
        <p:cNvGrpSpPr/>
        <p:nvPr/>
      </p:nvGrpSpPr>
      <p:grpSpPr>
        <a:xfrm>
          <a:off x="0" y="0"/>
          <a:ext cx="0" cy="0"/>
          <a:chOff x="0" y="0"/>
          <a:chExt cx="0" cy="0"/>
        </a:xfrm>
      </p:grpSpPr>
      <p:sp>
        <p:nvSpPr>
          <p:cNvPr id="741" name="Google Shape;741;p15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742" name="Google Shape;742;p158"/>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743" name="Shape 743"/>
        <p:cNvGrpSpPr/>
        <p:nvPr/>
      </p:nvGrpSpPr>
      <p:grpSpPr>
        <a:xfrm>
          <a:off x="0" y="0"/>
          <a:ext cx="0" cy="0"/>
          <a:chOff x="0" y="0"/>
          <a:chExt cx="0" cy="0"/>
        </a:xfrm>
      </p:grpSpPr>
      <p:sp>
        <p:nvSpPr>
          <p:cNvPr id="744" name="Google Shape;744;p159"/>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745" name="Google Shape;745;p159"/>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746" name="Google Shape;746;p159"/>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747" name="Shape 747"/>
        <p:cNvGrpSpPr/>
        <p:nvPr/>
      </p:nvGrpSpPr>
      <p:grpSpPr>
        <a:xfrm>
          <a:off x="0" y="0"/>
          <a:ext cx="0" cy="0"/>
          <a:chOff x="0" y="0"/>
          <a:chExt cx="0" cy="0"/>
        </a:xfrm>
      </p:grpSpPr>
      <p:sp>
        <p:nvSpPr>
          <p:cNvPr id="748" name="Google Shape;748;p16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49" name="Google Shape;749;p160"/>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750" name="Google Shape;750;p160"/>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751" name="Google Shape;751;p160"/>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752" name="Shape 752"/>
        <p:cNvGrpSpPr/>
        <p:nvPr/>
      </p:nvGrpSpPr>
      <p:grpSpPr>
        <a:xfrm>
          <a:off x="0" y="0"/>
          <a:ext cx="0" cy="0"/>
          <a:chOff x="0" y="0"/>
          <a:chExt cx="0" cy="0"/>
        </a:xfrm>
      </p:grpSpPr>
      <p:sp>
        <p:nvSpPr>
          <p:cNvPr id="753" name="Google Shape;753;p16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54" name="Google Shape;754;p161"/>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755" name="Google Shape;755;p161"/>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756" name="Google Shape;756;p161"/>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57" name="Shape 757"/>
        <p:cNvGrpSpPr/>
        <p:nvPr/>
      </p:nvGrpSpPr>
      <p:grpSpPr>
        <a:xfrm>
          <a:off x="0" y="0"/>
          <a:ext cx="0" cy="0"/>
          <a:chOff x="0" y="0"/>
          <a:chExt cx="0" cy="0"/>
        </a:xfrm>
      </p:grpSpPr>
      <p:sp>
        <p:nvSpPr>
          <p:cNvPr id="758" name="Google Shape;758;p162"/>
          <p:cNvSpPr txBox="1"/>
          <p:nvPr>
            <p:ph type="title"/>
          </p:nvPr>
        </p:nvSpPr>
        <p:spPr>
          <a:xfrm>
            <a:off x="628650" y="273844"/>
            <a:ext cx="7886700" cy="994200"/>
          </a:xfrm>
          <a:prstGeom prst="rect">
            <a:avLst/>
          </a:prstGeom>
          <a:noFill/>
          <a:ln>
            <a:noFill/>
          </a:ln>
        </p:spPr>
        <p:txBody>
          <a:bodyPr anchorCtr="0" anchor="ctr" bIns="25700" lIns="51425" spcFirstLastPara="1" rIns="51425" wrap="square" tIns="25700">
            <a:normAutofit/>
          </a:bodyPr>
          <a:lstStyle>
            <a:lvl1pPr lvl="0" algn="l">
              <a:lnSpc>
                <a:spcPct val="90000"/>
              </a:lnSpc>
              <a:spcBef>
                <a:spcPts val="0"/>
              </a:spcBef>
              <a:spcAft>
                <a:spcPts val="0"/>
              </a:spcAft>
              <a:buClr>
                <a:schemeClr val="dk1"/>
              </a:buClr>
              <a:buSzPts val="1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759" name="Google Shape;759;p162"/>
          <p:cNvSpPr txBox="1"/>
          <p:nvPr>
            <p:ph idx="1" type="body"/>
          </p:nvPr>
        </p:nvSpPr>
        <p:spPr>
          <a:xfrm>
            <a:off x="628650" y="1369219"/>
            <a:ext cx="7886700" cy="3263400"/>
          </a:xfrm>
          <a:prstGeom prst="rect">
            <a:avLst/>
          </a:prstGeom>
          <a:noFill/>
          <a:ln>
            <a:noFill/>
          </a:ln>
        </p:spPr>
        <p:txBody>
          <a:bodyPr anchorCtr="0" anchor="t" bIns="25700" lIns="51425" spcFirstLastPara="1" rIns="51425" wrap="square" tIns="25700">
            <a:normAutofit/>
          </a:bodyPr>
          <a:lstStyle>
            <a:lvl1pPr indent="-298450" lvl="0" marL="457200" algn="l">
              <a:lnSpc>
                <a:spcPct val="90000"/>
              </a:lnSpc>
              <a:spcBef>
                <a:spcPts val="800"/>
              </a:spcBef>
              <a:spcAft>
                <a:spcPts val="0"/>
              </a:spcAft>
              <a:buClr>
                <a:schemeClr val="dk1"/>
              </a:buClr>
              <a:buSzPts val="1100"/>
              <a:buChar char="●"/>
              <a:defRPr/>
            </a:lvl1pPr>
            <a:lvl2pPr indent="-298450" lvl="1" marL="914400" algn="l">
              <a:lnSpc>
                <a:spcPct val="90000"/>
              </a:lnSpc>
              <a:spcBef>
                <a:spcPts val="1200"/>
              </a:spcBef>
              <a:spcAft>
                <a:spcPts val="0"/>
              </a:spcAft>
              <a:buClr>
                <a:schemeClr val="dk1"/>
              </a:buClr>
              <a:buSzPts val="1100"/>
              <a:buChar char="○"/>
              <a:defRPr/>
            </a:lvl2pPr>
            <a:lvl3pPr indent="-298450" lvl="2" marL="1371600" algn="l">
              <a:lnSpc>
                <a:spcPct val="90000"/>
              </a:lnSpc>
              <a:spcBef>
                <a:spcPts val="1200"/>
              </a:spcBef>
              <a:spcAft>
                <a:spcPts val="0"/>
              </a:spcAft>
              <a:buClr>
                <a:schemeClr val="dk1"/>
              </a:buClr>
              <a:buSzPts val="1100"/>
              <a:buChar char="■"/>
              <a:defRPr/>
            </a:lvl3pPr>
            <a:lvl4pPr indent="-298450" lvl="3" marL="1828800" algn="l">
              <a:lnSpc>
                <a:spcPct val="90000"/>
              </a:lnSpc>
              <a:spcBef>
                <a:spcPts val="1200"/>
              </a:spcBef>
              <a:spcAft>
                <a:spcPts val="0"/>
              </a:spcAft>
              <a:buClr>
                <a:schemeClr val="dk1"/>
              </a:buClr>
              <a:buSzPts val="1100"/>
              <a:buChar char="●"/>
              <a:defRPr/>
            </a:lvl4pPr>
            <a:lvl5pPr indent="-298450" lvl="4" marL="2286000" algn="l">
              <a:lnSpc>
                <a:spcPct val="90000"/>
              </a:lnSpc>
              <a:spcBef>
                <a:spcPts val="1200"/>
              </a:spcBef>
              <a:spcAft>
                <a:spcPts val="0"/>
              </a:spcAft>
              <a:buClr>
                <a:schemeClr val="dk1"/>
              </a:buClr>
              <a:buSzPts val="1100"/>
              <a:buChar char="○"/>
              <a:defRPr/>
            </a:lvl5pPr>
            <a:lvl6pPr indent="-298450" lvl="5" marL="2743200" algn="l">
              <a:lnSpc>
                <a:spcPct val="90000"/>
              </a:lnSpc>
              <a:spcBef>
                <a:spcPts val="12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
        <p:nvSpPr>
          <p:cNvPr id="760" name="Google Shape;760;p162"/>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61" name="Google Shape;761;p162"/>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62" name="Google Shape;762;p162"/>
          <p:cNvSpPr txBox="1"/>
          <p:nvPr>
            <p:ph idx="12" type="sldNum"/>
          </p:nvPr>
        </p:nvSpPr>
        <p:spPr>
          <a:xfrm>
            <a:off x="6868409" y="4772744"/>
            <a:ext cx="2034000" cy="273900"/>
          </a:xfrm>
          <a:prstGeom prst="rect">
            <a:avLst/>
          </a:prstGeom>
          <a:noFill/>
          <a:ln>
            <a:noFill/>
          </a:ln>
        </p:spPr>
        <p:txBody>
          <a:bodyPr anchorCtr="0" anchor="ctr" bIns="25700" lIns="51425" spcFirstLastPara="1" rIns="51425" wrap="square" tIns="2570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763" name="Shape 763"/>
        <p:cNvGrpSpPr/>
        <p:nvPr/>
      </p:nvGrpSpPr>
      <p:grpSpPr>
        <a:xfrm>
          <a:off x="0" y="0"/>
          <a:ext cx="0" cy="0"/>
          <a:chOff x="0" y="0"/>
          <a:chExt cx="0" cy="0"/>
        </a:xfrm>
      </p:grpSpPr>
      <p:sp>
        <p:nvSpPr>
          <p:cNvPr id="764" name="Google Shape;764;p16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65" name="Google Shape;765;p16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6" name="Google Shape;766;p16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767" name="Shape 767"/>
        <p:cNvGrpSpPr/>
        <p:nvPr/>
      </p:nvGrpSpPr>
      <p:grpSpPr>
        <a:xfrm>
          <a:off x="0" y="0"/>
          <a:ext cx="0" cy="0"/>
          <a:chOff x="0" y="0"/>
          <a:chExt cx="0" cy="0"/>
        </a:xfrm>
      </p:grpSpPr>
      <p:sp>
        <p:nvSpPr>
          <p:cNvPr id="768" name="Google Shape;768;p16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9" name="Google Shape;769;p164"/>
          <p:cNvSpPr txBox="1"/>
          <p:nvPr>
            <p:ph type="title"/>
          </p:nvPr>
        </p:nvSpPr>
        <p:spPr>
          <a:xfrm>
            <a:off x="591850" y="41300"/>
            <a:ext cx="81288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770" name="Google Shape;770;p164"/>
          <p:cNvSpPr txBox="1"/>
          <p:nvPr>
            <p:ph idx="1" type="body"/>
          </p:nvPr>
        </p:nvSpPr>
        <p:spPr>
          <a:xfrm>
            <a:off x="591850" y="906375"/>
            <a:ext cx="75645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771" name="Google Shape;771;p16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772" name="Shape 772"/>
        <p:cNvGrpSpPr/>
        <p:nvPr/>
      </p:nvGrpSpPr>
      <p:grpSpPr>
        <a:xfrm>
          <a:off x="0" y="0"/>
          <a:ext cx="0" cy="0"/>
          <a:chOff x="0" y="0"/>
          <a:chExt cx="0" cy="0"/>
        </a:xfrm>
      </p:grpSpPr>
      <p:sp>
        <p:nvSpPr>
          <p:cNvPr id="773" name="Google Shape;773;p165"/>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Resources</a:t>
            </a:r>
            <a:endParaRPr b="1" i="0" sz="4000" u="none" cap="none" strike="noStrike">
              <a:solidFill>
                <a:srgbClr val="FFFFFF"/>
              </a:solidFill>
              <a:latin typeface="Calibri"/>
              <a:ea typeface="Calibri"/>
              <a:cs typeface="Calibri"/>
              <a:sym typeface="Calibri"/>
            </a:endParaRPr>
          </a:p>
        </p:txBody>
      </p:sp>
      <p:sp>
        <p:nvSpPr>
          <p:cNvPr id="774" name="Google Shape;774;p165"/>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775" name="Google Shape;775;p16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76" name="Shape 776"/>
        <p:cNvGrpSpPr/>
        <p:nvPr/>
      </p:nvGrpSpPr>
      <p:grpSpPr>
        <a:xfrm>
          <a:off x="0" y="0"/>
          <a:ext cx="0" cy="0"/>
          <a:chOff x="0" y="0"/>
          <a:chExt cx="0" cy="0"/>
        </a:xfrm>
      </p:grpSpPr>
      <p:sp>
        <p:nvSpPr>
          <p:cNvPr id="777" name="Google Shape;777;p16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78" name="Google Shape;778;p16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779" name="Shape 779"/>
        <p:cNvGrpSpPr/>
        <p:nvPr/>
      </p:nvGrpSpPr>
      <p:grpSpPr>
        <a:xfrm>
          <a:off x="0" y="0"/>
          <a:ext cx="0" cy="0"/>
          <a:chOff x="0" y="0"/>
          <a:chExt cx="0" cy="0"/>
        </a:xfrm>
      </p:grpSpPr>
      <p:pic>
        <p:nvPicPr>
          <p:cNvPr descr="A graph with blue lines&#10;&#10;Description automatically generated" id="780" name="Google Shape;780;p16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1" name="Google Shape;71;p1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2" name="Google Shape;72;p1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3" name="Google Shape;73;p17"/>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74" name="Google Shape;74;p1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781" name="Shape 781"/>
        <p:cNvGrpSpPr/>
        <p:nvPr/>
      </p:nvGrpSpPr>
      <p:grpSpPr>
        <a:xfrm>
          <a:off x="0" y="0"/>
          <a:ext cx="0" cy="0"/>
          <a:chOff x="0" y="0"/>
          <a:chExt cx="0" cy="0"/>
        </a:xfrm>
      </p:grpSpPr>
      <p:sp>
        <p:nvSpPr>
          <p:cNvPr id="782" name="Google Shape;782;p168"/>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783" name="Google Shape;783;p168"/>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784" name="Google Shape;784;p168"/>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85" name="Google Shape;785;p168"/>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86" name="Google Shape;786;p168"/>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7" name="Shape 787"/>
        <p:cNvGrpSpPr/>
        <p:nvPr/>
      </p:nvGrpSpPr>
      <p:grpSpPr>
        <a:xfrm>
          <a:off x="0" y="0"/>
          <a:ext cx="0" cy="0"/>
          <a:chOff x="0" y="0"/>
          <a:chExt cx="0" cy="0"/>
        </a:xfrm>
      </p:grpSpPr>
      <p:sp>
        <p:nvSpPr>
          <p:cNvPr id="788" name="Google Shape;788;p169"/>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89" name="Google Shape;789;p169"/>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790" name="Google Shape;790;p169"/>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97" name="Shape 797"/>
        <p:cNvGrpSpPr/>
        <p:nvPr/>
      </p:nvGrpSpPr>
      <p:grpSpPr>
        <a:xfrm>
          <a:off x="0" y="0"/>
          <a:ext cx="0" cy="0"/>
          <a:chOff x="0" y="0"/>
          <a:chExt cx="0" cy="0"/>
        </a:xfrm>
      </p:grpSpPr>
      <p:sp>
        <p:nvSpPr>
          <p:cNvPr id="798" name="Google Shape;798;p171"/>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9" name="Google Shape;799;p171"/>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800" name="Google Shape;800;p17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1" name="Google Shape;801;p17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2" name="Google Shape;802;p17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3" name="Shape 803"/>
        <p:cNvGrpSpPr/>
        <p:nvPr/>
      </p:nvGrpSpPr>
      <p:grpSpPr>
        <a:xfrm>
          <a:off x="0" y="0"/>
          <a:ext cx="0" cy="0"/>
          <a:chOff x="0" y="0"/>
          <a:chExt cx="0" cy="0"/>
        </a:xfrm>
      </p:grpSpPr>
      <p:sp>
        <p:nvSpPr>
          <p:cNvPr id="804" name="Google Shape;804;p17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5" name="Google Shape;805;p17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6" name="Google Shape;806;p17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07" name="Shape 807"/>
        <p:cNvGrpSpPr/>
        <p:nvPr/>
      </p:nvGrpSpPr>
      <p:grpSpPr>
        <a:xfrm>
          <a:off x="0" y="0"/>
          <a:ext cx="0" cy="0"/>
          <a:chOff x="0" y="0"/>
          <a:chExt cx="0" cy="0"/>
        </a:xfrm>
      </p:grpSpPr>
      <p:sp>
        <p:nvSpPr>
          <p:cNvPr id="808" name="Google Shape;808;p17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9" name="Google Shape;809;p17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10" name="Google Shape;810;p17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1" name="Google Shape;811;p17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2" name="Google Shape;812;p17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13" name="Shape 813"/>
        <p:cNvGrpSpPr/>
        <p:nvPr/>
      </p:nvGrpSpPr>
      <p:grpSpPr>
        <a:xfrm>
          <a:off x="0" y="0"/>
          <a:ext cx="0" cy="0"/>
          <a:chOff x="0" y="0"/>
          <a:chExt cx="0" cy="0"/>
        </a:xfrm>
      </p:grpSpPr>
      <p:sp>
        <p:nvSpPr>
          <p:cNvPr id="814" name="Google Shape;814;p174"/>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5" name="Google Shape;815;p174"/>
          <p:cNvSpPr txBox="1"/>
          <p:nvPr>
            <p:ph idx="1" type="body"/>
          </p:nvPr>
        </p:nvSpPr>
        <p:spPr>
          <a:xfrm>
            <a:off x="623888" y="3442097"/>
            <a:ext cx="7886700" cy="1125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816" name="Google Shape;816;p17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7" name="Google Shape;817;p17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18" name="Google Shape;818;p17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19" name="Shape 819"/>
        <p:cNvGrpSpPr/>
        <p:nvPr/>
      </p:nvGrpSpPr>
      <p:grpSpPr>
        <a:xfrm>
          <a:off x="0" y="0"/>
          <a:ext cx="0" cy="0"/>
          <a:chOff x="0" y="0"/>
          <a:chExt cx="0" cy="0"/>
        </a:xfrm>
      </p:grpSpPr>
      <p:sp>
        <p:nvSpPr>
          <p:cNvPr id="820" name="Google Shape;820;p17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1" name="Google Shape;821;p175"/>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2" name="Google Shape;822;p175"/>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3" name="Google Shape;823;p1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4" name="Google Shape;824;p1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5" name="Google Shape;825;p17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26" name="Shape 826"/>
        <p:cNvGrpSpPr/>
        <p:nvPr/>
      </p:nvGrpSpPr>
      <p:grpSpPr>
        <a:xfrm>
          <a:off x="0" y="0"/>
          <a:ext cx="0" cy="0"/>
          <a:chOff x="0" y="0"/>
          <a:chExt cx="0" cy="0"/>
        </a:xfrm>
      </p:grpSpPr>
      <p:sp>
        <p:nvSpPr>
          <p:cNvPr id="827" name="Google Shape;827;p176"/>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8" name="Google Shape;828;p176"/>
          <p:cNvSpPr txBox="1"/>
          <p:nvPr>
            <p:ph idx="1" type="body"/>
          </p:nvPr>
        </p:nvSpPr>
        <p:spPr>
          <a:xfrm>
            <a:off x="629841" y="1260872"/>
            <a:ext cx="38682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29" name="Google Shape;829;p176"/>
          <p:cNvSpPr txBox="1"/>
          <p:nvPr>
            <p:ph idx="2" type="body"/>
          </p:nvPr>
        </p:nvSpPr>
        <p:spPr>
          <a:xfrm>
            <a:off x="629841" y="1878806"/>
            <a:ext cx="38682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0" name="Google Shape;830;p176"/>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31" name="Google Shape;831;p176"/>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32" name="Google Shape;832;p17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3" name="Google Shape;833;p17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4" name="Google Shape;834;p17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35" name="Shape 835"/>
        <p:cNvGrpSpPr/>
        <p:nvPr/>
      </p:nvGrpSpPr>
      <p:grpSpPr>
        <a:xfrm>
          <a:off x="0" y="0"/>
          <a:ext cx="0" cy="0"/>
          <a:chOff x="0" y="0"/>
          <a:chExt cx="0" cy="0"/>
        </a:xfrm>
      </p:grpSpPr>
      <p:sp>
        <p:nvSpPr>
          <p:cNvPr id="836" name="Google Shape;836;p17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7" name="Google Shape;837;p17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8" name="Google Shape;838;p17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39" name="Google Shape;839;p17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40" name="Shape 840"/>
        <p:cNvGrpSpPr/>
        <p:nvPr/>
      </p:nvGrpSpPr>
      <p:grpSpPr>
        <a:xfrm>
          <a:off x="0" y="0"/>
          <a:ext cx="0" cy="0"/>
          <a:chOff x="0" y="0"/>
          <a:chExt cx="0" cy="0"/>
        </a:xfrm>
      </p:grpSpPr>
      <p:sp>
        <p:nvSpPr>
          <p:cNvPr id="841" name="Google Shape;841;p178"/>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2" name="Google Shape;842;p178"/>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843" name="Google Shape;843;p178"/>
          <p:cNvSpPr txBox="1"/>
          <p:nvPr>
            <p:ph idx="2"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844" name="Google Shape;844;p17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5" name="Google Shape;845;p17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6" name="Google Shape;846;p17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75" name="Shape 75"/>
        <p:cNvGrpSpPr/>
        <p:nvPr/>
      </p:nvGrpSpPr>
      <p:grpSpPr>
        <a:xfrm>
          <a:off x="0" y="0"/>
          <a:ext cx="0" cy="0"/>
          <a:chOff x="0" y="0"/>
          <a:chExt cx="0" cy="0"/>
        </a:xfrm>
      </p:grpSpPr>
      <p:pic>
        <p:nvPicPr>
          <p:cNvPr id="76" name="Google Shape;76;p1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77" name="Google Shape;77;p18"/>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8" name="Google Shape;78;p1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79" name="Google Shape;79;p18"/>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80" name="Google Shape;80;p18"/>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47" name="Shape 847"/>
        <p:cNvGrpSpPr/>
        <p:nvPr/>
      </p:nvGrpSpPr>
      <p:grpSpPr>
        <a:xfrm>
          <a:off x="0" y="0"/>
          <a:ext cx="0" cy="0"/>
          <a:chOff x="0" y="0"/>
          <a:chExt cx="0" cy="0"/>
        </a:xfrm>
      </p:grpSpPr>
      <p:sp>
        <p:nvSpPr>
          <p:cNvPr id="848" name="Google Shape;848;p179"/>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9" name="Google Shape;849;p179"/>
          <p:cNvSpPr/>
          <p:nvPr>
            <p:ph idx="2" type="pic"/>
          </p:nvPr>
        </p:nvSpPr>
        <p:spPr>
          <a:xfrm>
            <a:off x="3887391" y="740569"/>
            <a:ext cx="4629300" cy="3655200"/>
          </a:xfrm>
          <a:prstGeom prst="rect">
            <a:avLst/>
          </a:prstGeom>
          <a:noFill/>
          <a:ln>
            <a:noFill/>
          </a:ln>
        </p:spPr>
      </p:sp>
      <p:sp>
        <p:nvSpPr>
          <p:cNvPr id="850" name="Google Shape;850;p179"/>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851" name="Google Shape;851;p17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2" name="Google Shape;852;p17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3" name="Google Shape;853;p17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54" name="Shape 854"/>
        <p:cNvGrpSpPr/>
        <p:nvPr/>
      </p:nvGrpSpPr>
      <p:grpSpPr>
        <a:xfrm>
          <a:off x="0" y="0"/>
          <a:ext cx="0" cy="0"/>
          <a:chOff x="0" y="0"/>
          <a:chExt cx="0" cy="0"/>
        </a:xfrm>
      </p:grpSpPr>
      <p:sp>
        <p:nvSpPr>
          <p:cNvPr id="855" name="Google Shape;855;p18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6" name="Google Shape;856;p180"/>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57" name="Google Shape;857;p18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8" name="Google Shape;858;p18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9" name="Google Shape;859;p18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0" name="Shape 860"/>
        <p:cNvGrpSpPr/>
        <p:nvPr/>
      </p:nvGrpSpPr>
      <p:grpSpPr>
        <a:xfrm>
          <a:off x="0" y="0"/>
          <a:ext cx="0" cy="0"/>
          <a:chOff x="0" y="0"/>
          <a:chExt cx="0" cy="0"/>
        </a:xfrm>
      </p:grpSpPr>
      <p:sp>
        <p:nvSpPr>
          <p:cNvPr id="861" name="Google Shape;861;p181"/>
          <p:cNvSpPr txBox="1"/>
          <p:nvPr>
            <p:ph type="title"/>
          </p:nvPr>
        </p:nvSpPr>
        <p:spPr>
          <a:xfrm rot="5400000">
            <a:off x="5350050" y="1467543"/>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2" name="Google Shape;862;p181"/>
          <p:cNvSpPr txBox="1"/>
          <p:nvPr>
            <p:ph idx="1" type="body"/>
          </p:nvPr>
        </p:nvSpPr>
        <p:spPr>
          <a:xfrm rot="5400000">
            <a:off x="1349475" y="-447057"/>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63" name="Google Shape;863;p18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4" name="Google Shape;864;p18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5" name="Google Shape;865;p18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72" name="Shape 872"/>
        <p:cNvGrpSpPr/>
        <p:nvPr/>
      </p:nvGrpSpPr>
      <p:grpSpPr>
        <a:xfrm>
          <a:off x="0" y="0"/>
          <a:ext cx="0" cy="0"/>
          <a:chOff x="0" y="0"/>
          <a:chExt cx="0" cy="0"/>
        </a:xfrm>
      </p:grpSpPr>
      <p:sp>
        <p:nvSpPr>
          <p:cNvPr id="873" name="Google Shape;873;p18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4" name="Google Shape;874;p183"/>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875" name="Google Shape;875;p18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6" name="Google Shape;876;p18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7" name="Google Shape;877;p18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878" name="Shape 878"/>
        <p:cNvGrpSpPr/>
        <p:nvPr/>
      </p:nvGrpSpPr>
      <p:grpSpPr>
        <a:xfrm>
          <a:off x="0" y="0"/>
          <a:ext cx="0" cy="0"/>
          <a:chOff x="0" y="0"/>
          <a:chExt cx="0" cy="0"/>
        </a:xfrm>
      </p:grpSpPr>
      <p:pic>
        <p:nvPicPr>
          <p:cNvPr id="879" name="Google Shape;879;p18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80" name="Google Shape;880;p18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81" name="Google Shape;881;p18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2" name="Google Shape;882;p184"/>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3" name="Google Shape;883;p18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884" name="Shape 884"/>
        <p:cNvGrpSpPr/>
        <p:nvPr/>
      </p:nvGrpSpPr>
      <p:grpSpPr>
        <a:xfrm>
          <a:off x="0" y="0"/>
          <a:ext cx="0" cy="0"/>
          <a:chOff x="0" y="0"/>
          <a:chExt cx="0" cy="0"/>
        </a:xfrm>
      </p:grpSpPr>
      <p:pic>
        <p:nvPicPr>
          <p:cNvPr id="885" name="Google Shape;885;p1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86" name="Google Shape;886;p18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87" name="Google Shape;887;p18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88" name="Google Shape;888;p185"/>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9" name="Google Shape;889;p18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890" name="Shape 890"/>
        <p:cNvGrpSpPr/>
        <p:nvPr/>
      </p:nvGrpSpPr>
      <p:grpSpPr>
        <a:xfrm>
          <a:off x="0" y="0"/>
          <a:ext cx="0" cy="0"/>
          <a:chOff x="0" y="0"/>
          <a:chExt cx="0" cy="0"/>
        </a:xfrm>
      </p:grpSpPr>
      <p:pic>
        <p:nvPicPr>
          <p:cNvPr id="891" name="Google Shape;891;p1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92" name="Google Shape;892;p186"/>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93" name="Google Shape;893;p18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94" name="Google Shape;894;p18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895" name="Google Shape;895;p186"/>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896" name="Shape 896"/>
        <p:cNvGrpSpPr/>
        <p:nvPr/>
      </p:nvGrpSpPr>
      <p:grpSpPr>
        <a:xfrm>
          <a:off x="0" y="0"/>
          <a:ext cx="0" cy="0"/>
          <a:chOff x="0" y="0"/>
          <a:chExt cx="0" cy="0"/>
        </a:xfrm>
      </p:grpSpPr>
      <p:pic>
        <p:nvPicPr>
          <p:cNvPr id="897" name="Google Shape;897;p1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98" name="Google Shape;898;p18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899" name="Google Shape;899;p18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00" name="Google Shape;900;p18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1" name="Google Shape;901;p187"/>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902" name="Shape 902"/>
        <p:cNvGrpSpPr/>
        <p:nvPr/>
      </p:nvGrpSpPr>
      <p:grpSpPr>
        <a:xfrm>
          <a:off x="0" y="0"/>
          <a:ext cx="0" cy="0"/>
          <a:chOff x="0" y="0"/>
          <a:chExt cx="0" cy="0"/>
        </a:xfrm>
      </p:grpSpPr>
      <p:pic>
        <p:nvPicPr>
          <p:cNvPr id="903" name="Google Shape;903;p1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4" name="Google Shape;904;p18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5" name="Google Shape;905;p188"/>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906" name="Shape 906"/>
        <p:cNvGrpSpPr/>
        <p:nvPr/>
      </p:nvGrpSpPr>
      <p:grpSpPr>
        <a:xfrm>
          <a:off x="0" y="0"/>
          <a:ext cx="0" cy="0"/>
          <a:chOff x="0" y="0"/>
          <a:chExt cx="0" cy="0"/>
        </a:xfrm>
      </p:grpSpPr>
      <p:pic>
        <p:nvPicPr>
          <p:cNvPr id="907" name="Google Shape;907;p1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08" name="Google Shape;908;p18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09" name="Google Shape;909;p18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10" name="Google Shape;910;p18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1" name="Google Shape;911;p189"/>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1" name="Shape 81"/>
        <p:cNvGrpSpPr/>
        <p:nvPr/>
      </p:nvGrpSpPr>
      <p:grpSpPr>
        <a:xfrm>
          <a:off x="0" y="0"/>
          <a:ext cx="0" cy="0"/>
          <a:chOff x="0" y="0"/>
          <a:chExt cx="0" cy="0"/>
        </a:xfrm>
      </p:grpSpPr>
      <p:pic>
        <p:nvPicPr>
          <p:cNvPr id="82" name="Google Shape;82;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3" name="Google Shape;83;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4" name="Google Shape;84;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5" name="Google Shape;85;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6" name="Google Shape;86;p1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12" name="Shape 912"/>
        <p:cNvGrpSpPr/>
        <p:nvPr/>
      </p:nvGrpSpPr>
      <p:grpSpPr>
        <a:xfrm>
          <a:off x="0" y="0"/>
          <a:ext cx="0" cy="0"/>
          <a:chOff x="0" y="0"/>
          <a:chExt cx="0" cy="0"/>
        </a:xfrm>
      </p:grpSpPr>
      <p:pic>
        <p:nvPicPr>
          <p:cNvPr id="913" name="Google Shape;913;p1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14" name="Google Shape;914;p19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15" name="Google Shape;915;p19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16" name="Google Shape;916;p19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7" name="Google Shape;917;p190"/>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pic>
        <p:nvPicPr>
          <p:cNvPr id="918" name="Google Shape;918;p1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19" name="Google Shape;919;p19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920" name="Shape 920"/>
        <p:cNvGrpSpPr/>
        <p:nvPr/>
      </p:nvGrpSpPr>
      <p:grpSpPr>
        <a:xfrm>
          <a:off x="0" y="0"/>
          <a:ext cx="0" cy="0"/>
          <a:chOff x="0" y="0"/>
          <a:chExt cx="0" cy="0"/>
        </a:xfrm>
      </p:grpSpPr>
      <p:pic>
        <p:nvPicPr>
          <p:cNvPr id="921" name="Google Shape;921;p1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22" name="Google Shape;922;p191"/>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23" name="Google Shape;923;p191"/>
          <p:cNvSpPr/>
          <p:nvPr>
            <p:ph idx="2" type="pic"/>
          </p:nvPr>
        </p:nvSpPr>
        <p:spPr>
          <a:xfrm>
            <a:off x="6251240" y="2074786"/>
            <a:ext cx="3503700" cy="3503700"/>
          </a:xfrm>
          <a:prstGeom prst="rect">
            <a:avLst/>
          </a:prstGeom>
          <a:noFill/>
          <a:ln>
            <a:noFill/>
          </a:ln>
        </p:spPr>
      </p:sp>
      <p:sp>
        <p:nvSpPr>
          <p:cNvPr id="924" name="Google Shape;924;p191"/>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925" name="Shape 925"/>
        <p:cNvGrpSpPr/>
        <p:nvPr/>
      </p:nvGrpSpPr>
      <p:grpSpPr>
        <a:xfrm>
          <a:off x="0" y="0"/>
          <a:ext cx="0" cy="0"/>
          <a:chOff x="0" y="0"/>
          <a:chExt cx="0" cy="0"/>
        </a:xfrm>
      </p:grpSpPr>
      <p:pic>
        <p:nvPicPr>
          <p:cNvPr id="926" name="Google Shape;926;p1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27" name="Google Shape;927;p19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28" name="Google Shape;928;p19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929" name="Google Shape;929;p192"/>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30" name="Google Shape;930;p19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931" name="Shape 931"/>
        <p:cNvGrpSpPr/>
        <p:nvPr/>
      </p:nvGrpSpPr>
      <p:grpSpPr>
        <a:xfrm>
          <a:off x="0" y="0"/>
          <a:ext cx="0" cy="0"/>
          <a:chOff x="0" y="0"/>
          <a:chExt cx="0" cy="0"/>
        </a:xfrm>
      </p:grpSpPr>
      <p:pic>
        <p:nvPicPr>
          <p:cNvPr id="932" name="Google Shape;932;p1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33" name="Google Shape;933;p193"/>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4" name="Google Shape;934;p19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35" name="Google Shape;935;p19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936" name="Shape 936"/>
        <p:cNvGrpSpPr/>
        <p:nvPr/>
      </p:nvGrpSpPr>
      <p:grpSpPr>
        <a:xfrm>
          <a:off x="0" y="0"/>
          <a:ext cx="0" cy="0"/>
          <a:chOff x="0" y="0"/>
          <a:chExt cx="0" cy="0"/>
        </a:xfrm>
      </p:grpSpPr>
      <p:pic>
        <p:nvPicPr>
          <p:cNvPr descr="Background pattern&#10;&#10;Description automatically generated with low confidence" id="937" name="Google Shape;937;p1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38" name="Google Shape;938;p19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9" name="Google Shape;939;p19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40" name="Google Shape;940;p19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41" name="Google Shape;941;p19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942" name="Shape 942"/>
        <p:cNvGrpSpPr/>
        <p:nvPr/>
      </p:nvGrpSpPr>
      <p:grpSpPr>
        <a:xfrm>
          <a:off x="0" y="0"/>
          <a:ext cx="0" cy="0"/>
          <a:chOff x="0" y="0"/>
          <a:chExt cx="0" cy="0"/>
        </a:xfrm>
      </p:grpSpPr>
      <p:pic>
        <p:nvPicPr>
          <p:cNvPr id="943" name="Google Shape;943;p1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44" name="Google Shape;944;p195"/>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45" name="Google Shape;945;p19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46" name="Google Shape;946;p19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47" name="Google Shape;947;p19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948" name="Shape 948"/>
        <p:cNvGrpSpPr/>
        <p:nvPr/>
      </p:nvGrpSpPr>
      <p:grpSpPr>
        <a:xfrm>
          <a:off x="0" y="0"/>
          <a:ext cx="0" cy="0"/>
          <a:chOff x="0" y="0"/>
          <a:chExt cx="0" cy="0"/>
        </a:xfrm>
      </p:grpSpPr>
      <p:pic>
        <p:nvPicPr>
          <p:cNvPr id="949" name="Google Shape;949;p1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0" name="Google Shape;950;p196"/>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1" name="Google Shape;951;p19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52" name="Google Shape;952;p19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953" name="Google Shape;953;p19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54" name="Shape 954"/>
        <p:cNvGrpSpPr/>
        <p:nvPr/>
      </p:nvGrpSpPr>
      <p:grpSpPr>
        <a:xfrm>
          <a:off x="0" y="0"/>
          <a:ext cx="0" cy="0"/>
          <a:chOff x="0" y="0"/>
          <a:chExt cx="0" cy="0"/>
        </a:xfrm>
      </p:grpSpPr>
      <p:pic>
        <p:nvPicPr>
          <p:cNvPr id="955" name="Google Shape;955;p19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956" name="Shape 956"/>
        <p:cNvGrpSpPr/>
        <p:nvPr/>
      </p:nvGrpSpPr>
      <p:grpSpPr>
        <a:xfrm>
          <a:off x="0" y="0"/>
          <a:ext cx="0" cy="0"/>
          <a:chOff x="0" y="0"/>
          <a:chExt cx="0" cy="0"/>
        </a:xfrm>
      </p:grpSpPr>
      <p:pic>
        <p:nvPicPr>
          <p:cNvPr id="957" name="Google Shape;957;p19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958" name="Shape 958"/>
        <p:cNvGrpSpPr/>
        <p:nvPr/>
      </p:nvGrpSpPr>
      <p:grpSpPr>
        <a:xfrm>
          <a:off x="0" y="0"/>
          <a:ext cx="0" cy="0"/>
          <a:chOff x="0" y="0"/>
          <a:chExt cx="0" cy="0"/>
        </a:xfrm>
      </p:grpSpPr>
      <p:pic>
        <p:nvPicPr>
          <p:cNvPr id="959" name="Google Shape;959;p19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 name="Shape 87"/>
        <p:cNvGrpSpPr/>
        <p:nvPr/>
      </p:nvGrpSpPr>
      <p:grpSpPr>
        <a:xfrm>
          <a:off x="0" y="0"/>
          <a:ext cx="0" cy="0"/>
          <a:chOff x="0" y="0"/>
          <a:chExt cx="0" cy="0"/>
        </a:xfrm>
      </p:grpSpPr>
      <p:sp>
        <p:nvSpPr>
          <p:cNvPr id="88" name="Google Shape;88;p2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2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90" name="Google Shape;90;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91" name="Google Shape;91;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92" name="Google Shape;92;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960" name="Shape 960"/>
        <p:cNvGrpSpPr/>
        <p:nvPr/>
      </p:nvGrpSpPr>
      <p:grpSpPr>
        <a:xfrm>
          <a:off x="0" y="0"/>
          <a:ext cx="0" cy="0"/>
          <a:chOff x="0" y="0"/>
          <a:chExt cx="0" cy="0"/>
        </a:xfrm>
      </p:grpSpPr>
      <p:pic>
        <p:nvPicPr>
          <p:cNvPr id="961" name="Google Shape;961;p20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62" name="Shape 962"/>
        <p:cNvGrpSpPr/>
        <p:nvPr/>
      </p:nvGrpSpPr>
      <p:grpSpPr>
        <a:xfrm>
          <a:off x="0" y="0"/>
          <a:ext cx="0" cy="0"/>
          <a:chOff x="0" y="0"/>
          <a:chExt cx="0" cy="0"/>
        </a:xfrm>
      </p:grpSpPr>
      <p:sp>
        <p:nvSpPr>
          <p:cNvPr id="963" name="Google Shape;963;p20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4" name="Google Shape;964;p20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5" name="Google Shape;965;p20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6" name="Shape 966"/>
        <p:cNvGrpSpPr/>
        <p:nvPr/>
      </p:nvGrpSpPr>
      <p:grpSpPr>
        <a:xfrm>
          <a:off x="0" y="0"/>
          <a:ext cx="0" cy="0"/>
          <a:chOff x="0" y="0"/>
          <a:chExt cx="0" cy="0"/>
        </a:xfrm>
      </p:grpSpPr>
      <p:sp>
        <p:nvSpPr>
          <p:cNvPr id="967" name="Google Shape;967;p20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8" name="Google Shape;968;p20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69" name="Google Shape;969;p20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0" name="Google Shape;970;p20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71" name="Google Shape;971;p20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978" name="Shape 978"/>
        <p:cNvGrpSpPr/>
        <p:nvPr/>
      </p:nvGrpSpPr>
      <p:grpSpPr>
        <a:xfrm>
          <a:off x="0" y="0"/>
          <a:ext cx="0" cy="0"/>
          <a:chOff x="0" y="0"/>
          <a:chExt cx="0" cy="0"/>
        </a:xfrm>
      </p:grpSpPr>
      <p:pic>
        <p:nvPicPr>
          <p:cNvPr id="979" name="Google Shape;979;p20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80" name="Google Shape;980;p20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81" name="Google Shape;981;p20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982" name="Shape 982"/>
        <p:cNvGrpSpPr/>
        <p:nvPr/>
      </p:nvGrpSpPr>
      <p:grpSpPr>
        <a:xfrm>
          <a:off x="0" y="0"/>
          <a:ext cx="0" cy="0"/>
          <a:chOff x="0" y="0"/>
          <a:chExt cx="0" cy="0"/>
        </a:xfrm>
      </p:grpSpPr>
      <p:pic>
        <p:nvPicPr>
          <p:cNvPr id="983" name="Google Shape;983;p20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84" name="Google Shape;984;p20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85" name="Google Shape;985;p20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86" name="Google Shape;986;p205"/>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87" name="Google Shape;987;p205"/>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88" name="Shape 988"/>
        <p:cNvGrpSpPr/>
        <p:nvPr/>
      </p:nvGrpSpPr>
      <p:grpSpPr>
        <a:xfrm>
          <a:off x="0" y="0"/>
          <a:ext cx="0" cy="0"/>
          <a:chOff x="0" y="0"/>
          <a:chExt cx="0" cy="0"/>
        </a:xfrm>
      </p:grpSpPr>
      <p:pic>
        <p:nvPicPr>
          <p:cNvPr id="989" name="Google Shape;989;p20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0" name="Google Shape;990;p206"/>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91" name="Google Shape;991;p20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92" name="Google Shape;992;p20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93" name="Google Shape;993;p206"/>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994" name="Shape 994"/>
        <p:cNvGrpSpPr/>
        <p:nvPr/>
      </p:nvGrpSpPr>
      <p:grpSpPr>
        <a:xfrm>
          <a:off x="0" y="0"/>
          <a:ext cx="0" cy="0"/>
          <a:chOff x="0" y="0"/>
          <a:chExt cx="0" cy="0"/>
        </a:xfrm>
      </p:grpSpPr>
      <p:pic>
        <p:nvPicPr>
          <p:cNvPr id="995" name="Google Shape;995;p20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6" name="Google Shape;996;p20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97" name="Google Shape;997;p20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998" name="Google Shape;998;p20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99" name="Google Shape;999;p207"/>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1000" name="Shape 1000"/>
        <p:cNvGrpSpPr/>
        <p:nvPr/>
      </p:nvGrpSpPr>
      <p:grpSpPr>
        <a:xfrm>
          <a:off x="0" y="0"/>
          <a:ext cx="0" cy="0"/>
          <a:chOff x="0" y="0"/>
          <a:chExt cx="0" cy="0"/>
        </a:xfrm>
      </p:grpSpPr>
      <p:pic>
        <p:nvPicPr>
          <p:cNvPr id="1001" name="Google Shape;1001;p20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002" name="Shape 1002"/>
        <p:cNvGrpSpPr/>
        <p:nvPr/>
      </p:nvGrpSpPr>
      <p:grpSpPr>
        <a:xfrm>
          <a:off x="0" y="0"/>
          <a:ext cx="0" cy="0"/>
          <a:chOff x="0" y="0"/>
          <a:chExt cx="0" cy="0"/>
        </a:xfrm>
      </p:grpSpPr>
      <p:pic>
        <p:nvPicPr>
          <p:cNvPr id="1003" name="Google Shape;1003;p2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04" name="Google Shape;1004;p209"/>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05" name="Google Shape;1005;p209"/>
          <p:cNvSpPr/>
          <p:nvPr>
            <p:ph idx="2" type="pic"/>
          </p:nvPr>
        </p:nvSpPr>
        <p:spPr>
          <a:xfrm>
            <a:off x="6251239" y="2074787"/>
            <a:ext cx="3503700" cy="3503700"/>
          </a:xfrm>
          <a:prstGeom prst="rect">
            <a:avLst/>
          </a:prstGeom>
          <a:noFill/>
          <a:ln>
            <a:noFill/>
          </a:ln>
        </p:spPr>
      </p:sp>
      <p:sp>
        <p:nvSpPr>
          <p:cNvPr id="1006" name="Google Shape;1006;p209"/>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007" name="Shape 1007"/>
        <p:cNvGrpSpPr/>
        <p:nvPr/>
      </p:nvGrpSpPr>
      <p:grpSpPr>
        <a:xfrm>
          <a:off x="0" y="0"/>
          <a:ext cx="0" cy="0"/>
          <a:chOff x="0" y="0"/>
          <a:chExt cx="0" cy="0"/>
        </a:xfrm>
      </p:grpSpPr>
      <p:pic>
        <p:nvPicPr>
          <p:cNvPr id="1008" name="Google Shape;1008;p21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09" name="Google Shape;1009;p21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10" name="Google Shape;1010;p21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11" name="Google Shape;1011;p210"/>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12" name="Google Shape;1012;p21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93" name="Shape 93"/>
        <p:cNvGrpSpPr/>
        <p:nvPr/>
      </p:nvGrpSpPr>
      <p:grpSpPr>
        <a:xfrm>
          <a:off x="0" y="0"/>
          <a:ext cx="0" cy="0"/>
          <a:chOff x="0" y="0"/>
          <a:chExt cx="0" cy="0"/>
        </a:xfrm>
      </p:grpSpPr>
      <p:pic>
        <p:nvPicPr>
          <p:cNvPr id="94" name="Google Shape;94;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5" name="Google Shape;95;p2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2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7" name="Google Shape;97;p2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1013" name="Shape 1013"/>
        <p:cNvGrpSpPr/>
        <p:nvPr/>
      </p:nvGrpSpPr>
      <p:grpSpPr>
        <a:xfrm>
          <a:off x="0" y="0"/>
          <a:ext cx="0" cy="0"/>
          <a:chOff x="0" y="0"/>
          <a:chExt cx="0" cy="0"/>
        </a:xfrm>
      </p:grpSpPr>
      <p:pic>
        <p:nvPicPr>
          <p:cNvPr id="1014" name="Google Shape;1014;p21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15" name="Google Shape;1015;p21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16" name="Google Shape;1016;p21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17" name="Google Shape;1017;p21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18" name="Google Shape;1018;p21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1019" name="Shape 1019"/>
        <p:cNvGrpSpPr/>
        <p:nvPr/>
      </p:nvGrpSpPr>
      <p:grpSpPr>
        <a:xfrm>
          <a:off x="0" y="0"/>
          <a:ext cx="0" cy="0"/>
          <a:chOff x="0" y="0"/>
          <a:chExt cx="0" cy="0"/>
        </a:xfrm>
      </p:grpSpPr>
      <p:pic>
        <p:nvPicPr>
          <p:cNvPr id="1020" name="Google Shape;1020;p2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21" name="Google Shape;1021;p21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22" name="Google Shape;1022;p21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3" name="Google Shape;1023;p212"/>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24" name="Google Shape;1024;p212"/>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1025" name="Shape 1025"/>
        <p:cNvGrpSpPr/>
        <p:nvPr/>
      </p:nvGrpSpPr>
      <p:grpSpPr>
        <a:xfrm>
          <a:off x="0" y="0"/>
          <a:ext cx="0" cy="0"/>
          <a:chOff x="0" y="0"/>
          <a:chExt cx="0" cy="0"/>
        </a:xfrm>
      </p:grpSpPr>
      <p:pic>
        <p:nvPicPr>
          <p:cNvPr id="1026" name="Google Shape;1026;p21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27" name="Google Shape;1027;p21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28" name="Google Shape;1028;p21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9" name="Google Shape;1029;p21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30" name="Google Shape;1030;p213"/>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031" name="Shape 1031"/>
        <p:cNvGrpSpPr/>
        <p:nvPr/>
      </p:nvGrpSpPr>
      <p:grpSpPr>
        <a:xfrm>
          <a:off x="0" y="0"/>
          <a:ext cx="0" cy="0"/>
          <a:chOff x="0" y="0"/>
          <a:chExt cx="0" cy="0"/>
        </a:xfrm>
      </p:grpSpPr>
      <p:pic>
        <p:nvPicPr>
          <p:cNvPr id="1032" name="Google Shape;1032;p21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33" name="Google Shape;1033;p21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34" name="Google Shape;1034;p21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35" name="Google Shape;1035;p21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036" name="Shape 1036"/>
        <p:cNvGrpSpPr/>
        <p:nvPr/>
      </p:nvGrpSpPr>
      <p:grpSpPr>
        <a:xfrm>
          <a:off x="0" y="0"/>
          <a:ext cx="0" cy="0"/>
          <a:chOff x="0" y="0"/>
          <a:chExt cx="0" cy="0"/>
        </a:xfrm>
      </p:grpSpPr>
      <p:pic>
        <p:nvPicPr>
          <p:cNvPr descr="Background pattern&#10;&#10;Description automatically generated with low confidence" id="1037" name="Google Shape;1037;p21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38" name="Google Shape;1038;p215"/>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39" name="Google Shape;1039;p215"/>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0" name="Google Shape;1040;p215"/>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1" name="Google Shape;1041;p215"/>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1042" name="Shape 1042"/>
        <p:cNvGrpSpPr/>
        <p:nvPr/>
      </p:nvGrpSpPr>
      <p:grpSpPr>
        <a:xfrm>
          <a:off x="0" y="0"/>
          <a:ext cx="0" cy="0"/>
          <a:chOff x="0" y="0"/>
          <a:chExt cx="0" cy="0"/>
        </a:xfrm>
      </p:grpSpPr>
      <p:pic>
        <p:nvPicPr>
          <p:cNvPr id="1043" name="Google Shape;1043;p21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44" name="Google Shape;1044;p21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45" name="Google Shape;1045;p21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6" name="Google Shape;1046;p21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7" name="Google Shape;1047;p21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1048" name="Shape 1048"/>
        <p:cNvGrpSpPr/>
        <p:nvPr/>
      </p:nvGrpSpPr>
      <p:grpSpPr>
        <a:xfrm>
          <a:off x="0" y="0"/>
          <a:ext cx="0" cy="0"/>
          <a:chOff x="0" y="0"/>
          <a:chExt cx="0" cy="0"/>
        </a:xfrm>
      </p:grpSpPr>
      <p:pic>
        <p:nvPicPr>
          <p:cNvPr id="1049" name="Google Shape;1049;p21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50" name="Google Shape;1050;p217"/>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51" name="Google Shape;1051;p21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52" name="Google Shape;1052;p21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53" name="Google Shape;1053;p21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054" name="Shape 1054"/>
        <p:cNvGrpSpPr/>
        <p:nvPr/>
      </p:nvGrpSpPr>
      <p:grpSpPr>
        <a:xfrm>
          <a:off x="0" y="0"/>
          <a:ext cx="0" cy="0"/>
          <a:chOff x="0" y="0"/>
          <a:chExt cx="0" cy="0"/>
        </a:xfrm>
      </p:grpSpPr>
      <p:pic>
        <p:nvPicPr>
          <p:cNvPr id="1055" name="Google Shape;1055;p218"/>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1056" name="Shape 1056"/>
        <p:cNvGrpSpPr/>
        <p:nvPr/>
      </p:nvGrpSpPr>
      <p:grpSpPr>
        <a:xfrm>
          <a:off x="0" y="0"/>
          <a:ext cx="0" cy="0"/>
          <a:chOff x="0" y="0"/>
          <a:chExt cx="0" cy="0"/>
        </a:xfrm>
      </p:grpSpPr>
      <p:pic>
        <p:nvPicPr>
          <p:cNvPr id="1057" name="Google Shape;1057;p21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058" name="Shape 1058"/>
        <p:cNvGrpSpPr/>
        <p:nvPr/>
      </p:nvGrpSpPr>
      <p:grpSpPr>
        <a:xfrm>
          <a:off x="0" y="0"/>
          <a:ext cx="0" cy="0"/>
          <a:chOff x="0" y="0"/>
          <a:chExt cx="0" cy="0"/>
        </a:xfrm>
      </p:grpSpPr>
      <p:pic>
        <p:nvPicPr>
          <p:cNvPr id="1059" name="Google Shape;1059;p22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98" name="Shape 98"/>
        <p:cNvGrpSpPr/>
        <p:nvPr/>
      </p:nvGrpSpPr>
      <p:grpSpPr>
        <a:xfrm>
          <a:off x="0" y="0"/>
          <a:ext cx="0" cy="0"/>
          <a:chOff x="0" y="0"/>
          <a:chExt cx="0" cy="0"/>
        </a:xfrm>
      </p:grpSpPr>
      <p:sp>
        <p:nvSpPr>
          <p:cNvPr id="99" name="Google Shape;99;p2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p22"/>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01" name="Google Shape;101;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2" name="Google Shape;102;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3" name="Google Shape;103;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0" name="Shape 1060"/>
        <p:cNvGrpSpPr/>
        <p:nvPr/>
      </p:nvGrpSpPr>
      <p:grpSpPr>
        <a:xfrm>
          <a:off x="0" y="0"/>
          <a:ext cx="0" cy="0"/>
          <a:chOff x="0" y="0"/>
          <a:chExt cx="0" cy="0"/>
        </a:xfrm>
      </p:grpSpPr>
      <p:sp>
        <p:nvSpPr>
          <p:cNvPr id="1061" name="Google Shape;1061;p2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2" name="Google Shape;1062;p2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3" name="Google Shape;1063;p2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64" name="Shape 1064"/>
        <p:cNvGrpSpPr/>
        <p:nvPr/>
      </p:nvGrpSpPr>
      <p:grpSpPr>
        <a:xfrm>
          <a:off x="0" y="0"/>
          <a:ext cx="0" cy="0"/>
          <a:chOff x="0" y="0"/>
          <a:chExt cx="0" cy="0"/>
        </a:xfrm>
      </p:grpSpPr>
      <p:sp>
        <p:nvSpPr>
          <p:cNvPr id="1065" name="Google Shape;1065;p22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66" name="Google Shape;1066;p22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067" name="Google Shape;1067;p2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8" name="Google Shape;1068;p2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9" name="Google Shape;1069;p2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070" name="Shape 1070"/>
        <p:cNvGrpSpPr/>
        <p:nvPr/>
      </p:nvGrpSpPr>
      <p:grpSpPr>
        <a:xfrm>
          <a:off x="0" y="0"/>
          <a:ext cx="0" cy="0"/>
          <a:chOff x="0" y="0"/>
          <a:chExt cx="0" cy="0"/>
        </a:xfrm>
      </p:grpSpPr>
      <p:sp>
        <p:nvSpPr>
          <p:cNvPr id="1071" name="Google Shape;1071;p223"/>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72" name="Google Shape;1072;p223"/>
          <p:cNvSpPr txBox="1"/>
          <p:nvPr>
            <p:ph type="title"/>
          </p:nvPr>
        </p:nvSpPr>
        <p:spPr>
          <a:xfrm>
            <a:off x="233200" y="91512"/>
            <a:ext cx="8481000" cy="973800"/>
          </a:xfrm>
          <a:prstGeom prst="rect">
            <a:avLst/>
          </a:prstGeom>
        </p:spPr>
        <p:txBody>
          <a:bodyPr anchorCtr="0" anchor="t" bIns="34275" lIns="68575" spcFirstLastPara="1" rIns="68575" wrap="square" tIns="34275">
            <a:normAutofit/>
          </a:bodyPr>
          <a:lstStyle>
            <a:lvl1pPr lvl="0">
              <a:spcBef>
                <a:spcPts val="0"/>
              </a:spcBef>
              <a:spcAft>
                <a:spcPts val="0"/>
              </a:spcAft>
              <a:buClr>
                <a:schemeClr val="lt1"/>
              </a:buClr>
              <a:buSzPts val="3300"/>
              <a:buNone/>
              <a:defRPr b="1">
                <a:solidFill>
                  <a:schemeClr val="lt1"/>
                </a:solidFill>
              </a:defRPr>
            </a:lvl1pPr>
            <a:lvl2pPr lvl="1">
              <a:spcBef>
                <a:spcPts val="0"/>
              </a:spcBef>
              <a:spcAft>
                <a:spcPts val="0"/>
              </a:spcAft>
              <a:buSzPts val="1100"/>
              <a:buNone/>
              <a:defRPr b="1"/>
            </a:lvl2pPr>
            <a:lvl3pPr lvl="2">
              <a:spcBef>
                <a:spcPts val="0"/>
              </a:spcBef>
              <a:spcAft>
                <a:spcPts val="0"/>
              </a:spcAft>
              <a:buSzPts val="1100"/>
              <a:buNone/>
              <a:defRPr b="1"/>
            </a:lvl3pPr>
            <a:lvl4pPr lvl="3">
              <a:spcBef>
                <a:spcPts val="0"/>
              </a:spcBef>
              <a:spcAft>
                <a:spcPts val="0"/>
              </a:spcAft>
              <a:buSzPts val="1100"/>
              <a:buNone/>
              <a:defRPr b="1"/>
            </a:lvl4pPr>
            <a:lvl5pPr lvl="4">
              <a:spcBef>
                <a:spcPts val="0"/>
              </a:spcBef>
              <a:spcAft>
                <a:spcPts val="0"/>
              </a:spcAft>
              <a:buSzPts val="1100"/>
              <a:buNone/>
              <a:defRPr b="1"/>
            </a:lvl5pPr>
            <a:lvl6pPr lvl="5">
              <a:spcBef>
                <a:spcPts val="0"/>
              </a:spcBef>
              <a:spcAft>
                <a:spcPts val="0"/>
              </a:spcAft>
              <a:buSzPts val="1100"/>
              <a:buNone/>
              <a:defRPr b="1"/>
            </a:lvl6pPr>
            <a:lvl7pPr lvl="6">
              <a:spcBef>
                <a:spcPts val="0"/>
              </a:spcBef>
              <a:spcAft>
                <a:spcPts val="0"/>
              </a:spcAft>
              <a:buSzPts val="1100"/>
              <a:buNone/>
              <a:defRPr b="1"/>
            </a:lvl7pPr>
            <a:lvl8pPr lvl="7">
              <a:spcBef>
                <a:spcPts val="0"/>
              </a:spcBef>
              <a:spcAft>
                <a:spcPts val="0"/>
              </a:spcAft>
              <a:buSzPts val="1100"/>
              <a:buNone/>
              <a:defRPr b="1"/>
            </a:lvl8pPr>
            <a:lvl9pPr lvl="8">
              <a:spcBef>
                <a:spcPts val="0"/>
              </a:spcBef>
              <a:spcAft>
                <a:spcPts val="0"/>
              </a:spcAft>
              <a:buSzPts val="1100"/>
              <a:buNone/>
              <a:defRPr b="1"/>
            </a:lvl9pPr>
          </a:lstStyle>
          <a:p/>
        </p:txBody>
      </p:sp>
      <p:sp>
        <p:nvSpPr>
          <p:cNvPr id="1073" name="Google Shape;1073;p223"/>
          <p:cNvSpPr txBox="1"/>
          <p:nvPr>
            <p:ph idx="1" type="body"/>
          </p:nvPr>
        </p:nvSpPr>
        <p:spPr>
          <a:xfrm>
            <a:off x="706925" y="1211175"/>
            <a:ext cx="7032000" cy="3497400"/>
          </a:xfrm>
          <a:prstGeom prst="rect">
            <a:avLst/>
          </a:prstGeom>
        </p:spPr>
        <p:txBody>
          <a:bodyPr anchorCtr="0" anchor="t" bIns="34275" lIns="68575" spcFirstLastPara="1" rIns="68575" wrap="square" tIns="34275">
            <a:normAutofit/>
          </a:bodyPr>
          <a:lstStyle>
            <a:lvl1pPr indent="-361950" lvl="0" marL="457200">
              <a:spcBef>
                <a:spcPts val="800"/>
              </a:spcBef>
              <a:spcAft>
                <a:spcPts val="0"/>
              </a:spcAft>
              <a:buSzPts val="2100"/>
              <a:buChar char="•"/>
              <a:defRPr/>
            </a:lvl1pPr>
            <a:lvl2pPr indent="-342900" lvl="1" marL="914400">
              <a:spcBef>
                <a:spcPts val="400"/>
              </a:spcBef>
              <a:spcAft>
                <a:spcPts val="0"/>
              </a:spcAft>
              <a:buSzPts val="1800"/>
              <a:buChar char="•"/>
              <a:defRPr/>
            </a:lvl2pPr>
            <a:lvl3pPr indent="-323850" lvl="2" marL="1371600">
              <a:spcBef>
                <a:spcPts val="400"/>
              </a:spcBef>
              <a:spcAft>
                <a:spcPts val="0"/>
              </a:spcAft>
              <a:buSzPts val="1500"/>
              <a:buChar char="•"/>
              <a:defRPr/>
            </a:lvl3pPr>
            <a:lvl4pPr indent="-317500" lvl="3" marL="1828800">
              <a:spcBef>
                <a:spcPts val="400"/>
              </a:spcBef>
              <a:spcAft>
                <a:spcPts val="0"/>
              </a:spcAft>
              <a:buSzPts val="1400"/>
              <a:buChar char="•"/>
              <a:defRPr/>
            </a:lvl4pPr>
            <a:lvl5pPr indent="-317500" lvl="4" marL="2286000">
              <a:spcBef>
                <a:spcPts val="400"/>
              </a:spcBef>
              <a:spcAft>
                <a:spcPts val="0"/>
              </a:spcAft>
              <a:buSzPts val="1400"/>
              <a:buChar char="•"/>
              <a:defRPr/>
            </a:lvl5pPr>
            <a:lvl6pPr indent="-317500" lvl="5" marL="2743200">
              <a:spcBef>
                <a:spcPts val="400"/>
              </a:spcBef>
              <a:spcAft>
                <a:spcPts val="0"/>
              </a:spcAft>
              <a:buSzPts val="1400"/>
              <a:buChar char="•"/>
              <a:defRPr/>
            </a:lvl6pPr>
            <a:lvl7pPr indent="-317500" lvl="6" marL="3200400">
              <a:spcBef>
                <a:spcPts val="400"/>
              </a:spcBef>
              <a:spcAft>
                <a:spcPts val="0"/>
              </a:spcAft>
              <a:buSzPts val="1400"/>
              <a:buChar char="•"/>
              <a:defRPr/>
            </a:lvl7pPr>
            <a:lvl8pPr indent="-317500" lvl="7" marL="3657600">
              <a:spcBef>
                <a:spcPts val="400"/>
              </a:spcBef>
              <a:spcAft>
                <a:spcPts val="0"/>
              </a:spcAft>
              <a:buSzPts val="1400"/>
              <a:buChar char="•"/>
              <a:defRPr/>
            </a:lvl8pPr>
            <a:lvl9pPr indent="-317500" lvl="8" marL="4114800">
              <a:spcBef>
                <a:spcPts val="400"/>
              </a:spcBef>
              <a:spcAft>
                <a:spcPts val="0"/>
              </a:spcAft>
              <a:buSzPts val="1400"/>
              <a:buChar char="•"/>
              <a:defRPr/>
            </a:lvl9pPr>
          </a:lstStyle>
          <a:p/>
        </p:txBody>
      </p:sp>
      <p:sp>
        <p:nvSpPr>
          <p:cNvPr id="1074" name="Google Shape;1074;p22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075" name="Shape 1075"/>
        <p:cNvGrpSpPr/>
        <p:nvPr/>
      </p:nvGrpSpPr>
      <p:grpSpPr>
        <a:xfrm>
          <a:off x="0" y="0"/>
          <a:ext cx="0" cy="0"/>
          <a:chOff x="0" y="0"/>
          <a:chExt cx="0" cy="0"/>
        </a:xfrm>
      </p:grpSpPr>
      <p:sp>
        <p:nvSpPr>
          <p:cNvPr id="1076" name="Google Shape;1076;p22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77" name="Google Shape;1077;p22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078" name="Google Shape;1078;p22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079" name="Google Shape;1079;p224"/>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108" name="Shape 108"/>
        <p:cNvGrpSpPr/>
        <p:nvPr/>
      </p:nvGrpSpPr>
      <p:grpSpPr>
        <a:xfrm>
          <a:off x="0" y="0"/>
          <a:ext cx="0" cy="0"/>
          <a:chOff x="0" y="0"/>
          <a:chExt cx="0" cy="0"/>
        </a:xfrm>
      </p:grpSpPr>
      <p:pic>
        <p:nvPicPr>
          <p:cNvPr descr="A picture containing map&#10;&#10;Description automatically generated" id="109" name="Google Shape;109;p2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5"/>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12" name="Google Shape;112;p25"/>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13" name="Google Shape;113;p25"/>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14" name="Shape 114"/>
        <p:cNvGrpSpPr/>
        <p:nvPr/>
      </p:nvGrpSpPr>
      <p:grpSpPr>
        <a:xfrm>
          <a:off x="0" y="0"/>
          <a:ext cx="0" cy="0"/>
          <a:chOff x="0" y="0"/>
          <a:chExt cx="0" cy="0"/>
        </a:xfrm>
      </p:grpSpPr>
      <p:sp>
        <p:nvSpPr>
          <p:cNvPr id="115" name="Google Shape;115;p2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6" name="Google Shape;116;p26"/>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17" name="Google Shape;117;p26"/>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18" name="Google Shape;118;p2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119" name="Shape 119"/>
        <p:cNvGrpSpPr/>
        <p:nvPr/>
      </p:nvGrpSpPr>
      <p:grpSpPr>
        <a:xfrm>
          <a:off x="0" y="0"/>
          <a:ext cx="0" cy="0"/>
          <a:chOff x="0" y="0"/>
          <a:chExt cx="0" cy="0"/>
        </a:xfrm>
      </p:grpSpPr>
      <p:sp>
        <p:nvSpPr>
          <p:cNvPr id="120" name="Google Shape;120;p2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21" name="Google Shape;121;p27"/>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22" name="Google Shape;122;p27"/>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23" name="Google Shape;123;p27"/>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24" name="Shape 124"/>
        <p:cNvGrpSpPr/>
        <p:nvPr/>
      </p:nvGrpSpPr>
      <p:grpSpPr>
        <a:xfrm>
          <a:off x="0" y="0"/>
          <a:ext cx="0" cy="0"/>
          <a:chOff x="0" y="0"/>
          <a:chExt cx="0" cy="0"/>
        </a:xfrm>
      </p:grpSpPr>
      <p:sp>
        <p:nvSpPr>
          <p:cNvPr id="125" name="Google Shape;125;p2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126" name="Google Shape;126;p28"/>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127" name="Shape 127"/>
        <p:cNvGrpSpPr/>
        <p:nvPr/>
      </p:nvGrpSpPr>
      <p:grpSpPr>
        <a:xfrm>
          <a:off x="0" y="0"/>
          <a:ext cx="0" cy="0"/>
          <a:chOff x="0" y="0"/>
          <a:chExt cx="0" cy="0"/>
        </a:xfrm>
      </p:grpSpPr>
      <p:sp>
        <p:nvSpPr>
          <p:cNvPr id="128" name="Google Shape;128;p29"/>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29" name="Google Shape;129;p29"/>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130" name="Google Shape;130;p29"/>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1" name="Google Shape;131;p29"/>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2" name="Google Shape;132;p29"/>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33" name="Shape 133"/>
        <p:cNvGrpSpPr/>
        <p:nvPr/>
      </p:nvGrpSpPr>
      <p:grpSpPr>
        <a:xfrm>
          <a:off x="0" y="0"/>
          <a:ext cx="0" cy="0"/>
          <a:chOff x="0" y="0"/>
          <a:chExt cx="0" cy="0"/>
        </a:xfrm>
      </p:grpSpPr>
      <p:sp>
        <p:nvSpPr>
          <p:cNvPr id="134" name="Google Shape;134;p30"/>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35" name="Google Shape;135;p30"/>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136" name="Google Shape;136;p30"/>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137" name="Google Shape;137;p30"/>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138" name="Google Shape;138;p30"/>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39" name="Shape 139"/>
        <p:cNvGrpSpPr/>
        <p:nvPr/>
      </p:nvGrpSpPr>
      <p:grpSpPr>
        <a:xfrm>
          <a:off x="0" y="0"/>
          <a:ext cx="0" cy="0"/>
          <a:chOff x="0" y="0"/>
          <a:chExt cx="0" cy="0"/>
        </a:xfrm>
      </p:grpSpPr>
      <p:pic>
        <p:nvPicPr>
          <p:cNvPr descr="A picture containing text&#10;&#10;Description automatically generated" id="140" name="Google Shape;140;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1" name="Google Shape;141;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2" name="Google Shape;142;p31"/>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43" name="Google Shape;143;p31"/>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44" name="Google Shape;144;p31"/>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145" name="Shape 145"/>
        <p:cNvGrpSpPr/>
        <p:nvPr/>
      </p:nvGrpSpPr>
      <p:grpSpPr>
        <a:xfrm>
          <a:off x="0" y="0"/>
          <a:ext cx="0" cy="0"/>
          <a:chOff x="0" y="0"/>
          <a:chExt cx="0" cy="0"/>
        </a:xfrm>
      </p:grpSpPr>
      <p:sp>
        <p:nvSpPr>
          <p:cNvPr id="146" name="Google Shape;146;p32"/>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47" name="Google Shape;147;p32"/>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48" name="Google Shape;148;p3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149" name="Shape 149"/>
        <p:cNvGrpSpPr/>
        <p:nvPr/>
      </p:nvGrpSpPr>
      <p:grpSpPr>
        <a:xfrm>
          <a:off x="0" y="0"/>
          <a:ext cx="0" cy="0"/>
          <a:chOff x="0" y="0"/>
          <a:chExt cx="0" cy="0"/>
        </a:xfrm>
      </p:grpSpPr>
      <p:sp>
        <p:nvSpPr>
          <p:cNvPr id="150" name="Google Shape;150;p33"/>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51" name="Google Shape;151;p33"/>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152" name="Google Shape;152;p33"/>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53" name="Google Shape;153;p33"/>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54" name="Google Shape;154;p33"/>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155" name="Shape 155"/>
        <p:cNvGrpSpPr/>
        <p:nvPr/>
      </p:nvGrpSpPr>
      <p:grpSpPr>
        <a:xfrm>
          <a:off x="0" y="0"/>
          <a:ext cx="0" cy="0"/>
          <a:chOff x="0" y="0"/>
          <a:chExt cx="0" cy="0"/>
        </a:xfrm>
      </p:grpSpPr>
      <p:sp>
        <p:nvSpPr>
          <p:cNvPr id="156" name="Google Shape;156;p34"/>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157" name="Google Shape;157;p34"/>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58" name="Google Shape;158;p3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159" name="Shape 159"/>
        <p:cNvGrpSpPr/>
        <p:nvPr/>
      </p:nvGrpSpPr>
      <p:grpSpPr>
        <a:xfrm>
          <a:off x="0" y="0"/>
          <a:ext cx="0" cy="0"/>
          <a:chOff x="0" y="0"/>
          <a:chExt cx="0" cy="0"/>
        </a:xfrm>
      </p:grpSpPr>
      <p:sp>
        <p:nvSpPr>
          <p:cNvPr id="160" name="Google Shape;160;p3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1" name="Google Shape;161;p35"/>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2" name="Google Shape;162;p35"/>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63" name="Google Shape;163;p3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164" name="Shape 164"/>
        <p:cNvGrpSpPr/>
        <p:nvPr/>
      </p:nvGrpSpPr>
      <p:grpSpPr>
        <a:xfrm>
          <a:off x="0" y="0"/>
          <a:ext cx="0" cy="0"/>
          <a:chOff x="0" y="0"/>
          <a:chExt cx="0" cy="0"/>
        </a:xfrm>
      </p:grpSpPr>
      <p:sp>
        <p:nvSpPr>
          <p:cNvPr id="165" name="Google Shape;165;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36"/>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67" name="Google Shape;167;p36"/>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68" name="Google Shape;168;p3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169" name="Shape 169"/>
        <p:cNvGrpSpPr/>
        <p:nvPr/>
      </p:nvGrpSpPr>
      <p:grpSpPr>
        <a:xfrm>
          <a:off x="0" y="0"/>
          <a:ext cx="0" cy="0"/>
          <a:chOff x="0" y="0"/>
          <a:chExt cx="0" cy="0"/>
        </a:xfrm>
      </p:grpSpPr>
      <p:sp>
        <p:nvSpPr>
          <p:cNvPr id="170" name="Google Shape;170;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1" name="Google Shape;171;p37"/>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172" name="Shape 172"/>
        <p:cNvGrpSpPr/>
        <p:nvPr/>
      </p:nvGrpSpPr>
      <p:grpSpPr>
        <a:xfrm>
          <a:off x="0" y="0"/>
          <a:ext cx="0" cy="0"/>
          <a:chOff x="0" y="0"/>
          <a:chExt cx="0" cy="0"/>
        </a:xfrm>
      </p:grpSpPr>
      <p:sp>
        <p:nvSpPr>
          <p:cNvPr id="173" name="Google Shape;173;p38"/>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174" name="Google Shape;174;p3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5" name="Google Shape;175;p38"/>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176" name="Shape 176"/>
        <p:cNvGrpSpPr/>
        <p:nvPr/>
      </p:nvGrpSpPr>
      <p:grpSpPr>
        <a:xfrm>
          <a:off x="0" y="0"/>
          <a:ext cx="0" cy="0"/>
          <a:chOff x="0" y="0"/>
          <a:chExt cx="0" cy="0"/>
        </a:xfrm>
      </p:grpSpPr>
      <p:sp>
        <p:nvSpPr>
          <p:cNvPr id="177" name="Google Shape;177;p3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8" name="Google Shape;178;p39"/>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79" name="Google Shape;179;p39"/>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180" name="Shape 180"/>
        <p:cNvGrpSpPr/>
        <p:nvPr/>
      </p:nvGrpSpPr>
      <p:grpSpPr>
        <a:xfrm>
          <a:off x="0" y="0"/>
          <a:ext cx="0" cy="0"/>
          <a:chOff x="0" y="0"/>
          <a:chExt cx="0" cy="0"/>
        </a:xfrm>
      </p:grpSpPr>
      <p:sp>
        <p:nvSpPr>
          <p:cNvPr id="181" name="Google Shape;181;p4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2" name="Google Shape;182;p40"/>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183" name="Google Shape;183;p40"/>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84" name="Shape 184"/>
        <p:cNvGrpSpPr/>
        <p:nvPr/>
      </p:nvGrpSpPr>
      <p:grpSpPr>
        <a:xfrm>
          <a:off x="0" y="0"/>
          <a:ext cx="0" cy="0"/>
          <a:chOff x="0" y="0"/>
          <a:chExt cx="0" cy="0"/>
        </a:xfrm>
      </p:grpSpPr>
      <p:pic>
        <p:nvPicPr>
          <p:cNvPr id="185" name="Google Shape;185;p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86" name="Google Shape;186;p4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87" name="Google Shape;187;p4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88" name="Google Shape;188;p4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9" name="Google Shape;189;p41"/>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190" name="Shape 190"/>
        <p:cNvGrpSpPr/>
        <p:nvPr/>
      </p:nvGrpSpPr>
      <p:grpSpPr>
        <a:xfrm>
          <a:off x="0" y="0"/>
          <a:ext cx="0" cy="0"/>
          <a:chOff x="0" y="0"/>
          <a:chExt cx="0" cy="0"/>
        </a:xfrm>
      </p:grpSpPr>
      <p:sp>
        <p:nvSpPr>
          <p:cNvPr id="191" name="Google Shape;191;p4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2" name="Google Shape;192;p42"/>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93" name="Google Shape;193;p4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4" name="Google Shape;194;p4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5" name="Google Shape;195;p4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96" name="Shape 196"/>
        <p:cNvGrpSpPr/>
        <p:nvPr/>
      </p:nvGrpSpPr>
      <p:grpSpPr>
        <a:xfrm>
          <a:off x="0" y="0"/>
          <a:ext cx="0" cy="0"/>
          <a:chOff x="0" y="0"/>
          <a:chExt cx="0" cy="0"/>
        </a:xfrm>
      </p:grpSpPr>
      <p:pic>
        <p:nvPicPr>
          <p:cNvPr id="197" name="Google Shape;197;p4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98" name="Google Shape;198;p4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9" name="Google Shape;199;p4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00" name="Google Shape;200;p4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01" name="Google Shape;201;p43"/>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3">
    <p:spTree>
      <p:nvGrpSpPr>
        <p:cNvPr id="202" name="Shape 202"/>
        <p:cNvGrpSpPr/>
        <p:nvPr/>
      </p:nvGrpSpPr>
      <p:grpSpPr>
        <a:xfrm>
          <a:off x="0" y="0"/>
          <a:ext cx="0" cy="0"/>
          <a:chOff x="0" y="0"/>
          <a:chExt cx="0" cy="0"/>
        </a:xfrm>
      </p:grpSpPr>
      <p:sp>
        <p:nvSpPr>
          <p:cNvPr id="203" name="Google Shape;203;p4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04" name="Google Shape;204;p4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5" name="Google Shape;205;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4">
    <p:spTree>
      <p:nvGrpSpPr>
        <p:cNvPr id="206" name="Shape 206"/>
        <p:cNvGrpSpPr/>
        <p:nvPr/>
      </p:nvGrpSpPr>
      <p:grpSpPr>
        <a:xfrm>
          <a:off x="0" y="0"/>
          <a:ext cx="0" cy="0"/>
          <a:chOff x="0" y="0"/>
          <a:chExt cx="0" cy="0"/>
        </a:xfrm>
      </p:grpSpPr>
      <p:sp>
        <p:nvSpPr>
          <p:cNvPr id="207" name="Google Shape;207;p4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08" name="Google Shape;208;p4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9" name="Google Shape;209;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1">
  <p:cSld name="Vertical Stripe">
    <p:bg>
      <p:bgPr>
        <a:blipFill>
          <a:blip r:embed="rId2">
            <a:alphaModFix/>
          </a:blip>
          <a:stretch>
            <a:fillRect/>
          </a:stretch>
        </a:blipFill>
      </p:bgPr>
    </p:bg>
    <p:spTree>
      <p:nvGrpSpPr>
        <p:cNvPr id="210" name="Shape 210"/>
        <p:cNvGrpSpPr/>
        <p:nvPr/>
      </p:nvGrpSpPr>
      <p:grpSpPr>
        <a:xfrm>
          <a:off x="0" y="0"/>
          <a:ext cx="0" cy="0"/>
          <a:chOff x="0" y="0"/>
          <a:chExt cx="0" cy="0"/>
        </a:xfrm>
      </p:grpSpPr>
      <p:sp>
        <p:nvSpPr>
          <p:cNvPr id="211" name="Google Shape;211;p4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12" name="Google Shape;212;p46"/>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13" name="Google Shape;213;p46"/>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14" name="Google Shape;214;p46"/>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5">
    <p:spTree>
      <p:nvGrpSpPr>
        <p:cNvPr id="215" name="Shape 215"/>
        <p:cNvGrpSpPr/>
        <p:nvPr/>
      </p:nvGrpSpPr>
      <p:grpSpPr>
        <a:xfrm>
          <a:off x="0" y="0"/>
          <a:ext cx="0" cy="0"/>
          <a:chOff x="0" y="0"/>
          <a:chExt cx="0" cy="0"/>
        </a:xfrm>
      </p:grpSpPr>
      <p:sp>
        <p:nvSpPr>
          <p:cNvPr id="216" name="Google Shape;216;p47"/>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17" name="Google Shape;217;p47"/>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8" name="Google Shape;218;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219" name="Shape 219"/>
        <p:cNvGrpSpPr/>
        <p:nvPr/>
      </p:nvGrpSpPr>
      <p:grpSpPr>
        <a:xfrm>
          <a:off x="0" y="0"/>
          <a:ext cx="0" cy="0"/>
          <a:chOff x="0" y="0"/>
          <a:chExt cx="0" cy="0"/>
        </a:xfrm>
      </p:grpSpPr>
      <p:pic>
        <p:nvPicPr>
          <p:cNvPr descr="Background pattern&#10;&#10;Description automatically generated with low confidence" id="220" name="Google Shape;220;p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1" name="Google Shape;221;p48"/>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22" name="Google Shape;222;p4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23" name="Google Shape;223;p48"/>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24" name="Shape 224"/>
        <p:cNvGrpSpPr/>
        <p:nvPr/>
      </p:nvGrpSpPr>
      <p:grpSpPr>
        <a:xfrm>
          <a:off x="0" y="0"/>
          <a:ext cx="0" cy="0"/>
          <a:chOff x="0" y="0"/>
          <a:chExt cx="0" cy="0"/>
        </a:xfrm>
      </p:grpSpPr>
      <p:pic>
        <p:nvPicPr>
          <p:cNvPr id="225" name="Google Shape;225;p4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6" name="Google Shape;226;p4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27" name="Google Shape;227;p4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28" name="Google Shape;228;p4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9" name="Google Shape;229;p4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30" name="Shape 230"/>
        <p:cNvGrpSpPr/>
        <p:nvPr/>
      </p:nvGrpSpPr>
      <p:grpSpPr>
        <a:xfrm>
          <a:off x="0" y="0"/>
          <a:ext cx="0" cy="0"/>
          <a:chOff x="0" y="0"/>
          <a:chExt cx="0" cy="0"/>
        </a:xfrm>
      </p:grpSpPr>
      <p:pic>
        <p:nvPicPr>
          <p:cNvPr id="231" name="Google Shape;231;p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2" name="Google Shape;232;p50"/>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3" name="Google Shape;233;p50"/>
          <p:cNvSpPr/>
          <p:nvPr>
            <p:ph idx="2" type="pic"/>
          </p:nvPr>
        </p:nvSpPr>
        <p:spPr>
          <a:xfrm>
            <a:off x="6251240" y="2074786"/>
            <a:ext cx="3503700" cy="3503700"/>
          </a:xfrm>
          <a:prstGeom prst="rect">
            <a:avLst/>
          </a:prstGeom>
          <a:noFill/>
          <a:ln>
            <a:noFill/>
          </a:ln>
        </p:spPr>
      </p:sp>
      <p:sp>
        <p:nvSpPr>
          <p:cNvPr id="234" name="Google Shape;234;p50"/>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35" name="Shape 235"/>
        <p:cNvGrpSpPr/>
        <p:nvPr/>
      </p:nvGrpSpPr>
      <p:grpSpPr>
        <a:xfrm>
          <a:off x="0" y="0"/>
          <a:ext cx="0" cy="0"/>
          <a:chOff x="0" y="0"/>
          <a:chExt cx="0" cy="0"/>
        </a:xfrm>
      </p:grpSpPr>
      <p:pic>
        <p:nvPicPr>
          <p:cNvPr id="236" name="Google Shape;236;p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7" name="Google Shape;237;p5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38" name="Google Shape;238;p5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39" name="Google Shape;239;p51"/>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40" name="Google Shape;240;p51"/>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45" name="Shape 245"/>
        <p:cNvGrpSpPr/>
        <p:nvPr/>
      </p:nvGrpSpPr>
      <p:grpSpPr>
        <a:xfrm>
          <a:off x="0" y="0"/>
          <a:ext cx="0" cy="0"/>
          <a:chOff x="0" y="0"/>
          <a:chExt cx="0" cy="0"/>
        </a:xfrm>
      </p:grpSpPr>
      <p:sp>
        <p:nvSpPr>
          <p:cNvPr id="246" name="Google Shape;246;p53"/>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47" name="Google Shape;247;p53"/>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248" name="Shape 248"/>
        <p:cNvGrpSpPr/>
        <p:nvPr/>
      </p:nvGrpSpPr>
      <p:grpSpPr>
        <a:xfrm>
          <a:off x="0" y="0"/>
          <a:ext cx="0" cy="0"/>
          <a:chOff x="0" y="0"/>
          <a:chExt cx="0" cy="0"/>
        </a:xfrm>
      </p:grpSpPr>
      <p:sp>
        <p:nvSpPr>
          <p:cNvPr id="249" name="Google Shape;249;p54"/>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0" name="Google Shape;250;p54"/>
          <p:cNvSpPr txBox="1"/>
          <p:nvPr>
            <p:ph type="title"/>
          </p:nvPr>
        </p:nvSpPr>
        <p:spPr>
          <a:xfrm>
            <a:off x="233200" y="91512"/>
            <a:ext cx="8480925" cy="9738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000"/>
              <a:buNone/>
              <a:defRPr b="1">
                <a:solidFill>
                  <a:schemeClr val="l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p:txBody>
      </p:sp>
      <p:sp>
        <p:nvSpPr>
          <p:cNvPr id="251" name="Google Shape;251;p54"/>
          <p:cNvSpPr txBox="1"/>
          <p:nvPr>
            <p:ph idx="1" type="body"/>
          </p:nvPr>
        </p:nvSpPr>
        <p:spPr>
          <a:xfrm>
            <a:off x="706925" y="1211175"/>
            <a:ext cx="703192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52" name="Google Shape;252;p54"/>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53" name="Shape 253"/>
        <p:cNvGrpSpPr/>
        <p:nvPr/>
      </p:nvGrpSpPr>
      <p:grpSpPr>
        <a:xfrm>
          <a:off x="0" y="0"/>
          <a:ext cx="0" cy="0"/>
          <a:chOff x="0" y="0"/>
          <a:chExt cx="0" cy="0"/>
        </a:xfrm>
      </p:grpSpPr>
      <p:sp>
        <p:nvSpPr>
          <p:cNvPr id="254" name="Google Shape;254;p55"/>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5" name="Google Shape;255;p55"/>
          <p:cNvSpPr txBox="1"/>
          <p:nvPr>
            <p:ph idx="1" type="body"/>
          </p:nvPr>
        </p:nvSpPr>
        <p:spPr>
          <a:xfrm>
            <a:off x="980250" y="906375"/>
            <a:ext cx="6758775"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56" name="Google Shape;256;p55"/>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257" name="Google Shape;257;p55"/>
          <p:cNvSpPr txBox="1"/>
          <p:nvPr>
            <p:ph type="title"/>
          </p:nvPr>
        </p:nvSpPr>
        <p:spPr>
          <a:xfrm>
            <a:off x="980250" y="113811"/>
            <a:ext cx="7851375"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258" name="Shape 258"/>
        <p:cNvGrpSpPr/>
        <p:nvPr/>
      </p:nvGrpSpPr>
      <p:grpSpPr>
        <a:xfrm>
          <a:off x="0" y="0"/>
          <a:ext cx="0" cy="0"/>
          <a:chOff x="0" y="0"/>
          <a:chExt cx="0" cy="0"/>
        </a:xfrm>
      </p:grpSpPr>
      <p:sp>
        <p:nvSpPr>
          <p:cNvPr id="259" name="Google Shape;259;p56"/>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60" name="Google Shape;260;p56"/>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rtl="0" algn="ctr">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1" name="Google Shape;261;p56"/>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62" name="Google Shape;262;p56"/>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263" name="Shape 263"/>
        <p:cNvGrpSpPr/>
        <p:nvPr/>
      </p:nvGrpSpPr>
      <p:grpSpPr>
        <a:xfrm>
          <a:off x="0" y="0"/>
          <a:ext cx="0" cy="0"/>
          <a:chOff x="0" y="0"/>
          <a:chExt cx="0" cy="0"/>
        </a:xfrm>
      </p:grpSpPr>
      <p:sp>
        <p:nvSpPr>
          <p:cNvPr id="264" name="Google Shape;264;p57"/>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265" name="Google Shape;265;p57"/>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66" name="Google Shape;266;p57"/>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267" name="Shape 267"/>
        <p:cNvGrpSpPr/>
        <p:nvPr/>
      </p:nvGrpSpPr>
      <p:grpSpPr>
        <a:xfrm>
          <a:off x="0" y="0"/>
          <a:ext cx="0" cy="0"/>
          <a:chOff x="0" y="0"/>
          <a:chExt cx="0" cy="0"/>
        </a:xfrm>
      </p:grpSpPr>
      <p:sp>
        <p:nvSpPr>
          <p:cNvPr id="268" name="Google Shape;268;p58"/>
          <p:cNvSpPr txBox="1"/>
          <p:nvPr/>
        </p:nvSpPr>
        <p:spPr>
          <a:xfrm>
            <a:off x="336175" y="0"/>
            <a:ext cx="8807625"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269" name="Google Shape;269;p58"/>
          <p:cNvSpPr txBox="1"/>
          <p:nvPr>
            <p:ph idx="1" type="body"/>
          </p:nvPr>
        </p:nvSpPr>
        <p:spPr>
          <a:xfrm>
            <a:off x="706925" y="997150"/>
            <a:ext cx="8111025" cy="3795075"/>
          </a:xfrm>
          <a:prstGeom prst="rect">
            <a:avLst/>
          </a:prstGeom>
        </p:spPr>
        <p:txBody>
          <a:bodyPr anchorCtr="0" anchor="t" bIns="91425" lIns="91425" spcFirstLastPara="1" rIns="91425" wrap="square" tIns="91425">
            <a:normAutofit/>
          </a:bodyPr>
          <a:lstStyle>
            <a:lvl1pPr indent="-381000" lvl="0" marL="457200" rtl="0">
              <a:spcBef>
                <a:spcPts val="0"/>
              </a:spcBef>
              <a:spcAft>
                <a:spcPts val="0"/>
              </a:spcAft>
              <a:buSzPts val="2400"/>
              <a:buChar char="●"/>
              <a:defRPr/>
            </a:lvl1pPr>
            <a:lvl2pPr indent="-355600" lvl="1" marL="914400" rtl="0">
              <a:spcBef>
                <a:spcPts val="0"/>
              </a:spcBef>
              <a:spcAft>
                <a:spcPts val="0"/>
              </a:spcAft>
              <a:buSzPts val="2000"/>
              <a:buChar char="○"/>
              <a:defRPr/>
            </a:lvl2pPr>
            <a:lvl3pPr indent="-342900" lvl="2" marL="1371600" rtl="0">
              <a:spcBef>
                <a:spcPts val="0"/>
              </a:spcBef>
              <a:spcAft>
                <a:spcPts val="0"/>
              </a:spcAft>
              <a:buSzPts val="1800"/>
              <a:buChar char="■"/>
              <a:defRPr/>
            </a:lvl3pPr>
            <a:lvl4pPr indent="-330200" lvl="3" marL="1828800" rtl="0">
              <a:spcBef>
                <a:spcPts val="0"/>
              </a:spcBef>
              <a:spcAft>
                <a:spcPts val="0"/>
              </a:spcAft>
              <a:buSzPts val="1600"/>
              <a:buChar char="●"/>
              <a:defRPr/>
            </a:lvl4pPr>
            <a:lvl5pPr indent="-330200" lvl="4" marL="2286000" rtl="0">
              <a:spcBef>
                <a:spcPts val="0"/>
              </a:spcBef>
              <a:spcAft>
                <a:spcPts val="0"/>
              </a:spcAft>
              <a:buSzPts val="1600"/>
              <a:buChar char="○"/>
              <a:defRPr/>
            </a:lvl5pPr>
            <a:lvl6pPr indent="-330200" lvl="5" marL="2743200" rtl="0">
              <a:spcBef>
                <a:spcPts val="0"/>
              </a:spcBef>
              <a:spcAft>
                <a:spcPts val="0"/>
              </a:spcAft>
              <a:buSzPts val="1600"/>
              <a:buChar char="■"/>
              <a:defRPr/>
            </a:lvl6pPr>
            <a:lvl7pPr indent="-330200" lvl="6" marL="3200400" rtl="0">
              <a:spcBef>
                <a:spcPts val="0"/>
              </a:spcBef>
              <a:spcAft>
                <a:spcPts val="0"/>
              </a:spcAft>
              <a:buSzPts val="1600"/>
              <a:buChar char="●"/>
              <a:defRPr/>
            </a:lvl7pPr>
            <a:lvl8pPr indent="-330200" lvl="7" marL="3657600" rtl="0">
              <a:spcBef>
                <a:spcPts val="0"/>
              </a:spcBef>
              <a:spcAft>
                <a:spcPts val="0"/>
              </a:spcAft>
              <a:buSzPts val="1600"/>
              <a:buChar char="○"/>
              <a:defRPr/>
            </a:lvl8pPr>
            <a:lvl9pPr indent="-330200" lvl="8" marL="4114800" rtl="0">
              <a:spcBef>
                <a:spcPts val="0"/>
              </a:spcBef>
              <a:spcAft>
                <a:spcPts val="0"/>
              </a:spcAft>
              <a:buSzPts val="1600"/>
              <a:buChar char="■"/>
              <a:defRPr/>
            </a:lvl9pPr>
          </a:lstStyle>
          <a:p/>
        </p:txBody>
      </p:sp>
      <p:sp>
        <p:nvSpPr>
          <p:cNvPr id="270" name="Google Shape;270;p58"/>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271" name="Shape 271"/>
        <p:cNvGrpSpPr/>
        <p:nvPr/>
      </p:nvGrpSpPr>
      <p:grpSpPr>
        <a:xfrm>
          <a:off x="0" y="0"/>
          <a:ext cx="0" cy="0"/>
          <a:chOff x="0" y="0"/>
          <a:chExt cx="0" cy="0"/>
        </a:xfrm>
      </p:grpSpPr>
      <p:sp>
        <p:nvSpPr>
          <p:cNvPr id="272" name="Google Shape;272;p59"/>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3" name="Google Shape;273;p59"/>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274" name="Shape 274"/>
        <p:cNvGrpSpPr/>
        <p:nvPr/>
      </p:nvGrpSpPr>
      <p:grpSpPr>
        <a:xfrm>
          <a:off x="0" y="0"/>
          <a:ext cx="0" cy="0"/>
          <a:chOff x="0" y="0"/>
          <a:chExt cx="0" cy="0"/>
        </a:xfrm>
      </p:grpSpPr>
      <p:sp>
        <p:nvSpPr>
          <p:cNvPr id="275" name="Google Shape;275;p60"/>
          <p:cNvSpPr txBox="1"/>
          <p:nvPr/>
        </p:nvSpPr>
        <p:spPr>
          <a:xfrm>
            <a:off x="860075" y="202025"/>
            <a:ext cx="7312275"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276" name="Google Shape;276;p60"/>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77" name="Google Shape;277;p60"/>
          <p:cNvSpPr txBox="1"/>
          <p:nvPr/>
        </p:nvSpPr>
        <p:spPr>
          <a:xfrm>
            <a:off x="2237400" y="4698475"/>
            <a:ext cx="4669200" cy="311625"/>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278" name="Shape 278"/>
        <p:cNvGrpSpPr/>
        <p:nvPr/>
      </p:nvGrpSpPr>
      <p:grpSpPr>
        <a:xfrm>
          <a:off x="0" y="0"/>
          <a:ext cx="0" cy="0"/>
          <a:chOff x="0" y="0"/>
          <a:chExt cx="0" cy="0"/>
        </a:xfrm>
      </p:grpSpPr>
      <p:pic>
        <p:nvPicPr>
          <p:cNvPr descr="A graph with blue lines&#10;&#10;Description automatically generated" id="279" name="Google Shape;279;p6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80" name="Shape 280"/>
        <p:cNvGrpSpPr/>
        <p:nvPr/>
      </p:nvGrpSpPr>
      <p:grpSpPr>
        <a:xfrm>
          <a:off x="0" y="0"/>
          <a:ext cx="0" cy="0"/>
          <a:chOff x="0" y="0"/>
          <a:chExt cx="0" cy="0"/>
        </a:xfrm>
      </p:grpSpPr>
      <p:pic>
        <p:nvPicPr>
          <p:cNvPr descr="A picture containing map&#10;&#10;Description automatically generated" id="281" name="Google Shape;281;p6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82" name="Shape 282"/>
        <p:cNvGrpSpPr/>
        <p:nvPr/>
      </p:nvGrpSpPr>
      <p:grpSpPr>
        <a:xfrm>
          <a:off x="0" y="0"/>
          <a:ext cx="0" cy="0"/>
          <a:chOff x="0" y="0"/>
          <a:chExt cx="0" cy="0"/>
        </a:xfrm>
      </p:grpSpPr>
      <p:pic>
        <p:nvPicPr>
          <p:cNvPr descr="A picture containing text&#10;&#10;Description automatically generated" id="283" name="Google Shape;283;p6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4" name="Google Shape;284;p63"/>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85" name="Google Shape;285;p63"/>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6" name="Google Shape;286;p63"/>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87" name="Google Shape;287;p63"/>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88" name="Shape 288"/>
        <p:cNvGrpSpPr/>
        <p:nvPr/>
      </p:nvGrpSpPr>
      <p:grpSpPr>
        <a:xfrm>
          <a:off x="0" y="0"/>
          <a:ext cx="0" cy="0"/>
          <a:chOff x="0" y="0"/>
          <a:chExt cx="0" cy="0"/>
        </a:xfrm>
      </p:grpSpPr>
      <p:pic>
        <p:nvPicPr>
          <p:cNvPr descr="Background pattern&#10;&#10;Description automatically generated with low confidence" id="289" name="Google Shape;289;p6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0" name="Google Shape;290;p64"/>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1" name="Google Shape;291;p64"/>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92" name="Google Shape;292;p64"/>
          <p:cNvSpPr txBox="1"/>
          <p:nvPr>
            <p:ph idx="1" type="body"/>
          </p:nvPr>
        </p:nvSpPr>
        <p:spPr>
          <a:xfrm>
            <a:off x="762144" y="924315"/>
            <a:ext cx="7935975" cy="39987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293" name="Google Shape;293;p64"/>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4" name="Shape 294"/>
        <p:cNvGrpSpPr/>
        <p:nvPr/>
      </p:nvGrpSpPr>
      <p:grpSpPr>
        <a:xfrm>
          <a:off x="0" y="0"/>
          <a:ext cx="0" cy="0"/>
          <a:chOff x="0" y="0"/>
          <a:chExt cx="0" cy="0"/>
        </a:xfrm>
      </p:grpSpPr>
      <p:sp>
        <p:nvSpPr>
          <p:cNvPr id="295" name="Google Shape;295;p65"/>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96" name="Google Shape;296;p65"/>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297" name="Google Shape;297;p65"/>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98" name="Shape 298"/>
        <p:cNvGrpSpPr/>
        <p:nvPr/>
      </p:nvGrpSpPr>
      <p:grpSpPr>
        <a:xfrm>
          <a:off x="0" y="0"/>
          <a:ext cx="0" cy="0"/>
          <a:chOff x="0" y="0"/>
          <a:chExt cx="0" cy="0"/>
        </a:xfrm>
      </p:grpSpPr>
      <p:sp>
        <p:nvSpPr>
          <p:cNvPr id="299" name="Google Shape;299;p66"/>
          <p:cNvSpPr txBox="1"/>
          <p:nvPr>
            <p:ph type="ctrTitle"/>
          </p:nvPr>
        </p:nvSpPr>
        <p:spPr>
          <a:xfrm>
            <a:off x="1143000" y="841772"/>
            <a:ext cx="6858000" cy="1790775"/>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Open Sans"/>
              <a:buNone/>
              <a:defRPr sz="4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0" name="Google Shape;300;p66"/>
          <p:cNvSpPr txBox="1"/>
          <p:nvPr>
            <p:ph idx="1" type="subTitle"/>
          </p:nvPr>
        </p:nvSpPr>
        <p:spPr>
          <a:xfrm>
            <a:off x="1143000" y="2701528"/>
            <a:ext cx="6858000" cy="1241775"/>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
        <p:nvSpPr>
          <p:cNvPr id="301" name="Google Shape;301;p66"/>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02" name="Google Shape;302;p66"/>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solidFill>
                  <a:srgbClr val="CBCBCB"/>
                </a:solidFill>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03" name="Google Shape;303;p66"/>
          <p:cNvSpPr txBox="1"/>
          <p:nvPr>
            <p:ph idx="12" type="sldNum"/>
          </p:nvPr>
        </p:nvSpPr>
        <p:spPr>
          <a:xfrm>
            <a:off x="6457950" y="4767263"/>
            <a:ext cx="2057400" cy="273825"/>
          </a:xfrm>
          <a:prstGeom prst="rect">
            <a:avLst/>
          </a:prstGeom>
          <a:noFill/>
          <a:ln>
            <a:noFill/>
          </a:ln>
        </p:spPr>
        <p:txBody>
          <a:bodyPr anchorCtr="0" anchor="t" bIns="34275" lIns="68575" spcFirstLastPara="1" rIns="68575" wrap="square" tIns="34275">
            <a:normAutofit lnSpcReduction="10000"/>
          </a:bodyPr>
          <a:lstStyle>
            <a:lvl1pPr indent="0" lvl="0" marL="0" marR="0" rtl="0" algn="l">
              <a:spcBef>
                <a:spcPts val="0"/>
              </a:spcBef>
              <a:buNone/>
              <a:defRPr sz="1400">
                <a:solidFill>
                  <a:schemeClr val="dk1"/>
                </a:solidFill>
                <a:latin typeface="Calibri"/>
                <a:ea typeface="Calibri"/>
                <a:cs typeface="Calibri"/>
                <a:sym typeface="Calibri"/>
              </a:defRPr>
            </a:lvl1pPr>
            <a:lvl2pPr indent="0" lvl="1" marL="0" marR="0" rtl="0" algn="l">
              <a:spcBef>
                <a:spcPts val="0"/>
              </a:spcBef>
              <a:buNone/>
              <a:defRPr sz="1400">
                <a:solidFill>
                  <a:schemeClr val="dk1"/>
                </a:solidFill>
                <a:latin typeface="Calibri"/>
                <a:ea typeface="Calibri"/>
                <a:cs typeface="Calibri"/>
                <a:sym typeface="Calibri"/>
              </a:defRPr>
            </a:lvl2pPr>
            <a:lvl3pPr indent="0" lvl="2" marL="0" marR="0" rtl="0" algn="l">
              <a:spcBef>
                <a:spcPts val="0"/>
              </a:spcBef>
              <a:buNone/>
              <a:defRPr sz="1400">
                <a:solidFill>
                  <a:schemeClr val="dk1"/>
                </a:solidFill>
                <a:latin typeface="Calibri"/>
                <a:ea typeface="Calibri"/>
                <a:cs typeface="Calibri"/>
                <a:sym typeface="Calibri"/>
              </a:defRPr>
            </a:lvl3pPr>
            <a:lvl4pPr indent="0" lvl="3" marL="0" marR="0" rtl="0" algn="l">
              <a:spcBef>
                <a:spcPts val="0"/>
              </a:spcBef>
              <a:buNone/>
              <a:defRPr sz="1400">
                <a:solidFill>
                  <a:schemeClr val="dk1"/>
                </a:solidFill>
                <a:latin typeface="Calibri"/>
                <a:ea typeface="Calibri"/>
                <a:cs typeface="Calibri"/>
                <a:sym typeface="Calibri"/>
              </a:defRPr>
            </a:lvl4pPr>
            <a:lvl5pPr indent="0" lvl="4" marL="0" marR="0" rtl="0" algn="l">
              <a:spcBef>
                <a:spcPts val="0"/>
              </a:spcBef>
              <a:buNone/>
              <a:defRPr sz="1400">
                <a:solidFill>
                  <a:schemeClr val="dk1"/>
                </a:solidFill>
                <a:latin typeface="Calibri"/>
                <a:ea typeface="Calibri"/>
                <a:cs typeface="Calibri"/>
                <a:sym typeface="Calibri"/>
              </a:defRPr>
            </a:lvl5pPr>
            <a:lvl6pPr indent="0" lvl="5" marL="0" marR="0" rtl="0" algn="l">
              <a:spcBef>
                <a:spcPts val="0"/>
              </a:spcBef>
              <a:buNone/>
              <a:defRPr sz="1400">
                <a:solidFill>
                  <a:schemeClr val="dk1"/>
                </a:solidFill>
                <a:latin typeface="Calibri"/>
                <a:ea typeface="Calibri"/>
                <a:cs typeface="Calibri"/>
                <a:sym typeface="Calibri"/>
              </a:defRPr>
            </a:lvl6pPr>
            <a:lvl7pPr indent="0" lvl="6" marL="0" marR="0" rtl="0" algn="l">
              <a:spcBef>
                <a:spcPts val="0"/>
              </a:spcBef>
              <a:buNone/>
              <a:defRPr sz="1400">
                <a:solidFill>
                  <a:schemeClr val="dk1"/>
                </a:solidFill>
                <a:latin typeface="Calibri"/>
                <a:ea typeface="Calibri"/>
                <a:cs typeface="Calibri"/>
                <a:sym typeface="Calibri"/>
              </a:defRPr>
            </a:lvl7pPr>
            <a:lvl8pPr indent="0" lvl="7" marL="0" marR="0" rtl="0" algn="l">
              <a:spcBef>
                <a:spcPts val="0"/>
              </a:spcBef>
              <a:buNone/>
              <a:defRPr sz="1400">
                <a:solidFill>
                  <a:schemeClr val="dk1"/>
                </a:solidFill>
                <a:latin typeface="Calibri"/>
                <a:ea typeface="Calibri"/>
                <a:cs typeface="Calibri"/>
                <a:sym typeface="Calibri"/>
              </a:defRPr>
            </a:lvl8pPr>
            <a:lvl9pPr indent="0" lvl="8" marL="0" marR="0" rtl="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304" name="Shape 304"/>
        <p:cNvGrpSpPr/>
        <p:nvPr/>
      </p:nvGrpSpPr>
      <p:grpSpPr>
        <a:xfrm>
          <a:off x="0" y="0"/>
          <a:ext cx="0" cy="0"/>
          <a:chOff x="0" y="0"/>
          <a:chExt cx="0" cy="0"/>
        </a:xfrm>
      </p:grpSpPr>
      <p:pic>
        <p:nvPicPr>
          <p:cNvPr descr="A picture containing text&#10;&#10;Description automatically generated" id="305" name="Google Shape;305;p6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06" name="Google Shape;306;p67"/>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07" name="Google Shape;307;p67"/>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08" name="Google Shape;308;p67"/>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9" name="Google Shape;309;p67"/>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10" name="Shape 310"/>
        <p:cNvGrpSpPr/>
        <p:nvPr/>
      </p:nvGrpSpPr>
      <p:grpSpPr>
        <a:xfrm>
          <a:off x="0" y="0"/>
          <a:ext cx="0" cy="0"/>
          <a:chOff x="0" y="0"/>
          <a:chExt cx="0" cy="0"/>
        </a:xfrm>
      </p:grpSpPr>
      <p:sp>
        <p:nvSpPr>
          <p:cNvPr id="311" name="Google Shape;311;p68"/>
          <p:cNvSpPr txBox="1"/>
          <p:nvPr>
            <p:ph type="title"/>
          </p:nvPr>
        </p:nvSpPr>
        <p:spPr>
          <a:xfrm>
            <a:off x="457110" y="205200"/>
            <a:ext cx="8229375" cy="858600"/>
          </a:xfrm>
          <a:prstGeom prst="rect">
            <a:avLst/>
          </a:prstGeom>
          <a:noFill/>
          <a:ln>
            <a:noFill/>
          </a:ln>
        </p:spPr>
        <p:txBody>
          <a:bodyPr anchorCtr="0" anchor="ctr" bIns="0" lIns="0" spcFirstLastPara="1" rIns="0" wrap="square" tIns="0">
            <a:normAutofit/>
          </a:bodyPr>
          <a:lstStyle>
            <a:lvl1pPr lvl="0" rtl="0" algn="l">
              <a:spcBef>
                <a:spcPts val="0"/>
              </a:spcBef>
              <a:spcAft>
                <a:spcPts val="0"/>
              </a:spcAft>
              <a:buSzPts val="4000"/>
              <a:buNone/>
              <a:defRPr/>
            </a:lvl1pPr>
            <a:lvl2pPr lvl="1" rtl="0" algn="l">
              <a:spcBef>
                <a:spcPts val="0"/>
              </a:spcBef>
              <a:spcAft>
                <a:spcPts val="0"/>
              </a:spcAft>
              <a:buSzPts val="2800"/>
              <a:buNone/>
              <a:defRPr/>
            </a:lvl2pPr>
            <a:lvl3pPr lvl="2" rtl="0" algn="l">
              <a:spcBef>
                <a:spcPts val="0"/>
              </a:spcBef>
              <a:spcAft>
                <a:spcPts val="0"/>
              </a:spcAft>
              <a:buSzPts val="2800"/>
              <a:buNone/>
              <a:defRPr/>
            </a:lvl3pPr>
            <a:lvl4pPr lvl="3" rtl="0" algn="l">
              <a:spcBef>
                <a:spcPts val="0"/>
              </a:spcBef>
              <a:spcAft>
                <a:spcPts val="0"/>
              </a:spcAft>
              <a:buSzPts val="2800"/>
              <a:buNone/>
              <a:defRPr/>
            </a:lvl4pPr>
            <a:lvl5pPr lvl="4" rtl="0" algn="l">
              <a:spcBef>
                <a:spcPts val="0"/>
              </a:spcBef>
              <a:spcAft>
                <a:spcPts val="0"/>
              </a:spcAft>
              <a:buSzPts val="2800"/>
              <a:buNone/>
              <a:defRPr/>
            </a:lvl5pPr>
            <a:lvl6pPr lvl="5" rtl="0" algn="l">
              <a:spcBef>
                <a:spcPts val="0"/>
              </a:spcBef>
              <a:spcAft>
                <a:spcPts val="0"/>
              </a:spcAft>
              <a:buSzPts val="2800"/>
              <a:buNone/>
              <a:defRPr/>
            </a:lvl6pPr>
            <a:lvl7pPr lvl="6" rtl="0" algn="l">
              <a:spcBef>
                <a:spcPts val="0"/>
              </a:spcBef>
              <a:spcAft>
                <a:spcPts val="0"/>
              </a:spcAft>
              <a:buSzPts val="2800"/>
              <a:buNone/>
              <a:defRPr/>
            </a:lvl7pPr>
            <a:lvl8pPr lvl="7" rtl="0" algn="l">
              <a:spcBef>
                <a:spcPts val="0"/>
              </a:spcBef>
              <a:spcAft>
                <a:spcPts val="0"/>
              </a:spcAft>
              <a:buSzPts val="2800"/>
              <a:buNone/>
              <a:defRPr/>
            </a:lvl8pPr>
            <a:lvl9pPr lvl="8" rtl="0" algn="l">
              <a:spcBef>
                <a:spcPts val="0"/>
              </a:spcBef>
              <a:spcAft>
                <a:spcPts val="0"/>
              </a:spcAft>
              <a:buSzPts val="2800"/>
              <a:buNone/>
              <a:defRPr/>
            </a:lvl9pPr>
          </a:lstStyle>
          <a:p/>
        </p:txBody>
      </p:sp>
      <p:sp>
        <p:nvSpPr>
          <p:cNvPr id="312" name="Google Shape;312;p68"/>
          <p:cNvSpPr txBox="1"/>
          <p:nvPr>
            <p:ph idx="1" type="body"/>
          </p:nvPr>
        </p:nvSpPr>
        <p:spPr>
          <a:xfrm>
            <a:off x="457110" y="1203390"/>
            <a:ext cx="4015800" cy="1422675"/>
          </a:xfrm>
          <a:prstGeom prst="rect">
            <a:avLst/>
          </a:prstGeom>
          <a:noFill/>
          <a:ln>
            <a:noFill/>
          </a:ln>
        </p:spPr>
        <p:txBody>
          <a:bodyPr anchorCtr="0" anchor="t" bIns="0" lIns="0" spcFirstLastPara="1" rIns="0" wrap="square" tIns="0">
            <a:normAutofit/>
          </a:bodyPr>
          <a:lstStyle>
            <a:lvl1pPr indent="-228600" lvl="0" marL="457200" rtl="0" algn="l">
              <a:spcBef>
                <a:spcPts val="0"/>
              </a:spcBef>
              <a:spcAft>
                <a:spcPts val="0"/>
              </a:spcAft>
              <a:buSzPts val="2400"/>
              <a:buNone/>
              <a:defRPr/>
            </a:lvl1pPr>
            <a:lvl2pPr indent="-228600" lvl="1" marL="914400" rtl="0" algn="l">
              <a:spcBef>
                <a:spcPts val="1200"/>
              </a:spcBef>
              <a:spcAft>
                <a:spcPts val="0"/>
              </a:spcAft>
              <a:buSzPts val="2000"/>
              <a:buNone/>
              <a:defRPr/>
            </a:lvl2pPr>
            <a:lvl3pPr indent="-228600" lvl="2" marL="1371600" rtl="0" algn="l">
              <a:spcBef>
                <a:spcPts val="1200"/>
              </a:spcBef>
              <a:spcAft>
                <a:spcPts val="0"/>
              </a:spcAft>
              <a:buSzPts val="1800"/>
              <a:buNone/>
              <a:defRPr/>
            </a:lvl3pPr>
            <a:lvl4pPr indent="-228600" lvl="3" marL="1828800" rtl="0" algn="l">
              <a:spcBef>
                <a:spcPts val="1200"/>
              </a:spcBef>
              <a:spcAft>
                <a:spcPts val="0"/>
              </a:spcAft>
              <a:buSzPts val="1600"/>
              <a:buNone/>
              <a:defRPr/>
            </a:lvl4pPr>
            <a:lvl5pPr indent="-228600" lvl="4" marL="2286000" rtl="0" algn="l">
              <a:spcBef>
                <a:spcPts val="1200"/>
              </a:spcBef>
              <a:spcAft>
                <a:spcPts val="0"/>
              </a:spcAft>
              <a:buSzPts val="1600"/>
              <a:buNone/>
              <a:defRPr/>
            </a:lvl5pPr>
            <a:lvl6pPr indent="-228600" lvl="5" marL="2743200" rtl="0" algn="l">
              <a:spcBef>
                <a:spcPts val="1200"/>
              </a:spcBef>
              <a:spcAft>
                <a:spcPts val="0"/>
              </a:spcAft>
              <a:buSzPts val="1600"/>
              <a:buNone/>
              <a:defRPr/>
            </a:lvl6pPr>
            <a:lvl7pPr indent="-228600" lvl="6" marL="3200400" rtl="0" algn="l">
              <a:spcBef>
                <a:spcPts val="1200"/>
              </a:spcBef>
              <a:spcAft>
                <a:spcPts val="0"/>
              </a:spcAft>
              <a:buSzPts val="1600"/>
              <a:buNone/>
              <a:defRPr/>
            </a:lvl7pPr>
            <a:lvl8pPr indent="-228600" lvl="7" marL="3657600" rtl="0" algn="l">
              <a:spcBef>
                <a:spcPts val="1200"/>
              </a:spcBef>
              <a:spcAft>
                <a:spcPts val="0"/>
              </a:spcAft>
              <a:buSzPts val="1600"/>
              <a:buNone/>
              <a:defRPr/>
            </a:lvl8pPr>
            <a:lvl9pPr indent="-228600" lvl="8" marL="4114800" rtl="0" algn="l">
              <a:spcBef>
                <a:spcPts val="1200"/>
              </a:spcBef>
              <a:spcAft>
                <a:spcPts val="1200"/>
              </a:spcAft>
              <a:buSzPts val="1600"/>
              <a:buNone/>
              <a:defRPr/>
            </a:lvl9pPr>
          </a:lstStyle>
          <a:p/>
        </p:txBody>
      </p:sp>
      <p:sp>
        <p:nvSpPr>
          <p:cNvPr id="313" name="Google Shape;313;p68"/>
          <p:cNvSpPr txBox="1"/>
          <p:nvPr>
            <p:ph idx="2" type="body"/>
          </p:nvPr>
        </p:nvSpPr>
        <p:spPr>
          <a:xfrm>
            <a:off x="4673970" y="1203390"/>
            <a:ext cx="4015800" cy="1422675"/>
          </a:xfrm>
          <a:prstGeom prst="rect">
            <a:avLst/>
          </a:prstGeom>
          <a:noFill/>
          <a:ln>
            <a:noFill/>
          </a:ln>
        </p:spPr>
        <p:txBody>
          <a:bodyPr anchorCtr="0" anchor="t" bIns="0" lIns="0" spcFirstLastPara="1" rIns="0" wrap="square" tIns="0">
            <a:normAutofit/>
          </a:bodyPr>
          <a:lstStyle>
            <a:lvl1pPr indent="-228600" lvl="0" marL="457200" rtl="0" algn="l">
              <a:spcBef>
                <a:spcPts val="0"/>
              </a:spcBef>
              <a:spcAft>
                <a:spcPts val="0"/>
              </a:spcAft>
              <a:buSzPts val="2400"/>
              <a:buNone/>
              <a:defRPr/>
            </a:lvl1pPr>
            <a:lvl2pPr indent="-228600" lvl="1" marL="914400" rtl="0" algn="l">
              <a:spcBef>
                <a:spcPts val="1200"/>
              </a:spcBef>
              <a:spcAft>
                <a:spcPts val="0"/>
              </a:spcAft>
              <a:buSzPts val="2000"/>
              <a:buNone/>
              <a:defRPr/>
            </a:lvl2pPr>
            <a:lvl3pPr indent="-228600" lvl="2" marL="1371600" rtl="0" algn="l">
              <a:spcBef>
                <a:spcPts val="1200"/>
              </a:spcBef>
              <a:spcAft>
                <a:spcPts val="0"/>
              </a:spcAft>
              <a:buSzPts val="1800"/>
              <a:buNone/>
              <a:defRPr/>
            </a:lvl3pPr>
            <a:lvl4pPr indent="-228600" lvl="3" marL="1828800" rtl="0" algn="l">
              <a:spcBef>
                <a:spcPts val="1200"/>
              </a:spcBef>
              <a:spcAft>
                <a:spcPts val="0"/>
              </a:spcAft>
              <a:buSzPts val="1600"/>
              <a:buNone/>
              <a:defRPr/>
            </a:lvl4pPr>
            <a:lvl5pPr indent="-228600" lvl="4" marL="2286000" rtl="0" algn="l">
              <a:spcBef>
                <a:spcPts val="1200"/>
              </a:spcBef>
              <a:spcAft>
                <a:spcPts val="0"/>
              </a:spcAft>
              <a:buSzPts val="1600"/>
              <a:buNone/>
              <a:defRPr/>
            </a:lvl5pPr>
            <a:lvl6pPr indent="-228600" lvl="5" marL="2743200" rtl="0" algn="l">
              <a:spcBef>
                <a:spcPts val="1200"/>
              </a:spcBef>
              <a:spcAft>
                <a:spcPts val="0"/>
              </a:spcAft>
              <a:buSzPts val="1600"/>
              <a:buNone/>
              <a:defRPr/>
            </a:lvl6pPr>
            <a:lvl7pPr indent="-228600" lvl="6" marL="3200400" rtl="0" algn="l">
              <a:spcBef>
                <a:spcPts val="1200"/>
              </a:spcBef>
              <a:spcAft>
                <a:spcPts val="0"/>
              </a:spcAft>
              <a:buSzPts val="1600"/>
              <a:buNone/>
              <a:defRPr/>
            </a:lvl7pPr>
            <a:lvl8pPr indent="-228600" lvl="7" marL="3657600" rtl="0" algn="l">
              <a:spcBef>
                <a:spcPts val="1200"/>
              </a:spcBef>
              <a:spcAft>
                <a:spcPts val="0"/>
              </a:spcAft>
              <a:buSzPts val="1600"/>
              <a:buNone/>
              <a:defRPr/>
            </a:lvl8pPr>
            <a:lvl9pPr indent="-228600" lvl="8" marL="4114800" rtl="0" algn="l">
              <a:spcBef>
                <a:spcPts val="1200"/>
              </a:spcBef>
              <a:spcAft>
                <a:spcPts val="1200"/>
              </a:spcAft>
              <a:buSzPts val="1600"/>
              <a:buNone/>
              <a:defRPr/>
            </a:lvl9pPr>
          </a:lstStyle>
          <a:p/>
        </p:txBody>
      </p:sp>
      <p:sp>
        <p:nvSpPr>
          <p:cNvPr id="314" name="Google Shape;314;p68"/>
          <p:cNvSpPr txBox="1"/>
          <p:nvPr>
            <p:ph idx="3" type="body"/>
          </p:nvPr>
        </p:nvSpPr>
        <p:spPr>
          <a:xfrm>
            <a:off x="457110" y="2761560"/>
            <a:ext cx="4015800" cy="1422675"/>
          </a:xfrm>
          <a:prstGeom prst="rect">
            <a:avLst/>
          </a:prstGeom>
          <a:noFill/>
          <a:ln>
            <a:noFill/>
          </a:ln>
        </p:spPr>
        <p:txBody>
          <a:bodyPr anchorCtr="0" anchor="t" bIns="0" lIns="0" spcFirstLastPara="1" rIns="0" wrap="square" tIns="0">
            <a:normAutofit/>
          </a:bodyPr>
          <a:lstStyle>
            <a:lvl1pPr indent="-228600" lvl="0" marL="457200" rtl="0" algn="l">
              <a:spcBef>
                <a:spcPts val="0"/>
              </a:spcBef>
              <a:spcAft>
                <a:spcPts val="0"/>
              </a:spcAft>
              <a:buSzPts val="2400"/>
              <a:buNone/>
              <a:defRPr/>
            </a:lvl1pPr>
            <a:lvl2pPr indent="-228600" lvl="1" marL="914400" rtl="0" algn="l">
              <a:spcBef>
                <a:spcPts val="1200"/>
              </a:spcBef>
              <a:spcAft>
                <a:spcPts val="0"/>
              </a:spcAft>
              <a:buSzPts val="2000"/>
              <a:buNone/>
              <a:defRPr/>
            </a:lvl2pPr>
            <a:lvl3pPr indent="-228600" lvl="2" marL="1371600" rtl="0" algn="l">
              <a:spcBef>
                <a:spcPts val="1200"/>
              </a:spcBef>
              <a:spcAft>
                <a:spcPts val="0"/>
              </a:spcAft>
              <a:buSzPts val="1800"/>
              <a:buNone/>
              <a:defRPr/>
            </a:lvl3pPr>
            <a:lvl4pPr indent="-228600" lvl="3" marL="1828800" rtl="0" algn="l">
              <a:spcBef>
                <a:spcPts val="1200"/>
              </a:spcBef>
              <a:spcAft>
                <a:spcPts val="0"/>
              </a:spcAft>
              <a:buSzPts val="1600"/>
              <a:buNone/>
              <a:defRPr/>
            </a:lvl4pPr>
            <a:lvl5pPr indent="-228600" lvl="4" marL="2286000" rtl="0" algn="l">
              <a:spcBef>
                <a:spcPts val="1200"/>
              </a:spcBef>
              <a:spcAft>
                <a:spcPts val="0"/>
              </a:spcAft>
              <a:buSzPts val="1600"/>
              <a:buNone/>
              <a:defRPr/>
            </a:lvl5pPr>
            <a:lvl6pPr indent="-228600" lvl="5" marL="2743200" rtl="0" algn="l">
              <a:spcBef>
                <a:spcPts val="1200"/>
              </a:spcBef>
              <a:spcAft>
                <a:spcPts val="0"/>
              </a:spcAft>
              <a:buSzPts val="1600"/>
              <a:buNone/>
              <a:defRPr/>
            </a:lvl6pPr>
            <a:lvl7pPr indent="-228600" lvl="6" marL="3200400" rtl="0" algn="l">
              <a:spcBef>
                <a:spcPts val="1200"/>
              </a:spcBef>
              <a:spcAft>
                <a:spcPts val="0"/>
              </a:spcAft>
              <a:buSzPts val="1600"/>
              <a:buNone/>
              <a:defRPr/>
            </a:lvl7pPr>
            <a:lvl8pPr indent="-228600" lvl="7" marL="3657600" rtl="0" algn="l">
              <a:spcBef>
                <a:spcPts val="1200"/>
              </a:spcBef>
              <a:spcAft>
                <a:spcPts val="0"/>
              </a:spcAft>
              <a:buSzPts val="1600"/>
              <a:buNone/>
              <a:defRPr/>
            </a:lvl8pPr>
            <a:lvl9pPr indent="-228600" lvl="8" marL="4114800" rtl="0" algn="l">
              <a:spcBef>
                <a:spcPts val="1200"/>
              </a:spcBef>
              <a:spcAft>
                <a:spcPts val="1200"/>
              </a:spcAft>
              <a:buSzPts val="1600"/>
              <a:buNone/>
              <a:defRPr/>
            </a:lvl9pPr>
          </a:lstStyle>
          <a:p/>
        </p:txBody>
      </p:sp>
      <p:sp>
        <p:nvSpPr>
          <p:cNvPr id="315" name="Google Shape;315;p68"/>
          <p:cNvSpPr txBox="1"/>
          <p:nvPr>
            <p:ph idx="4" type="body"/>
          </p:nvPr>
        </p:nvSpPr>
        <p:spPr>
          <a:xfrm>
            <a:off x="4673970" y="2761560"/>
            <a:ext cx="4015800" cy="1422675"/>
          </a:xfrm>
          <a:prstGeom prst="rect">
            <a:avLst/>
          </a:prstGeom>
          <a:noFill/>
          <a:ln>
            <a:noFill/>
          </a:ln>
        </p:spPr>
        <p:txBody>
          <a:bodyPr anchorCtr="0" anchor="t" bIns="0" lIns="0" spcFirstLastPara="1" rIns="0" wrap="square" tIns="0">
            <a:normAutofit/>
          </a:bodyPr>
          <a:lstStyle>
            <a:lvl1pPr indent="-228600" lvl="0" marL="457200" rtl="0" algn="l">
              <a:spcBef>
                <a:spcPts val="0"/>
              </a:spcBef>
              <a:spcAft>
                <a:spcPts val="0"/>
              </a:spcAft>
              <a:buSzPts val="2400"/>
              <a:buNone/>
              <a:defRPr/>
            </a:lvl1pPr>
            <a:lvl2pPr indent="-228600" lvl="1" marL="914400" rtl="0" algn="l">
              <a:spcBef>
                <a:spcPts val="1200"/>
              </a:spcBef>
              <a:spcAft>
                <a:spcPts val="0"/>
              </a:spcAft>
              <a:buSzPts val="2000"/>
              <a:buNone/>
              <a:defRPr/>
            </a:lvl2pPr>
            <a:lvl3pPr indent="-228600" lvl="2" marL="1371600" rtl="0" algn="l">
              <a:spcBef>
                <a:spcPts val="1200"/>
              </a:spcBef>
              <a:spcAft>
                <a:spcPts val="0"/>
              </a:spcAft>
              <a:buSzPts val="1800"/>
              <a:buNone/>
              <a:defRPr/>
            </a:lvl3pPr>
            <a:lvl4pPr indent="-228600" lvl="3" marL="1828800" rtl="0" algn="l">
              <a:spcBef>
                <a:spcPts val="1200"/>
              </a:spcBef>
              <a:spcAft>
                <a:spcPts val="0"/>
              </a:spcAft>
              <a:buSzPts val="1600"/>
              <a:buNone/>
              <a:defRPr/>
            </a:lvl4pPr>
            <a:lvl5pPr indent="-228600" lvl="4" marL="2286000" rtl="0" algn="l">
              <a:spcBef>
                <a:spcPts val="1200"/>
              </a:spcBef>
              <a:spcAft>
                <a:spcPts val="0"/>
              </a:spcAft>
              <a:buSzPts val="1600"/>
              <a:buNone/>
              <a:defRPr/>
            </a:lvl5pPr>
            <a:lvl6pPr indent="-228600" lvl="5" marL="2743200" rtl="0" algn="l">
              <a:spcBef>
                <a:spcPts val="1200"/>
              </a:spcBef>
              <a:spcAft>
                <a:spcPts val="0"/>
              </a:spcAft>
              <a:buSzPts val="1600"/>
              <a:buNone/>
              <a:defRPr/>
            </a:lvl6pPr>
            <a:lvl7pPr indent="-228600" lvl="6" marL="3200400" rtl="0" algn="l">
              <a:spcBef>
                <a:spcPts val="1200"/>
              </a:spcBef>
              <a:spcAft>
                <a:spcPts val="0"/>
              </a:spcAft>
              <a:buSzPts val="1600"/>
              <a:buNone/>
              <a:defRPr/>
            </a:lvl7pPr>
            <a:lvl8pPr indent="-228600" lvl="7" marL="3657600" rtl="0" algn="l">
              <a:spcBef>
                <a:spcPts val="1200"/>
              </a:spcBef>
              <a:spcAft>
                <a:spcPts val="0"/>
              </a:spcAft>
              <a:buSzPts val="1600"/>
              <a:buNone/>
              <a:defRPr/>
            </a:lvl8pPr>
            <a:lvl9pPr indent="-228600" lvl="8" marL="4114800" rtl="0" algn="l">
              <a:spcBef>
                <a:spcPts val="1200"/>
              </a:spcBef>
              <a:spcAft>
                <a:spcPts val="1200"/>
              </a:spcAft>
              <a:buSzPts val="16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316" name="Shape 316"/>
        <p:cNvGrpSpPr/>
        <p:nvPr/>
      </p:nvGrpSpPr>
      <p:grpSpPr>
        <a:xfrm>
          <a:off x="0" y="0"/>
          <a:ext cx="0" cy="0"/>
          <a:chOff x="0" y="0"/>
          <a:chExt cx="0" cy="0"/>
        </a:xfrm>
      </p:grpSpPr>
      <p:pic>
        <p:nvPicPr>
          <p:cNvPr descr="Background pattern&#10;&#10;Description automatically generated with low confidence" id="317" name="Google Shape;317;p6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8" name="Google Shape;318;p69"/>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9" name="Google Shape;319;p69"/>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20" name="Google Shape;320;p69"/>
          <p:cNvPicPr preferRelativeResize="0"/>
          <p:nvPr/>
        </p:nvPicPr>
        <p:blipFill>
          <a:blip r:embed="rId3">
            <a:alphaModFix/>
          </a:blip>
          <a:stretch>
            <a:fillRect/>
          </a:stretch>
        </p:blipFill>
        <p:spPr>
          <a:xfrm>
            <a:off x="105100" y="4680372"/>
            <a:ext cx="485676" cy="463125"/>
          </a:xfrm>
          <a:prstGeom prst="rect">
            <a:avLst/>
          </a:prstGeom>
          <a:noFill/>
          <a:ln>
            <a:noFill/>
          </a:ln>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321" name="Shape 321"/>
        <p:cNvGrpSpPr/>
        <p:nvPr/>
      </p:nvGrpSpPr>
      <p:grpSpPr>
        <a:xfrm>
          <a:off x="0" y="0"/>
          <a:ext cx="0" cy="0"/>
          <a:chOff x="0" y="0"/>
          <a:chExt cx="0" cy="0"/>
        </a:xfrm>
      </p:grpSpPr>
      <p:pic>
        <p:nvPicPr>
          <p:cNvPr descr="A picture containing background pattern&#10;&#10;Description automatically generated" id="322" name="Google Shape;322;p7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23" name="Google Shape;323;p70"/>
          <p:cNvSpPr txBox="1"/>
          <p:nvPr>
            <p:ph type="title"/>
          </p:nvPr>
        </p:nvSpPr>
        <p:spPr>
          <a:xfrm>
            <a:off x="707065" y="220847"/>
            <a:ext cx="76500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4" name="Google Shape;324;p70"/>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5" name="Google Shape;325;p70"/>
          <p:cNvSpPr/>
          <p:nvPr/>
        </p:nvSpPr>
        <p:spPr>
          <a:xfrm>
            <a:off x="8819690"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6" name="Google Shape;326;p70"/>
          <p:cNvSpPr txBox="1"/>
          <p:nvPr>
            <p:ph idx="12" type="sldNum"/>
          </p:nvPr>
        </p:nvSpPr>
        <p:spPr>
          <a:xfrm>
            <a:off x="8771066"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327" name="Google Shape;327;p70"/>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328" name="Shape 328"/>
        <p:cNvGrpSpPr/>
        <p:nvPr/>
      </p:nvGrpSpPr>
      <p:grpSpPr>
        <a:xfrm>
          <a:off x="0" y="0"/>
          <a:ext cx="0" cy="0"/>
          <a:chOff x="0" y="0"/>
          <a:chExt cx="0" cy="0"/>
        </a:xfrm>
      </p:grpSpPr>
      <p:pic>
        <p:nvPicPr>
          <p:cNvPr descr="Background pattern&#10;&#10;Description automatically generated with low confidence" id="329" name="Google Shape;329;p7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30" name="Google Shape;330;p71"/>
          <p:cNvSpPr txBox="1"/>
          <p:nvPr>
            <p:ph type="title"/>
          </p:nvPr>
        </p:nvSpPr>
        <p:spPr>
          <a:xfrm>
            <a:off x="336133" y="188617"/>
            <a:ext cx="80210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31" name="Google Shape;331;p71"/>
          <p:cNvSpPr/>
          <p:nvPr/>
        </p:nvSpPr>
        <p:spPr>
          <a:xfrm>
            <a:off x="105101" y="4805033"/>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2" name="Google Shape;332;p71"/>
          <p:cNvSpPr/>
          <p:nvPr/>
        </p:nvSpPr>
        <p:spPr>
          <a:xfrm>
            <a:off x="8819690"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3" name="Google Shape;333;p71"/>
          <p:cNvSpPr txBox="1"/>
          <p:nvPr>
            <p:ph idx="12" type="sldNum"/>
          </p:nvPr>
        </p:nvSpPr>
        <p:spPr>
          <a:xfrm>
            <a:off x="8771066"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334" name="Google Shape;334;p71"/>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2">
    <p:spTree>
      <p:nvGrpSpPr>
        <p:cNvPr id="335" name="Shape 335"/>
        <p:cNvGrpSpPr/>
        <p:nvPr/>
      </p:nvGrpSpPr>
      <p:grpSpPr>
        <a:xfrm>
          <a:off x="0" y="0"/>
          <a:ext cx="0" cy="0"/>
          <a:chOff x="0" y="0"/>
          <a:chExt cx="0" cy="0"/>
        </a:xfrm>
      </p:grpSpPr>
      <p:pic>
        <p:nvPicPr>
          <p:cNvPr descr="Background pattern&#10;&#10;Description automatically generated with low confidence" id="336" name="Google Shape;336;p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37" name="Google Shape;337;p72"/>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38" name="Google Shape;338;p72"/>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39" name="Google Shape;339;p72"/>
          <p:cNvPicPr preferRelativeResize="0"/>
          <p:nvPr/>
        </p:nvPicPr>
        <p:blipFill>
          <a:blip r:embed="rId3">
            <a:alphaModFix/>
          </a:blip>
          <a:stretch>
            <a:fillRect/>
          </a:stretch>
        </p:blipFill>
        <p:spPr>
          <a:xfrm>
            <a:off x="105089" y="4600077"/>
            <a:ext cx="498449" cy="4984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340" name="Shape 340"/>
        <p:cNvGrpSpPr/>
        <p:nvPr/>
      </p:nvGrpSpPr>
      <p:grpSpPr>
        <a:xfrm>
          <a:off x="0" y="0"/>
          <a:ext cx="0" cy="0"/>
          <a:chOff x="0" y="0"/>
          <a:chExt cx="0" cy="0"/>
        </a:xfrm>
      </p:grpSpPr>
      <p:pic>
        <p:nvPicPr>
          <p:cNvPr descr="Background pattern&#10;&#10;Description automatically generated with low confidence" id="341" name="Google Shape;341;p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42" name="Google Shape;342;p73"/>
          <p:cNvSpPr txBox="1"/>
          <p:nvPr>
            <p:ph type="title"/>
          </p:nvPr>
        </p:nvSpPr>
        <p:spPr>
          <a:xfrm>
            <a:off x="336133" y="188617"/>
            <a:ext cx="80210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3" name="Google Shape;343;p73"/>
          <p:cNvSpPr/>
          <p:nvPr/>
        </p:nvSpPr>
        <p:spPr>
          <a:xfrm>
            <a:off x="105101" y="4805033"/>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44" name="Google Shape;344;p73"/>
          <p:cNvSpPr/>
          <p:nvPr/>
        </p:nvSpPr>
        <p:spPr>
          <a:xfrm>
            <a:off x="8819690"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45" name="Google Shape;345;p73"/>
          <p:cNvSpPr txBox="1"/>
          <p:nvPr>
            <p:ph idx="12" type="sldNum"/>
          </p:nvPr>
        </p:nvSpPr>
        <p:spPr>
          <a:xfrm>
            <a:off x="8771066"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346" name="Google Shape;346;p73"/>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7" name="Shape 347"/>
        <p:cNvGrpSpPr/>
        <p:nvPr/>
      </p:nvGrpSpPr>
      <p:grpSpPr>
        <a:xfrm>
          <a:off x="0" y="0"/>
          <a:ext cx="0" cy="0"/>
          <a:chOff x="0" y="0"/>
          <a:chExt cx="0" cy="0"/>
        </a:xfrm>
      </p:grpSpPr>
      <p:sp>
        <p:nvSpPr>
          <p:cNvPr id="348" name="Google Shape;348;p74"/>
          <p:cNvSpPr txBox="1"/>
          <p:nvPr>
            <p:ph type="title"/>
          </p:nvPr>
        </p:nvSpPr>
        <p:spPr>
          <a:xfrm>
            <a:off x="628650" y="273844"/>
            <a:ext cx="7886700" cy="994275"/>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9" name="Google Shape;349;p7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50" name="Google Shape;350;p74"/>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51" name="Google Shape;351;p74"/>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352" name="Google Shape;352;p74"/>
          <p:cNvSpPr txBox="1"/>
          <p:nvPr>
            <p:ph idx="12" type="sldNum"/>
          </p:nvPr>
        </p:nvSpPr>
        <p:spPr>
          <a:xfrm>
            <a:off x="6868408" y="4772744"/>
            <a:ext cx="2034000" cy="273825"/>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353" name="Shape 353"/>
        <p:cNvGrpSpPr/>
        <p:nvPr/>
      </p:nvGrpSpPr>
      <p:grpSpPr>
        <a:xfrm>
          <a:off x="0" y="0"/>
          <a:ext cx="0" cy="0"/>
          <a:chOff x="0" y="0"/>
          <a:chExt cx="0" cy="0"/>
        </a:xfrm>
      </p:grpSpPr>
      <p:sp>
        <p:nvSpPr>
          <p:cNvPr id="354" name="Google Shape;354;p75"/>
          <p:cNvSpPr txBox="1"/>
          <p:nvPr>
            <p:ph type="title"/>
          </p:nvPr>
        </p:nvSpPr>
        <p:spPr>
          <a:xfrm>
            <a:off x="500550" y="133575"/>
            <a:ext cx="8520525" cy="572625"/>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5" name="Google Shape;355;p75"/>
          <p:cNvSpPr txBox="1"/>
          <p:nvPr>
            <p:ph idx="12" type="sldNum"/>
          </p:nvPr>
        </p:nvSpPr>
        <p:spPr>
          <a:xfrm>
            <a:off x="8472458" y="4663217"/>
            <a:ext cx="548775" cy="393525"/>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356" name="Shape 356"/>
        <p:cNvGrpSpPr/>
        <p:nvPr/>
      </p:nvGrpSpPr>
      <p:grpSpPr>
        <a:xfrm>
          <a:off x="0" y="0"/>
          <a:ext cx="0" cy="0"/>
          <a:chOff x="0" y="0"/>
          <a:chExt cx="0" cy="0"/>
        </a:xfrm>
      </p:grpSpPr>
      <p:pic>
        <p:nvPicPr>
          <p:cNvPr id="357" name="Google Shape;357;p7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58" name="Google Shape;358;p76"/>
          <p:cNvSpPr txBox="1"/>
          <p:nvPr>
            <p:ph type="title"/>
          </p:nvPr>
        </p:nvSpPr>
        <p:spPr>
          <a:xfrm>
            <a:off x="3408629" y="1295885"/>
            <a:ext cx="4938975" cy="17718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9" name="Google Shape;359;p76"/>
          <p:cNvSpPr/>
          <p:nvPr>
            <p:ph idx="2" type="pic"/>
          </p:nvPr>
        </p:nvSpPr>
        <p:spPr>
          <a:xfrm>
            <a:off x="6251240" y="2074787"/>
            <a:ext cx="3503700" cy="3503700"/>
          </a:xfrm>
          <a:prstGeom prst="rect">
            <a:avLst/>
          </a:prstGeom>
          <a:noFill/>
          <a:ln>
            <a:noFill/>
          </a:ln>
        </p:spPr>
      </p:sp>
      <p:sp>
        <p:nvSpPr>
          <p:cNvPr id="360" name="Google Shape;360;p76"/>
          <p:cNvSpPr txBox="1"/>
          <p:nvPr>
            <p:ph idx="1" type="subTitle"/>
          </p:nvPr>
        </p:nvSpPr>
        <p:spPr>
          <a:xfrm>
            <a:off x="3408629" y="3305771"/>
            <a:ext cx="2629575" cy="10581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361" name="Shape 361"/>
        <p:cNvGrpSpPr/>
        <p:nvPr/>
      </p:nvGrpSpPr>
      <p:grpSpPr>
        <a:xfrm>
          <a:off x="0" y="0"/>
          <a:ext cx="0" cy="0"/>
          <a:chOff x="0" y="0"/>
          <a:chExt cx="0" cy="0"/>
        </a:xfrm>
      </p:grpSpPr>
      <p:pic>
        <p:nvPicPr>
          <p:cNvPr id="362" name="Google Shape;362;p7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3" name="Google Shape;363;p77"/>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64" name="Google Shape;364;p77"/>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5" name="Google Shape;365;p77"/>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i="0" sz="900" u="none" cap="none" strike="noStrike">
                <a:solidFill>
                  <a:schemeClr val="lt1"/>
                </a:solidFill>
                <a:latin typeface="Calibri"/>
                <a:ea typeface="Calibri"/>
                <a:cs typeface="Calibri"/>
                <a:sym typeface="Calibri"/>
              </a:defRPr>
            </a:lvl1pPr>
            <a:lvl2pPr indent="0" lvl="1" marL="0" rtl="0" algn="ctr">
              <a:spcBef>
                <a:spcPts val="0"/>
              </a:spcBef>
              <a:buNone/>
              <a:defRPr b="1" i="0" sz="900" u="none" cap="none" strike="noStrike">
                <a:solidFill>
                  <a:schemeClr val="lt1"/>
                </a:solidFill>
                <a:latin typeface="Calibri"/>
                <a:ea typeface="Calibri"/>
                <a:cs typeface="Calibri"/>
                <a:sym typeface="Calibri"/>
              </a:defRPr>
            </a:lvl2pPr>
            <a:lvl3pPr indent="0" lvl="2" marL="0" rtl="0" algn="ctr">
              <a:spcBef>
                <a:spcPts val="0"/>
              </a:spcBef>
              <a:buNone/>
              <a:defRPr b="1" i="0" sz="900" u="none" cap="none" strike="noStrike">
                <a:solidFill>
                  <a:schemeClr val="lt1"/>
                </a:solidFill>
                <a:latin typeface="Calibri"/>
                <a:ea typeface="Calibri"/>
                <a:cs typeface="Calibri"/>
                <a:sym typeface="Calibri"/>
              </a:defRPr>
            </a:lvl3pPr>
            <a:lvl4pPr indent="0" lvl="3" marL="0" rtl="0" algn="ctr">
              <a:spcBef>
                <a:spcPts val="0"/>
              </a:spcBef>
              <a:buNone/>
              <a:defRPr b="1" i="0" sz="900" u="none" cap="none" strike="noStrike">
                <a:solidFill>
                  <a:schemeClr val="lt1"/>
                </a:solidFill>
                <a:latin typeface="Calibri"/>
                <a:ea typeface="Calibri"/>
                <a:cs typeface="Calibri"/>
                <a:sym typeface="Calibri"/>
              </a:defRPr>
            </a:lvl4pPr>
            <a:lvl5pPr indent="0" lvl="4" marL="0" rtl="0" algn="ctr">
              <a:spcBef>
                <a:spcPts val="0"/>
              </a:spcBef>
              <a:buNone/>
              <a:defRPr b="1" i="0" sz="900" u="none" cap="none" strike="noStrike">
                <a:solidFill>
                  <a:schemeClr val="lt1"/>
                </a:solidFill>
                <a:latin typeface="Calibri"/>
                <a:ea typeface="Calibri"/>
                <a:cs typeface="Calibri"/>
                <a:sym typeface="Calibri"/>
              </a:defRPr>
            </a:lvl5pPr>
            <a:lvl6pPr indent="0" lvl="5" marL="0" rtl="0" algn="ctr">
              <a:spcBef>
                <a:spcPts val="0"/>
              </a:spcBef>
              <a:buNone/>
              <a:defRPr b="1" i="0" sz="900" u="none" cap="none" strike="noStrike">
                <a:solidFill>
                  <a:schemeClr val="lt1"/>
                </a:solidFill>
                <a:latin typeface="Calibri"/>
                <a:ea typeface="Calibri"/>
                <a:cs typeface="Calibri"/>
                <a:sym typeface="Calibri"/>
              </a:defRPr>
            </a:lvl6pPr>
            <a:lvl7pPr indent="0" lvl="6" marL="0" rtl="0" algn="ctr">
              <a:spcBef>
                <a:spcPts val="0"/>
              </a:spcBef>
              <a:buNone/>
              <a:defRPr b="1" i="0" sz="900" u="none" cap="none" strike="noStrike">
                <a:solidFill>
                  <a:schemeClr val="lt1"/>
                </a:solidFill>
                <a:latin typeface="Calibri"/>
                <a:ea typeface="Calibri"/>
                <a:cs typeface="Calibri"/>
                <a:sym typeface="Calibri"/>
              </a:defRPr>
            </a:lvl7pPr>
            <a:lvl8pPr indent="0" lvl="7" marL="0" rtl="0" algn="ctr">
              <a:spcBef>
                <a:spcPts val="0"/>
              </a:spcBef>
              <a:buNone/>
              <a:defRPr b="1" i="0" sz="900" u="none" cap="none" strike="noStrike">
                <a:solidFill>
                  <a:schemeClr val="lt1"/>
                </a:solidFill>
                <a:latin typeface="Calibri"/>
                <a:ea typeface="Calibri"/>
                <a:cs typeface="Calibri"/>
                <a:sym typeface="Calibri"/>
              </a:defRPr>
            </a:lvl8pPr>
            <a:lvl9pPr indent="0" lvl="8" marL="0" rt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66" name="Google Shape;366;p77"/>
          <p:cNvSpPr txBox="1"/>
          <p:nvPr>
            <p:ph type="title"/>
          </p:nvPr>
        </p:nvSpPr>
        <p:spPr>
          <a:xfrm>
            <a:off x="762144" y="310601"/>
            <a:ext cx="68838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367" name="Shape 367"/>
        <p:cNvGrpSpPr/>
        <p:nvPr/>
      </p:nvGrpSpPr>
      <p:grpSpPr>
        <a:xfrm>
          <a:off x="0" y="0"/>
          <a:ext cx="0" cy="0"/>
          <a:chOff x="0" y="0"/>
          <a:chExt cx="0" cy="0"/>
        </a:xfrm>
      </p:grpSpPr>
      <p:pic>
        <p:nvPicPr>
          <p:cNvPr id="368" name="Google Shape;368;p7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9" name="Google Shape;369;p78"/>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0" name="Google Shape;370;p78"/>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71" name="Google Shape;371;p78"/>
          <p:cNvSpPr txBox="1"/>
          <p:nvPr>
            <p:ph type="title"/>
          </p:nvPr>
        </p:nvSpPr>
        <p:spPr>
          <a:xfrm>
            <a:off x="400784" y="718726"/>
            <a:ext cx="8402400"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2" name="Google Shape;372;p78"/>
          <p:cNvSpPr txBox="1"/>
          <p:nvPr>
            <p:ph idx="1" type="body"/>
          </p:nvPr>
        </p:nvSpPr>
        <p:spPr>
          <a:xfrm>
            <a:off x="400783" y="1326356"/>
            <a:ext cx="8402400" cy="348862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373" name="Shape 373"/>
        <p:cNvGrpSpPr/>
        <p:nvPr/>
      </p:nvGrpSpPr>
      <p:grpSpPr>
        <a:xfrm>
          <a:off x="0" y="0"/>
          <a:ext cx="0" cy="0"/>
          <a:chOff x="0" y="0"/>
          <a:chExt cx="0" cy="0"/>
        </a:xfrm>
      </p:grpSpPr>
      <p:pic>
        <p:nvPicPr>
          <p:cNvPr id="374" name="Google Shape;374;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5" name="Google Shape;375;p79"/>
          <p:cNvSpPr txBox="1"/>
          <p:nvPr>
            <p:ph type="title"/>
          </p:nvPr>
        </p:nvSpPr>
        <p:spPr>
          <a:xfrm>
            <a:off x="3408629" y="1295885"/>
            <a:ext cx="4938975" cy="17718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76" name="Google Shape;376;p79"/>
          <p:cNvSpPr txBox="1"/>
          <p:nvPr>
            <p:ph idx="1" type="subTitle"/>
          </p:nvPr>
        </p:nvSpPr>
        <p:spPr>
          <a:xfrm>
            <a:off x="3408629" y="3305771"/>
            <a:ext cx="2629575" cy="10581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rgbClr val="7F7F7F"/>
              </a:buClr>
              <a:buSzPts val="1800"/>
              <a:buNone/>
              <a:defRPr sz="1800">
                <a:solidFill>
                  <a:srgbClr val="7F7F7F"/>
                </a:solidFill>
              </a:defRPr>
            </a:lvl1pPr>
            <a:lvl2pPr lvl="1" rtl="0" algn="ctr">
              <a:lnSpc>
                <a:spcPct val="90000"/>
              </a:lnSpc>
              <a:spcBef>
                <a:spcPts val="1200"/>
              </a:spcBef>
              <a:spcAft>
                <a:spcPts val="0"/>
              </a:spcAft>
              <a:buClr>
                <a:schemeClr val="dk1"/>
              </a:buClr>
              <a:buSzPts val="1500"/>
              <a:buNone/>
              <a:defRPr sz="1500"/>
            </a:lvl2pPr>
            <a:lvl3pPr lvl="2" rtl="0" algn="ctr">
              <a:lnSpc>
                <a:spcPct val="90000"/>
              </a:lnSpc>
              <a:spcBef>
                <a:spcPts val="1200"/>
              </a:spcBef>
              <a:spcAft>
                <a:spcPts val="0"/>
              </a:spcAft>
              <a:buClr>
                <a:schemeClr val="dk1"/>
              </a:buClr>
              <a:buSzPts val="1400"/>
              <a:buNone/>
              <a:defRPr sz="1400"/>
            </a:lvl3pPr>
            <a:lvl4pPr lvl="3" rtl="0" algn="ctr">
              <a:lnSpc>
                <a:spcPct val="90000"/>
              </a:lnSpc>
              <a:spcBef>
                <a:spcPts val="1200"/>
              </a:spcBef>
              <a:spcAft>
                <a:spcPts val="0"/>
              </a:spcAft>
              <a:buClr>
                <a:schemeClr val="dk1"/>
              </a:buClr>
              <a:buSzPts val="1200"/>
              <a:buNone/>
              <a:defRPr sz="1200"/>
            </a:lvl4pPr>
            <a:lvl5pPr lvl="4" rtl="0" algn="ctr">
              <a:lnSpc>
                <a:spcPct val="90000"/>
              </a:lnSpc>
              <a:spcBef>
                <a:spcPts val="1200"/>
              </a:spcBef>
              <a:spcAft>
                <a:spcPts val="0"/>
              </a:spcAft>
              <a:buClr>
                <a:schemeClr val="dk1"/>
              </a:buClr>
              <a:buSzPts val="1200"/>
              <a:buNone/>
              <a:defRPr sz="1200"/>
            </a:lvl5pPr>
            <a:lvl6pPr lvl="5" rtl="0" algn="ctr">
              <a:lnSpc>
                <a:spcPct val="90000"/>
              </a:lnSpc>
              <a:spcBef>
                <a:spcPts val="1200"/>
              </a:spcBef>
              <a:spcAft>
                <a:spcPts val="0"/>
              </a:spcAft>
              <a:buClr>
                <a:schemeClr val="dk1"/>
              </a:buClr>
              <a:buSzPts val="1200"/>
              <a:buNone/>
              <a:defRPr sz="1200"/>
            </a:lvl6pPr>
            <a:lvl7pPr lvl="6" rtl="0" algn="ctr">
              <a:lnSpc>
                <a:spcPct val="90000"/>
              </a:lnSpc>
              <a:spcBef>
                <a:spcPts val="1200"/>
              </a:spcBef>
              <a:spcAft>
                <a:spcPts val="0"/>
              </a:spcAft>
              <a:buClr>
                <a:schemeClr val="dk1"/>
              </a:buClr>
              <a:buSzPts val="1200"/>
              <a:buNone/>
              <a:defRPr sz="1200"/>
            </a:lvl7pPr>
            <a:lvl8pPr lvl="7" rtl="0" algn="ctr">
              <a:lnSpc>
                <a:spcPct val="90000"/>
              </a:lnSpc>
              <a:spcBef>
                <a:spcPts val="1200"/>
              </a:spcBef>
              <a:spcAft>
                <a:spcPts val="0"/>
              </a:spcAft>
              <a:buClr>
                <a:schemeClr val="dk1"/>
              </a:buClr>
              <a:buSzPts val="1200"/>
              <a:buNone/>
              <a:defRPr sz="1200"/>
            </a:lvl8pPr>
            <a:lvl9pPr lvl="8" rtl="0"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377" name="Shape 377"/>
        <p:cNvGrpSpPr/>
        <p:nvPr/>
      </p:nvGrpSpPr>
      <p:grpSpPr>
        <a:xfrm>
          <a:off x="0" y="0"/>
          <a:ext cx="0" cy="0"/>
          <a:chOff x="0" y="0"/>
          <a:chExt cx="0" cy="0"/>
        </a:xfrm>
      </p:grpSpPr>
      <p:pic>
        <p:nvPicPr>
          <p:cNvPr id="378" name="Google Shape;378;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79" name="Google Shape;379;p80"/>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0" name="Google Shape;380;p80"/>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81" name="Google Shape;381;p80"/>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82" name="Google Shape;382;p80"/>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_3">
    <p:spTree>
      <p:nvGrpSpPr>
        <p:cNvPr id="383" name="Shape 383"/>
        <p:cNvGrpSpPr/>
        <p:nvPr/>
      </p:nvGrpSpPr>
      <p:grpSpPr>
        <a:xfrm>
          <a:off x="0" y="0"/>
          <a:ext cx="0" cy="0"/>
          <a:chOff x="0" y="0"/>
          <a:chExt cx="0" cy="0"/>
        </a:xfrm>
      </p:grpSpPr>
      <p:pic>
        <p:nvPicPr>
          <p:cNvPr id="384" name="Google Shape;384;p8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5" name="Google Shape;385;p81"/>
          <p:cNvSpPr txBox="1"/>
          <p:nvPr>
            <p:ph type="title"/>
          </p:nvPr>
        </p:nvSpPr>
        <p:spPr>
          <a:xfrm>
            <a:off x="707065" y="217192"/>
            <a:ext cx="764482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6" name="Google Shape;386;p81"/>
          <p:cNvSpPr/>
          <p:nvPr/>
        </p:nvSpPr>
        <p:spPr>
          <a:xfrm>
            <a:off x="105101" y="4810035"/>
            <a:ext cx="231075" cy="231075"/>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7" name="Google Shape;387;p81"/>
          <p:cNvSpPr/>
          <p:nvPr/>
        </p:nvSpPr>
        <p:spPr>
          <a:xfrm>
            <a:off x="8819690"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8" name="Google Shape;388;p81"/>
          <p:cNvSpPr txBox="1"/>
          <p:nvPr>
            <p:ph idx="12" type="sldNum"/>
          </p:nvPr>
        </p:nvSpPr>
        <p:spPr>
          <a:xfrm>
            <a:off x="8771066"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389" name="Shape 389"/>
        <p:cNvGrpSpPr/>
        <p:nvPr/>
      </p:nvGrpSpPr>
      <p:grpSpPr>
        <a:xfrm>
          <a:off x="0" y="0"/>
          <a:ext cx="0" cy="0"/>
          <a:chOff x="0" y="0"/>
          <a:chExt cx="0" cy="0"/>
        </a:xfrm>
      </p:grpSpPr>
      <p:pic>
        <p:nvPicPr>
          <p:cNvPr id="390" name="Google Shape;390;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1" name="Google Shape;391;p82"/>
          <p:cNvSpPr/>
          <p:nvPr/>
        </p:nvSpPr>
        <p:spPr>
          <a:xfrm>
            <a:off x="8750582" y="4745936"/>
            <a:ext cx="231075" cy="231075"/>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92" name="Google Shape;392;p82"/>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lvl1pPr indent="0" lvl="0" marL="0" rtl="0" algn="ctr">
              <a:spcBef>
                <a:spcPts val="0"/>
              </a:spcBef>
              <a:buNone/>
              <a:defRPr b="1" sz="900">
                <a:solidFill>
                  <a:schemeClr val="lt1"/>
                </a:solidFill>
                <a:latin typeface="Calibri"/>
                <a:ea typeface="Calibri"/>
                <a:cs typeface="Calibri"/>
                <a:sym typeface="Calibri"/>
              </a:defRPr>
            </a:lvl1pPr>
            <a:lvl2pPr indent="0" lvl="1" marL="0" rtl="0" algn="ctr">
              <a:spcBef>
                <a:spcPts val="0"/>
              </a:spcBef>
              <a:buNone/>
              <a:defRPr b="1" sz="900">
                <a:solidFill>
                  <a:schemeClr val="lt1"/>
                </a:solidFill>
                <a:latin typeface="Calibri"/>
                <a:ea typeface="Calibri"/>
                <a:cs typeface="Calibri"/>
                <a:sym typeface="Calibri"/>
              </a:defRPr>
            </a:lvl2pPr>
            <a:lvl3pPr indent="0" lvl="2" marL="0" rtl="0" algn="ctr">
              <a:spcBef>
                <a:spcPts val="0"/>
              </a:spcBef>
              <a:buNone/>
              <a:defRPr b="1" sz="900">
                <a:solidFill>
                  <a:schemeClr val="lt1"/>
                </a:solidFill>
                <a:latin typeface="Calibri"/>
                <a:ea typeface="Calibri"/>
                <a:cs typeface="Calibri"/>
                <a:sym typeface="Calibri"/>
              </a:defRPr>
            </a:lvl3pPr>
            <a:lvl4pPr indent="0" lvl="3" marL="0" rtl="0" algn="ctr">
              <a:spcBef>
                <a:spcPts val="0"/>
              </a:spcBef>
              <a:buNone/>
              <a:defRPr b="1" sz="900">
                <a:solidFill>
                  <a:schemeClr val="lt1"/>
                </a:solidFill>
                <a:latin typeface="Calibri"/>
                <a:ea typeface="Calibri"/>
                <a:cs typeface="Calibri"/>
                <a:sym typeface="Calibri"/>
              </a:defRPr>
            </a:lvl4pPr>
            <a:lvl5pPr indent="0" lvl="4" marL="0" rtl="0" algn="ctr">
              <a:spcBef>
                <a:spcPts val="0"/>
              </a:spcBef>
              <a:buNone/>
              <a:defRPr b="1" sz="900">
                <a:solidFill>
                  <a:schemeClr val="lt1"/>
                </a:solidFill>
                <a:latin typeface="Calibri"/>
                <a:ea typeface="Calibri"/>
                <a:cs typeface="Calibri"/>
                <a:sym typeface="Calibri"/>
              </a:defRPr>
            </a:lvl5pPr>
            <a:lvl6pPr indent="0" lvl="5" marL="0" rtl="0" algn="ctr">
              <a:spcBef>
                <a:spcPts val="0"/>
              </a:spcBef>
              <a:buNone/>
              <a:defRPr b="1" sz="900">
                <a:solidFill>
                  <a:schemeClr val="lt1"/>
                </a:solidFill>
                <a:latin typeface="Calibri"/>
                <a:ea typeface="Calibri"/>
                <a:cs typeface="Calibri"/>
                <a:sym typeface="Calibri"/>
              </a:defRPr>
            </a:lvl6pPr>
            <a:lvl7pPr indent="0" lvl="6" marL="0" rtl="0" algn="ctr">
              <a:spcBef>
                <a:spcPts val="0"/>
              </a:spcBef>
              <a:buNone/>
              <a:defRPr b="1" sz="900">
                <a:solidFill>
                  <a:schemeClr val="lt1"/>
                </a:solidFill>
                <a:latin typeface="Calibri"/>
                <a:ea typeface="Calibri"/>
                <a:cs typeface="Calibri"/>
                <a:sym typeface="Calibri"/>
              </a:defRPr>
            </a:lvl7pPr>
            <a:lvl8pPr indent="0" lvl="7" marL="0" rtl="0" algn="ctr">
              <a:spcBef>
                <a:spcPts val="0"/>
              </a:spcBef>
              <a:buNone/>
              <a:defRPr b="1" sz="900">
                <a:solidFill>
                  <a:schemeClr val="lt1"/>
                </a:solidFill>
                <a:latin typeface="Calibri"/>
                <a:ea typeface="Calibri"/>
                <a:cs typeface="Calibri"/>
                <a:sym typeface="Calibri"/>
              </a:defRPr>
            </a:lvl8pPr>
            <a:lvl9pPr indent="0" lvl="8" marL="0" rt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93" name="Google Shape;393;p82"/>
          <p:cNvSpPr txBox="1"/>
          <p:nvPr>
            <p:ph idx="1" type="body"/>
          </p:nvPr>
        </p:nvSpPr>
        <p:spPr>
          <a:xfrm>
            <a:off x="762144" y="924315"/>
            <a:ext cx="7935975" cy="3998475"/>
          </a:xfrm>
          <a:prstGeom prst="rect">
            <a:avLst/>
          </a:prstGeom>
          <a:noFill/>
          <a:ln>
            <a:noFill/>
          </a:ln>
        </p:spPr>
        <p:txBody>
          <a:bodyPr anchorCtr="0" anchor="t" bIns="34275" lIns="68575" spcFirstLastPara="1" rIns="68575" wrap="square" tIns="34275">
            <a:normAutofit/>
          </a:bodyPr>
          <a:lstStyle>
            <a:lvl1pPr indent="-361950" lvl="0" marL="457200" rtl="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rtl="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rtl="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rtl="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rtl="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rtl="0" algn="l">
              <a:lnSpc>
                <a:spcPct val="90000"/>
              </a:lnSpc>
              <a:spcBef>
                <a:spcPts val="5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394" name="Google Shape;394;p82"/>
          <p:cNvSpPr txBox="1"/>
          <p:nvPr>
            <p:ph type="title"/>
          </p:nvPr>
        </p:nvSpPr>
        <p:spPr>
          <a:xfrm>
            <a:off x="762143" y="310601"/>
            <a:ext cx="7935975" cy="408375"/>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395" name="Shape 395"/>
        <p:cNvGrpSpPr/>
        <p:nvPr/>
      </p:nvGrpSpPr>
      <p:grpSpPr>
        <a:xfrm>
          <a:off x="0" y="0"/>
          <a:ext cx="0" cy="0"/>
          <a:chOff x="0" y="0"/>
          <a:chExt cx="0" cy="0"/>
        </a:xfrm>
      </p:grpSpPr>
      <p:pic>
        <p:nvPicPr>
          <p:cNvPr id="396" name="Google Shape;396;p8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1">
  <p:cSld name="TITLE_AND_BODY 2">
    <p:bg>
      <p:bgPr>
        <a:blipFill>
          <a:blip r:embed="rId2">
            <a:alphaModFix/>
          </a:blip>
          <a:stretch>
            <a:fillRect/>
          </a:stretch>
        </a:blipFill>
      </p:bgPr>
    </p:bg>
    <p:spTree>
      <p:nvGrpSpPr>
        <p:cNvPr id="397" name="Shape 397"/>
        <p:cNvGrpSpPr/>
        <p:nvPr/>
      </p:nvGrpSpPr>
      <p:grpSpPr>
        <a:xfrm>
          <a:off x="0" y="0"/>
          <a:ext cx="0" cy="0"/>
          <a:chOff x="0" y="0"/>
          <a:chExt cx="0" cy="0"/>
        </a:xfrm>
      </p:grpSpPr>
      <p:sp>
        <p:nvSpPr>
          <p:cNvPr id="398" name="Google Shape;398;p8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99" name="Google Shape;399;p84"/>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400" name="Google Shape;400;p8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401" name="Google Shape;401;p84"/>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08" name="Shape 408"/>
        <p:cNvGrpSpPr/>
        <p:nvPr/>
      </p:nvGrpSpPr>
      <p:grpSpPr>
        <a:xfrm>
          <a:off x="0" y="0"/>
          <a:ext cx="0" cy="0"/>
          <a:chOff x="0" y="0"/>
          <a:chExt cx="0" cy="0"/>
        </a:xfrm>
      </p:grpSpPr>
      <p:pic>
        <p:nvPicPr>
          <p:cNvPr id="409" name="Google Shape;409;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0" name="Google Shape;410;p86"/>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11" name="Google Shape;411;p86"/>
          <p:cNvSpPr/>
          <p:nvPr>
            <p:ph idx="2" type="pic"/>
          </p:nvPr>
        </p:nvSpPr>
        <p:spPr>
          <a:xfrm>
            <a:off x="6251240" y="2074786"/>
            <a:ext cx="3503692" cy="3503692"/>
          </a:xfrm>
          <a:prstGeom prst="rect">
            <a:avLst/>
          </a:prstGeom>
          <a:noFill/>
          <a:ln>
            <a:noFill/>
          </a:ln>
        </p:spPr>
      </p:sp>
      <p:sp>
        <p:nvSpPr>
          <p:cNvPr id="412" name="Google Shape;412;p86"/>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13" name="Shape 413"/>
        <p:cNvGrpSpPr/>
        <p:nvPr/>
      </p:nvGrpSpPr>
      <p:grpSpPr>
        <a:xfrm>
          <a:off x="0" y="0"/>
          <a:ext cx="0" cy="0"/>
          <a:chOff x="0" y="0"/>
          <a:chExt cx="0" cy="0"/>
        </a:xfrm>
      </p:grpSpPr>
      <p:pic>
        <p:nvPicPr>
          <p:cNvPr id="414" name="Google Shape;414;p8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5" name="Google Shape;415;p87"/>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16" name="Google Shape;416;p8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17" name="Google Shape;417;p8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18" name="Google Shape;418;p87"/>
          <p:cNvSpPr txBox="1"/>
          <p:nvPr>
            <p:ph type="title"/>
          </p:nvPr>
        </p:nvSpPr>
        <p:spPr>
          <a:xfrm>
            <a:off x="762144" y="310601"/>
            <a:ext cx="6883924"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419" name="Shape 419"/>
        <p:cNvGrpSpPr/>
        <p:nvPr/>
      </p:nvGrpSpPr>
      <p:grpSpPr>
        <a:xfrm>
          <a:off x="0" y="0"/>
          <a:ext cx="0" cy="0"/>
          <a:chOff x="0" y="0"/>
          <a:chExt cx="0" cy="0"/>
        </a:xfrm>
      </p:grpSpPr>
      <p:pic>
        <p:nvPicPr>
          <p:cNvPr id="420" name="Google Shape;420;p8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1" name="Google Shape;421;p88"/>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22" name="Google Shape;422;p88"/>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23" name="Google Shape;423;p88"/>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24" name="Google Shape;424;p88"/>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25" name="Shape 425"/>
        <p:cNvGrpSpPr/>
        <p:nvPr/>
      </p:nvGrpSpPr>
      <p:grpSpPr>
        <a:xfrm>
          <a:off x="0" y="0"/>
          <a:ext cx="0" cy="0"/>
          <a:chOff x="0" y="0"/>
          <a:chExt cx="0" cy="0"/>
        </a:xfrm>
      </p:grpSpPr>
      <p:pic>
        <p:nvPicPr>
          <p:cNvPr id="426" name="Google Shape;426;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7" name="Google Shape;427;p89"/>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28" name="Google Shape;428;p89"/>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29" name="Google Shape;429;p89"/>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30" name="Google Shape;430;p89"/>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431" name="Shape 431"/>
        <p:cNvGrpSpPr/>
        <p:nvPr/>
      </p:nvGrpSpPr>
      <p:grpSpPr>
        <a:xfrm>
          <a:off x="0" y="0"/>
          <a:ext cx="0" cy="0"/>
          <a:chOff x="0" y="0"/>
          <a:chExt cx="0" cy="0"/>
        </a:xfrm>
      </p:grpSpPr>
      <p:pic>
        <p:nvPicPr>
          <p:cNvPr id="432" name="Google Shape;432;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3" name="Google Shape;433;p90"/>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34" name="Google Shape;434;p90"/>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35" name="Google Shape;435;p90"/>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36" name="Google Shape;436;p90"/>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437" name="Shape 437"/>
        <p:cNvGrpSpPr/>
        <p:nvPr/>
      </p:nvGrpSpPr>
      <p:grpSpPr>
        <a:xfrm>
          <a:off x="0" y="0"/>
          <a:ext cx="0" cy="0"/>
          <a:chOff x="0" y="0"/>
          <a:chExt cx="0" cy="0"/>
        </a:xfrm>
      </p:grpSpPr>
      <p:pic>
        <p:nvPicPr>
          <p:cNvPr id="438" name="Google Shape;438;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9" name="Google Shape;439;p91"/>
          <p:cNvSpPr txBox="1"/>
          <p:nvPr>
            <p:ph type="title"/>
          </p:nvPr>
        </p:nvSpPr>
        <p:spPr>
          <a:xfrm>
            <a:off x="292396" y="173477"/>
            <a:ext cx="6858000"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40" name="Google Shape;440;p91"/>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41" name="Google Shape;441;p91"/>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442" name="Shape 442"/>
        <p:cNvGrpSpPr/>
        <p:nvPr/>
      </p:nvGrpSpPr>
      <p:grpSpPr>
        <a:xfrm>
          <a:off x="0" y="0"/>
          <a:ext cx="0" cy="0"/>
          <a:chOff x="0" y="0"/>
          <a:chExt cx="0" cy="0"/>
        </a:xfrm>
      </p:grpSpPr>
      <p:pic>
        <p:nvPicPr>
          <p:cNvPr descr="Background pattern&#10;&#10;Description automatically generated with low confidence" id="443" name="Google Shape;443;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4" name="Google Shape;444;p92"/>
          <p:cNvSpPr txBox="1"/>
          <p:nvPr>
            <p:ph type="title"/>
          </p:nvPr>
        </p:nvSpPr>
        <p:spPr>
          <a:xfrm>
            <a:off x="336133" y="188617"/>
            <a:ext cx="8021057"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45" name="Google Shape;445;p92"/>
          <p:cNvSpPr/>
          <p:nvPr/>
        </p:nvSpPr>
        <p:spPr>
          <a:xfrm>
            <a:off x="105101" y="4805033"/>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46" name="Google Shape;446;p92"/>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47" name="Google Shape;447;p92"/>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448" name="Shape 448"/>
        <p:cNvGrpSpPr/>
        <p:nvPr/>
      </p:nvGrpSpPr>
      <p:grpSpPr>
        <a:xfrm>
          <a:off x="0" y="0"/>
          <a:ext cx="0" cy="0"/>
          <a:chOff x="0" y="0"/>
          <a:chExt cx="0" cy="0"/>
        </a:xfrm>
      </p:grpSpPr>
      <p:pic>
        <p:nvPicPr>
          <p:cNvPr id="449" name="Google Shape;449;p93"/>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50" name="Shape 450"/>
        <p:cNvGrpSpPr/>
        <p:nvPr/>
      </p:nvGrpSpPr>
      <p:grpSpPr>
        <a:xfrm>
          <a:off x="0" y="0"/>
          <a:ext cx="0" cy="0"/>
          <a:chOff x="0" y="0"/>
          <a:chExt cx="0" cy="0"/>
        </a:xfrm>
      </p:grpSpPr>
      <p:pic>
        <p:nvPicPr>
          <p:cNvPr id="451" name="Google Shape;451;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2" name="Google Shape;452;p94"/>
          <p:cNvSpPr txBox="1"/>
          <p:nvPr>
            <p:ph type="title"/>
          </p:nvPr>
        </p:nvSpPr>
        <p:spPr>
          <a:xfrm>
            <a:off x="3408629" y="1295885"/>
            <a:ext cx="4938995" cy="1771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53" name="Google Shape;453;p94"/>
          <p:cNvSpPr txBox="1"/>
          <p:nvPr>
            <p:ph idx="1" type="subTitle"/>
          </p:nvPr>
        </p:nvSpPr>
        <p:spPr>
          <a:xfrm>
            <a:off x="3408629" y="3305771"/>
            <a:ext cx="2629626" cy="105785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454" name="Shape 454"/>
        <p:cNvGrpSpPr/>
        <p:nvPr/>
      </p:nvGrpSpPr>
      <p:grpSpPr>
        <a:xfrm>
          <a:off x="0" y="0"/>
          <a:ext cx="0" cy="0"/>
          <a:chOff x="0" y="0"/>
          <a:chExt cx="0" cy="0"/>
        </a:xfrm>
      </p:grpSpPr>
      <p:pic>
        <p:nvPicPr>
          <p:cNvPr id="455" name="Google Shape;455;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6" name="Google Shape;456;p95"/>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57" name="Google Shape;457;p95"/>
          <p:cNvSpPr txBox="1"/>
          <p:nvPr>
            <p:ph type="title"/>
          </p:nvPr>
        </p:nvSpPr>
        <p:spPr>
          <a:xfrm>
            <a:off x="400784" y="718726"/>
            <a:ext cx="8402435"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58" name="Google Shape;458;p95"/>
          <p:cNvSpPr txBox="1"/>
          <p:nvPr>
            <p:ph idx="1" type="body"/>
          </p:nvPr>
        </p:nvSpPr>
        <p:spPr>
          <a:xfrm>
            <a:off x="400783" y="1326356"/>
            <a:ext cx="8402434" cy="3488531"/>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59" name="Google Shape;459;p95"/>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460" name="Shape 460"/>
        <p:cNvGrpSpPr/>
        <p:nvPr/>
      </p:nvGrpSpPr>
      <p:grpSpPr>
        <a:xfrm>
          <a:off x="0" y="0"/>
          <a:ext cx="0" cy="0"/>
          <a:chOff x="0" y="0"/>
          <a:chExt cx="0" cy="0"/>
        </a:xfrm>
      </p:grpSpPr>
      <p:pic>
        <p:nvPicPr>
          <p:cNvPr id="461" name="Google Shape;461;p9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2" name="Google Shape;462;p96"/>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63" name="Google Shape;463;p96"/>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64" name="Google Shape;464;p96"/>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65" name="Google Shape;465;p96"/>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66" name="Shape 466"/>
        <p:cNvGrpSpPr/>
        <p:nvPr/>
      </p:nvGrpSpPr>
      <p:grpSpPr>
        <a:xfrm>
          <a:off x="0" y="0"/>
          <a:ext cx="0" cy="0"/>
          <a:chOff x="0" y="0"/>
          <a:chExt cx="0" cy="0"/>
        </a:xfrm>
      </p:grpSpPr>
      <p:pic>
        <p:nvPicPr>
          <p:cNvPr id="467" name="Google Shape;467;p9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8" name="Google Shape;468;p97"/>
          <p:cNvSpPr/>
          <p:nvPr/>
        </p:nvSpPr>
        <p:spPr>
          <a:xfrm>
            <a:off x="8750582"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69" name="Google Shape;469;p97"/>
          <p:cNvSpPr txBox="1"/>
          <p:nvPr>
            <p:ph idx="12" type="sldNum"/>
          </p:nvPr>
        </p:nvSpPr>
        <p:spPr>
          <a:xfrm>
            <a:off x="8701958"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70" name="Google Shape;470;p97"/>
          <p:cNvSpPr txBox="1"/>
          <p:nvPr>
            <p:ph idx="1" type="body"/>
          </p:nvPr>
        </p:nvSpPr>
        <p:spPr>
          <a:xfrm>
            <a:off x="762144" y="924315"/>
            <a:ext cx="7935973" cy="399856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71" name="Google Shape;471;p97"/>
          <p:cNvSpPr txBox="1"/>
          <p:nvPr>
            <p:ph type="title"/>
          </p:nvPr>
        </p:nvSpPr>
        <p:spPr>
          <a:xfrm>
            <a:off x="762143" y="310601"/>
            <a:ext cx="7935973" cy="40843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472" name="Shape 472"/>
        <p:cNvGrpSpPr/>
        <p:nvPr/>
      </p:nvGrpSpPr>
      <p:grpSpPr>
        <a:xfrm>
          <a:off x="0" y="0"/>
          <a:ext cx="0" cy="0"/>
          <a:chOff x="0" y="0"/>
          <a:chExt cx="0" cy="0"/>
        </a:xfrm>
      </p:grpSpPr>
      <p:pic>
        <p:nvPicPr>
          <p:cNvPr id="473" name="Google Shape;473;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4" name="Google Shape;474;p98"/>
          <p:cNvSpPr txBox="1"/>
          <p:nvPr>
            <p:ph type="title"/>
          </p:nvPr>
        </p:nvSpPr>
        <p:spPr>
          <a:xfrm>
            <a:off x="707065" y="217192"/>
            <a:ext cx="7644811"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75" name="Google Shape;475;p98"/>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76" name="Google Shape;476;p98"/>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77" name="Google Shape;477;p98"/>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478" name="Shape 478"/>
        <p:cNvGrpSpPr/>
        <p:nvPr/>
      </p:nvGrpSpPr>
      <p:grpSpPr>
        <a:xfrm>
          <a:off x="0" y="0"/>
          <a:ext cx="0" cy="0"/>
          <a:chOff x="0" y="0"/>
          <a:chExt cx="0" cy="0"/>
        </a:xfrm>
      </p:grpSpPr>
      <p:pic>
        <p:nvPicPr>
          <p:cNvPr id="479" name="Google Shape;479;p9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0" name="Google Shape;480;p99"/>
          <p:cNvSpPr txBox="1"/>
          <p:nvPr>
            <p:ph type="title"/>
          </p:nvPr>
        </p:nvSpPr>
        <p:spPr>
          <a:xfrm>
            <a:off x="707065" y="220847"/>
            <a:ext cx="7650125" cy="408431"/>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81" name="Google Shape;481;p99"/>
          <p:cNvSpPr/>
          <p:nvPr/>
        </p:nvSpPr>
        <p:spPr>
          <a:xfrm>
            <a:off x="105101" y="4810035"/>
            <a:ext cx="231032" cy="231032"/>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82" name="Google Shape;482;p99"/>
          <p:cNvSpPr/>
          <p:nvPr/>
        </p:nvSpPr>
        <p:spPr>
          <a:xfrm>
            <a:off x="8819690" y="4745936"/>
            <a:ext cx="231032" cy="231032"/>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83" name="Google Shape;483;p99"/>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484" name="Shape 484"/>
        <p:cNvGrpSpPr/>
        <p:nvPr/>
      </p:nvGrpSpPr>
      <p:grpSpPr>
        <a:xfrm>
          <a:off x="0" y="0"/>
          <a:ext cx="0" cy="0"/>
          <a:chOff x="0" y="0"/>
          <a:chExt cx="0" cy="0"/>
        </a:xfrm>
      </p:grpSpPr>
      <p:pic>
        <p:nvPicPr>
          <p:cNvPr id="485" name="Google Shape;485;p10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486" name="Shape 486"/>
        <p:cNvGrpSpPr/>
        <p:nvPr/>
      </p:nvGrpSpPr>
      <p:grpSpPr>
        <a:xfrm>
          <a:off x="0" y="0"/>
          <a:ext cx="0" cy="0"/>
          <a:chOff x="0" y="0"/>
          <a:chExt cx="0" cy="0"/>
        </a:xfrm>
      </p:grpSpPr>
      <p:pic>
        <p:nvPicPr>
          <p:cNvPr id="487" name="Google Shape;487;p10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488" name="Shape 488"/>
        <p:cNvGrpSpPr/>
        <p:nvPr/>
      </p:nvGrpSpPr>
      <p:grpSpPr>
        <a:xfrm>
          <a:off x="0" y="0"/>
          <a:ext cx="0" cy="0"/>
          <a:chOff x="0" y="0"/>
          <a:chExt cx="0" cy="0"/>
        </a:xfrm>
      </p:grpSpPr>
      <p:pic>
        <p:nvPicPr>
          <p:cNvPr id="489" name="Google Shape;489;p10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90" name="Shape 490"/>
        <p:cNvGrpSpPr/>
        <p:nvPr/>
      </p:nvGrpSpPr>
      <p:grpSpPr>
        <a:xfrm>
          <a:off x="0" y="0"/>
          <a:ext cx="0" cy="0"/>
          <a:chOff x="0" y="0"/>
          <a:chExt cx="0" cy="0"/>
        </a:xfrm>
      </p:grpSpPr>
      <p:sp>
        <p:nvSpPr>
          <p:cNvPr id="491" name="Google Shape;491;p10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92" name="Google Shape;492;p103"/>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93" name="Google Shape;493;p10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94" name="Google Shape;494;p10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95" name="Google Shape;495;p10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92.xml"/><Relationship Id="rId21" Type="http://schemas.openxmlformats.org/officeDocument/2006/relationships/theme" Target="../theme/theme12.xml"/><Relationship Id="rId1" Type="http://schemas.openxmlformats.org/officeDocument/2006/relationships/slideLayout" Target="../slideLayouts/slideLayout173.xml"/><Relationship Id="rId2" Type="http://schemas.openxmlformats.org/officeDocument/2006/relationships/slideLayout" Target="../slideLayouts/slideLayout174.xml"/><Relationship Id="rId3" Type="http://schemas.openxmlformats.org/officeDocument/2006/relationships/slideLayout" Target="../slideLayouts/slideLayout175.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5" Type="http://schemas.openxmlformats.org/officeDocument/2006/relationships/slideLayout" Target="../slideLayouts/slideLayout177.xml"/><Relationship Id="rId6" Type="http://schemas.openxmlformats.org/officeDocument/2006/relationships/slideLayout" Target="../slideLayouts/slideLayout178.xml"/><Relationship Id="rId7" Type="http://schemas.openxmlformats.org/officeDocument/2006/relationships/slideLayout" Target="../slideLayouts/slideLayout179.xml"/><Relationship Id="rId8" Type="http://schemas.openxmlformats.org/officeDocument/2006/relationships/slideLayout" Target="../slideLayouts/slideLayout180.xml"/><Relationship Id="rId11" Type="http://schemas.openxmlformats.org/officeDocument/2006/relationships/slideLayout" Target="../slideLayouts/slideLayout183.xml"/><Relationship Id="rId10" Type="http://schemas.openxmlformats.org/officeDocument/2006/relationships/slideLayout" Target="../slideLayouts/slideLayout182.xml"/><Relationship Id="rId13" Type="http://schemas.openxmlformats.org/officeDocument/2006/relationships/slideLayout" Target="../slideLayouts/slideLayout185.xml"/><Relationship Id="rId12" Type="http://schemas.openxmlformats.org/officeDocument/2006/relationships/slideLayout" Target="../slideLayouts/slideLayout184.xml"/><Relationship Id="rId15" Type="http://schemas.openxmlformats.org/officeDocument/2006/relationships/slideLayout" Target="../slideLayouts/slideLayout187.xml"/><Relationship Id="rId14" Type="http://schemas.openxmlformats.org/officeDocument/2006/relationships/slideLayout" Target="../slideLayouts/slideLayout186.xml"/><Relationship Id="rId17" Type="http://schemas.openxmlformats.org/officeDocument/2006/relationships/slideLayout" Target="../slideLayouts/slideLayout189.xml"/><Relationship Id="rId16" Type="http://schemas.openxmlformats.org/officeDocument/2006/relationships/slideLayout" Target="../slideLayouts/slideLayout188.xml"/><Relationship Id="rId19" Type="http://schemas.openxmlformats.org/officeDocument/2006/relationships/slideLayout" Target="../slideLayouts/slideLayout191.xml"/><Relationship Id="rId18" Type="http://schemas.openxmlformats.org/officeDocument/2006/relationships/slideLayout" Target="../slideLayouts/slideLayout190.xml"/></Relationships>
</file>

<file path=ppt/slideMasters/_rels/slideMaster11.xml.rels><?xml version="1.0" encoding="UTF-8" standalone="yes"?><Relationships xmlns="http://schemas.openxmlformats.org/package/2006/relationships"><Relationship Id="rId20" Type="http://schemas.openxmlformats.org/officeDocument/2006/relationships/slideLayout" Target="../slideLayouts/slideLayout212.xml"/><Relationship Id="rId22" Type="http://schemas.openxmlformats.org/officeDocument/2006/relationships/theme" Target="../theme/theme11.xml"/><Relationship Id="rId21" Type="http://schemas.openxmlformats.org/officeDocument/2006/relationships/slideLayout" Target="../slideLayouts/slideLayout213.xml"/><Relationship Id="rId1" Type="http://schemas.openxmlformats.org/officeDocument/2006/relationships/slideLayout" Target="../slideLayouts/slideLayout193.xml"/><Relationship Id="rId2" Type="http://schemas.openxmlformats.org/officeDocument/2006/relationships/slideLayout" Target="../slideLayouts/slideLayout194.xml"/><Relationship Id="rId3" Type="http://schemas.openxmlformats.org/officeDocument/2006/relationships/slideLayout" Target="../slideLayouts/slideLayout195.xml"/><Relationship Id="rId4" Type="http://schemas.openxmlformats.org/officeDocument/2006/relationships/slideLayout" Target="../slideLayouts/slideLayout196.xml"/><Relationship Id="rId9" Type="http://schemas.openxmlformats.org/officeDocument/2006/relationships/slideLayout" Target="../slideLayouts/slideLayout201.xml"/><Relationship Id="rId5" Type="http://schemas.openxmlformats.org/officeDocument/2006/relationships/slideLayout" Target="../slideLayouts/slideLayout197.xml"/><Relationship Id="rId6" Type="http://schemas.openxmlformats.org/officeDocument/2006/relationships/slideLayout" Target="../slideLayouts/slideLayout198.xml"/><Relationship Id="rId7" Type="http://schemas.openxmlformats.org/officeDocument/2006/relationships/slideLayout" Target="../slideLayouts/slideLayout199.xml"/><Relationship Id="rId8" Type="http://schemas.openxmlformats.org/officeDocument/2006/relationships/slideLayout" Target="../slideLayouts/slideLayout200.xml"/><Relationship Id="rId11" Type="http://schemas.openxmlformats.org/officeDocument/2006/relationships/slideLayout" Target="../slideLayouts/slideLayout203.xml"/><Relationship Id="rId10" Type="http://schemas.openxmlformats.org/officeDocument/2006/relationships/slideLayout" Target="../slideLayouts/slideLayout202.xml"/><Relationship Id="rId13" Type="http://schemas.openxmlformats.org/officeDocument/2006/relationships/slideLayout" Target="../slideLayouts/slideLayout205.xml"/><Relationship Id="rId12" Type="http://schemas.openxmlformats.org/officeDocument/2006/relationships/slideLayout" Target="../slideLayouts/slideLayout204.xml"/><Relationship Id="rId15" Type="http://schemas.openxmlformats.org/officeDocument/2006/relationships/slideLayout" Target="../slideLayouts/slideLayout207.xml"/><Relationship Id="rId14" Type="http://schemas.openxmlformats.org/officeDocument/2006/relationships/slideLayout" Target="../slideLayouts/slideLayout206.xml"/><Relationship Id="rId17" Type="http://schemas.openxmlformats.org/officeDocument/2006/relationships/slideLayout" Target="../slideLayouts/slideLayout209.xml"/><Relationship Id="rId16" Type="http://schemas.openxmlformats.org/officeDocument/2006/relationships/slideLayout" Target="../slideLayouts/slideLayout208.xml"/><Relationship Id="rId19" Type="http://schemas.openxmlformats.org/officeDocument/2006/relationships/slideLayout" Target="../slideLayouts/slideLayout211.xml"/><Relationship Id="rId18" Type="http://schemas.openxmlformats.org/officeDocument/2006/relationships/slideLayout" Target="../slideLayouts/slideLayout210.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1.xml"/><Relationship Id="rId22" Type="http://schemas.openxmlformats.org/officeDocument/2006/relationships/slideLayout" Target="../slideLayouts/slideLayout43.xml"/><Relationship Id="rId21" Type="http://schemas.openxmlformats.org/officeDocument/2006/relationships/slideLayout" Target="../slideLayouts/slideLayout42.xml"/><Relationship Id="rId24" Type="http://schemas.openxmlformats.org/officeDocument/2006/relationships/slideLayout" Target="../slideLayouts/slideLayout45.xml"/><Relationship Id="rId23" Type="http://schemas.openxmlformats.org/officeDocument/2006/relationships/slideLayout" Target="../slideLayouts/slideLayout44.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26" Type="http://schemas.openxmlformats.org/officeDocument/2006/relationships/slideLayout" Target="../slideLayouts/slideLayout47.xml"/><Relationship Id="rId25" Type="http://schemas.openxmlformats.org/officeDocument/2006/relationships/slideLayout" Target="../slideLayouts/slideLayout46.xml"/><Relationship Id="rId28" Type="http://schemas.openxmlformats.org/officeDocument/2006/relationships/slideLayout" Target="../slideLayouts/slideLayout49.xml"/><Relationship Id="rId27" Type="http://schemas.openxmlformats.org/officeDocument/2006/relationships/slideLayout" Target="../slideLayouts/slideLayout48.xml"/><Relationship Id="rId5" Type="http://schemas.openxmlformats.org/officeDocument/2006/relationships/slideLayout" Target="../slideLayouts/slideLayout26.xml"/><Relationship Id="rId6" Type="http://schemas.openxmlformats.org/officeDocument/2006/relationships/slideLayout" Target="../slideLayouts/slideLayout27.xml"/><Relationship Id="rId29" Type="http://schemas.openxmlformats.org/officeDocument/2006/relationships/theme" Target="../theme/theme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slideLayout" Target="../slideLayouts/slideLayout38.xml"/><Relationship Id="rId16" Type="http://schemas.openxmlformats.org/officeDocument/2006/relationships/slideLayout" Target="../slideLayouts/slideLayout37.xml"/><Relationship Id="rId19" Type="http://schemas.openxmlformats.org/officeDocument/2006/relationships/slideLayout" Target="../slideLayouts/slideLayout40.xml"/><Relationship Id="rId18"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9.xml"/><Relationship Id="rId22" Type="http://schemas.openxmlformats.org/officeDocument/2006/relationships/slideLayout" Target="../slideLayouts/slideLayout71.xml"/><Relationship Id="rId21" Type="http://schemas.openxmlformats.org/officeDocument/2006/relationships/slideLayout" Target="../slideLayouts/slideLayout70.xml"/><Relationship Id="rId24" Type="http://schemas.openxmlformats.org/officeDocument/2006/relationships/slideLayout" Target="../slideLayouts/slideLayout73.xml"/><Relationship Id="rId23" Type="http://schemas.openxmlformats.org/officeDocument/2006/relationships/slideLayout" Target="../slideLayouts/slideLayout72.xml"/><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26" Type="http://schemas.openxmlformats.org/officeDocument/2006/relationships/slideLayout" Target="../slideLayouts/slideLayout75.xml"/><Relationship Id="rId25" Type="http://schemas.openxmlformats.org/officeDocument/2006/relationships/slideLayout" Target="../slideLayouts/slideLayout74.xml"/><Relationship Id="rId28" Type="http://schemas.openxmlformats.org/officeDocument/2006/relationships/slideLayout" Target="../slideLayouts/slideLayout77.xml"/><Relationship Id="rId27" Type="http://schemas.openxmlformats.org/officeDocument/2006/relationships/slideLayout" Target="../slideLayouts/slideLayout76.xml"/><Relationship Id="rId5" Type="http://schemas.openxmlformats.org/officeDocument/2006/relationships/slideLayout" Target="../slideLayouts/slideLayout54.xml"/><Relationship Id="rId6" Type="http://schemas.openxmlformats.org/officeDocument/2006/relationships/slideLayout" Target="../slideLayouts/slideLayout55.xml"/><Relationship Id="rId29" Type="http://schemas.openxmlformats.org/officeDocument/2006/relationships/slideLayout" Target="../slideLayouts/slideLayout78.xml"/><Relationship Id="rId7" Type="http://schemas.openxmlformats.org/officeDocument/2006/relationships/slideLayout" Target="../slideLayouts/slideLayout56.xml"/><Relationship Id="rId8" Type="http://schemas.openxmlformats.org/officeDocument/2006/relationships/slideLayout" Target="../slideLayouts/slideLayout57.xml"/><Relationship Id="rId31" Type="http://schemas.openxmlformats.org/officeDocument/2006/relationships/slideLayout" Target="../slideLayouts/slideLayout80.xml"/><Relationship Id="rId30" Type="http://schemas.openxmlformats.org/officeDocument/2006/relationships/slideLayout" Target="../slideLayouts/slideLayout79.xml"/><Relationship Id="rId11" Type="http://schemas.openxmlformats.org/officeDocument/2006/relationships/slideLayout" Target="../slideLayouts/slideLayout60.xml"/><Relationship Id="rId33" Type="http://schemas.openxmlformats.org/officeDocument/2006/relationships/theme" Target="../theme/theme8.xml"/><Relationship Id="rId10" Type="http://schemas.openxmlformats.org/officeDocument/2006/relationships/slideLayout" Target="../slideLayouts/slideLayout59.xml"/><Relationship Id="rId32" Type="http://schemas.openxmlformats.org/officeDocument/2006/relationships/slideLayout" Target="../slideLayouts/slideLayout81.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5" Type="http://schemas.openxmlformats.org/officeDocument/2006/relationships/slideLayout" Target="../slideLayouts/slideLayout64.xml"/><Relationship Id="rId14" Type="http://schemas.openxmlformats.org/officeDocument/2006/relationships/slideLayout" Target="../slideLayouts/slideLayout63.xml"/><Relationship Id="rId17" Type="http://schemas.openxmlformats.org/officeDocument/2006/relationships/slideLayout" Target="../slideLayouts/slideLayout66.xml"/><Relationship Id="rId16" Type="http://schemas.openxmlformats.org/officeDocument/2006/relationships/slideLayout" Target="../slideLayouts/slideLayout65.xml"/><Relationship Id="rId19" Type="http://schemas.openxmlformats.org/officeDocument/2006/relationships/slideLayout" Target="../slideLayouts/slideLayout68.xml"/><Relationship Id="rId18"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9.xml"/><Relationship Id="rId1" Type="http://schemas.openxmlformats.org/officeDocument/2006/relationships/slideLayout" Target="../slideLayouts/slideLayout82.xml"/><Relationship Id="rId2" Type="http://schemas.openxmlformats.org/officeDocument/2006/relationships/slideLayout" Target="../slideLayouts/slideLayout83.xml"/><Relationship Id="rId3" Type="http://schemas.openxmlformats.org/officeDocument/2006/relationships/slideLayout" Target="../slideLayouts/slideLayout84.xml"/><Relationship Id="rId4" Type="http://schemas.openxmlformats.org/officeDocument/2006/relationships/slideLayout" Target="../slideLayouts/slideLayout85.xml"/><Relationship Id="rId9" Type="http://schemas.openxmlformats.org/officeDocument/2006/relationships/slideLayout" Target="../slideLayouts/slideLayout90.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11" Type="http://schemas.openxmlformats.org/officeDocument/2006/relationships/slideLayout" Target="../slideLayouts/slideLayout92.xml"/><Relationship Id="rId10" Type="http://schemas.openxmlformats.org/officeDocument/2006/relationships/slideLayout" Target="../slideLayouts/slideLayout91.xml"/><Relationship Id="rId13" Type="http://schemas.openxmlformats.org/officeDocument/2006/relationships/slideLayout" Target="../slideLayouts/slideLayout94.xml"/><Relationship Id="rId12" Type="http://schemas.openxmlformats.org/officeDocument/2006/relationships/slideLayout" Target="../slideLayouts/slideLayout93.xml"/><Relationship Id="rId15" Type="http://schemas.openxmlformats.org/officeDocument/2006/relationships/slideLayout" Target="../slideLayouts/slideLayout96.xml"/><Relationship Id="rId14" Type="http://schemas.openxmlformats.org/officeDocument/2006/relationships/slideLayout" Target="../slideLayouts/slideLayout95.xml"/><Relationship Id="rId17" Type="http://schemas.openxmlformats.org/officeDocument/2006/relationships/slideLayout" Target="../slideLayouts/slideLayout98.xml"/><Relationship Id="rId16" Type="http://schemas.openxmlformats.org/officeDocument/2006/relationships/slideLayout" Target="../slideLayouts/slideLayout97.xml"/><Relationship Id="rId19" Type="http://schemas.openxmlformats.org/officeDocument/2006/relationships/slideLayout" Target="../slideLayouts/slideLayout100.xml"/><Relationship Id="rId18" Type="http://schemas.openxmlformats.org/officeDocument/2006/relationships/slideLayout" Target="../slideLayouts/slideLayout99.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20.xml"/><Relationship Id="rId21" Type="http://schemas.openxmlformats.org/officeDocument/2006/relationships/theme" Target="../theme/theme1.xml"/><Relationship Id="rId1" Type="http://schemas.openxmlformats.org/officeDocument/2006/relationships/slideLayout" Target="../slideLayouts/slideLayout101.xml"/><Relationship Id="rId2" Type="http://schemas.openxmlformats.org/officeDocument/2006/relationships/slideLayout" Target="../slideLayouts/slideLayout102.xml"/><Relationship Id="rId3" Type="http://schemas.openxmlformats.org/officeDocument/2006/relationships/slideLayout" Target="../slideLayouts/slideLayout103.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5" Type="http://schemas.openxmlformats.org/officeDocument/2006/relationships/slideLayout" Target="../slideLayouts/slideLayout105.xml"/><Relationship Id="rId6" Type="http://schemas.openxmlformats.org/officeDocument/2006/relationships/slideLayout" Target="../slideLayouts/slideLayout106.xml"/><Relationship Id="rId7" Type="http://schemas.openxmlformats.org/officeDocument/2006/relationships/slideLayout" Target="../slideLayouts/slideLayout107.xml"/><Relationship Id="rId8" Type="http://schemas.openxmlformats.org/officeDocument/2006/relationships/slideLayout" Target="../slideLayouts/slideLayout108.xml"/><Relationship Id="rId11" Type="http://schemas.openxmlformats.org/officeDocument/2006/relationships/slideLayout" Target="../slideLayouts/slideLayout111.xml"/><Relationship Id="rId10" Type="http://schemas.openxmlformats.org/officeDocument/2006/relationships/slideLayout" Target="../slideLayouts/slideLayout110.xml"/><Relationship Id="rId13" Type="http://schemas.openxmlformats.org/officeDocument/2006/relationships/slideLayout" Target="../slideLayouts/slideLayout113.xml"/><Relationship Id="rId12" Type="http://schemas.openxmlformats.org/officeDocument/2006/relationships/slideLayout" Target="../slideLayouts/slideLayout112.xml"/><Relationship Id="rId15" Type="http://schemas.openxmlformats.org/officeDocument/2006/relationships/slideLayout" Target="../slideLayouts/slideLayout115.xml"/><Relationship Id="rId14" Type="http://schemas.openxmlformats.org/officeDocument/2006/relationships/slideLayout" Target="../slideLayouts/slideLayout114.xml"/><Relationship Id="rId17" Type="http://schemas.openxmlformats.org/officeDocument/2006/relationships/slideLayout" Target="../slideLayouts/slideLayout117.xml"/><Relationship Id="rId16" Type="http://schemas.openxmlformats.org/officeDocument/2006/relationships/slideLayout" Target="../slideLayouts/slideLayout116.xml"/><Relationship Id="rId19" Type="http://schemas.openxmlformats.org/officeDocument/2006/relationships/slideLayout" Target="../slideLayouts/slideLayout119.xml"/><Relationship Id="rId18" Type="http://schemas.openxmlformats.org/officeDocument/2006/relationships/slideLayout" Target="../slideLayouts/slideLayout118.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slideLayout" Target="../slideLayouts/slideLayout122.xml"/><Relationship Id="rId3" Type="http://schemas.openxmlformats.org/officeDocument/2006/relationships/slideLayout" Target="../slideLayouts/slideLayout123.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5" Type="http://schemas.openxmlformats.org/officeDocument/2006/relationships/slideLayout" Target="../slideLayouts/slideLayout125.xml"/><Relationship Id="rId6" Type="http://schemas.openxmlformats.org/officeDocument/2006/relationships/slideLayout" Target="../slideLayouts/slideLayout126.xml"/><Relationship Id="rId7" Type="http://schemas.openxmlformats.org/officeDocument/2006/relationships/slideLayout" Target="../slideLayouts/slideLayout127.xml"/><Relationship Id="rId8" Type="http://schemas.openxmlformats.org/officeDocument/2006/relationships/slideLayout" Target="../slideLayouts/slideLayout128.xml"/><Relationship Id="rId11" Type="http://schemas.openxmlformats.org/officeDocument/2006/relationships/slideLayout" Target="../slideLayouts/slideLayout131.xml"/><Relationship Id="rId10" Type="http://schemas.openxmlformats.org/officeDocument/2006/relationships/slideLayout" Target="../slideLayouts/slideLayout130.xml"/><Relationship Id="rId13" Type="http://schemas.openxmlformats.org/officeDocument/2006/relationships/theme" Target="../theme/theme3.xml"/><Relationship Id="rId12" Type="http://schemas.openxmlformats.org/officeDocument/2006/relationships/slideLayout" Target="../slideLayouts/slideLayout132.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3" Type="http://schemas.openxmlformats.org/officeDocument/2006/relationships/slideLayout" Target="../slideLayouts/slideLayout145.xml"/><Relationship Id="rId12" Type="http://schemas.openxmlformats.org/officeDocument/2006/relationships/slideLayout" Target="../slideLayouts/slideLayout144.xml"/><Relationship Id="rId15" Type="http://schemas.openxmlformats.org/officeDocument/2006/relationships/slideLayout" Target="../slideLayouts/slideLayout147.xml"/><Relationship Id="rId14" Type="http://schemas.openxmlformats.org/officeDocument/2006/relationships/slideLayout" Target="../slideLayouts/slideLayout146.xml"/><Relationship Id="rId17" Type="http://schemas.openxmlformats.org/officeDocument/2006/relationships/slideLayout" Target="../slideLayouts/slideLayout149.xml"/><Relationship Id="rId16" Type="http://schemas.openxmlformats.org/officeDocument/2006/relationships/slideLayout" Target="../slideLayouts/slideLayout148.xml"/><Relationship Id="rId18" Type="http://schemas.openxmlformats.org/officeDocument/2006/relationships/theme" Target="../theme/theme4.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slideLayout" Target="../slideLayouts/slideLayout151.xml"/><Relationship Id="rId3" Type="http://schemas.openxmlformats.org/officeDocument/2006/relationships/slideLayout" Target="../slideLayouts/slideLayout152.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5" Type="http://schemas.openxmlformats.org/officeDocument/2006/relationships/slideLayout" Target="../slideLayouts/slideLayout154.xml"/><Relationship Id="rId6" Type="http://schemas.openxmlformats.org/officeDocument/2006/relationships/slideLayout" Target="../slideLayouts/slideLayout155.xml"/><Relationship Id="rId7" Type="http://schemas.openxmlformats.org/officeDocument/2006/relationships/slideLayout" Target="../slideLayouts/slideLayout156.xml"/><Relationship Id="rId8" Type="http://schemas.openxmlformats.org/officeDocument/2006/relationships/slideLayout" Target="../slideLayouts/slideLayout157.xml"/><Relationship Id="rId11" Type="http://schemas.openxmlformats.org/officeDocument/2006/relationships/slideLayout" Target="../slideLayouts/slideLayout160.xml"/><Relationship Id="rId10" Type="http://schemas.openxmlformats.org/officeDocument/2006/relationships/slideLayout" Target="../slideLayouts/slideLayout159.xml"/><Relationship Id="rId13" Type="http://schemas.openxmlformats.org/officeDocument/2006/relationships/theme" Target="../theme/theme5.xml"/><Relationship Id="rId12" Type="http://schemas.openxmlformats.org/officeDocument/2006/relationships/slideLayout" Target="../slideLayouts/slideLayout161.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slideLayout" Target="../slideLayouts/slideLayout163.xml"/><Relationship Id="rId3" Type="http://schemas.openxmlformats.org/officeDocument/2006/relationships/slideLayout" Target="../slideLayouts/slideLayout164.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5" Type="http://schemas.openxmlformats.org/officeDocument/2006/relationships/slideLayout" Target="../slideLayouts/slideLayout166.xml"/><Relationship Id="rId6" Type="http://schemas.openxmlformats.org/officeDocument/2006/relationships/slideLayout" Target="../slideLayouts/slideLayout167.xml"/><Relationship Id="rId7" Type="http://schemas.openxmlformats.org/officeDocument/2006/relationships/slideLayout" Target="../slideLayouts/slideLayout168.xml"/><Relationship Id="rId8" Type="http://schemas.openxmlformats.org/officeDocument/2006/relationships/slideLayout" Target="../slideLayouts/slideLayout169.xml"/><Relationship Id="rId11" Type="http://schemas.openxmlformats.org/officeDocument/2006/relationships/slideLayout" Target="../slideLayouts/slideLayout172.xml"/><Relationship Id="rId10" Type="http://schemas.openxmlformats.org/officeDocument/2006/relationships/slideLayout" Target="../slideLayouts/slideLayout171.xml"/><Relationship Id="rId12" Type="http://schemas.openxmlformats.org/officeDocument/2006/relationships/theme" Target="../theme/theme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66" name="Shape 866"/>
        <p:cNvGrpSpPr/>
        <p:nvPr/>
      </p:nvGrpSpPr>
      <p:grpSpPr>
        <a:xfrm>
          <a:off x="0" y="0"/>
          <a:ext cx="0" cy="0"/>
          <a:chOff x="0" y="0"/>
          <a:chExt cx="0" cy="0"/>
        </a:xfrm>
      </p:grpSpPr>
      <p:sp>
        <p:nvSpPr>
          <p:cNvPr id="867" name="Google Shape;867;p18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868" name="Google Shape;868;p18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69" name="Google Shape;869;p18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70" name="Google Shape;870;p18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71" name="Google Shape;871;p18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72" name="Shape 972"/>
        <p:cNvGrpSpPr/>
        <p:nvPr/>
      </p:nvGrpSpPr>
      <p:grpSpPr>
        <a:xfrm>
          <a:off x="0" y="0"/>
          <a:ext cx="0" cy="0"/>
          <a:chOff x="0" y="0"/>
          <a:chExt cx="0" cy="0"/>
        </a:xfrm>
      </p:grpSpPr>
      <p:sp>
        <p:nvSpPr>
          <p:cNvPr id="973" name="Google Shape;973;p20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74" name="Google Shape;974;p20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75" name="Google Shape;975;p20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76" name="Google Shape;976;p20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977" name="Google Shape;977;p20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888888"/>
                </a:solidFill>
                <a:latin typeface="Calibri"/>
                <a:ea typeface="Calibri"/>
                <a:cs typeface="Calibri"/>
                <a:sym typeface="Calibri"/>
              </a:defRPr>
            </a:lvl1pPr>
            <a:lvl2pPr indent="0" lvl="1" marL="0" marR="0" algn="r">
              <a:spcBef>
                <a:spcPts val="0"/>
              </a:spcBef>
              <a:buNone/>
              <a:defRPr b="0" i="0" sz="900" u="none" cap="none" strike="noStrike">
                <a:solidFill>
                  <a:srgbClr val="888888"/>
                </a:solidFill>
                <a:latin typeface="Calibri"/>
                <a:ea typeface="Calibri"/>
                <a:cs typeface="Calibri"/>
                <a:sym typeface="Calibri"/>
              </a:defRPr>
            </a:lvl2pPr>
            <a:lvl3pPr indent="0" lvl="2" marL="0" marR="0" algn="r">
              <a:spcBef>
                <a:spcPts val="0"/>
              </a:spcBef>
              <a:buNone/>
              <a:defRPr b="0" i="0" sz="900" u="none" cap="none" strike="noStrike">
                <a:solidFill>
                  <a:srgbClr val="888888"/>
                </a:solidFill>
                <a:latin typeface="Calibri"/>
                <a:ea typeface="Calibri"/>
                <a:cs typeface="Calibri"/>
                <a:sym typeface="Calibri"/>
              </a:defRPr>
            </a:lvl3pPr>
            <a:lvl4pPr indent="0" lvl="3" marL="0" marR="0" algn="r">
              <a:spcBef>
                <a:spcPts val="0"/>
              </a:spcBef>
              <a:buNone/>
              <a:defRPr b="0" i="0" sz="900" u="none" cap="none" strike="noStrike">
                <a:solidFill>
                  <a:srgbClr val="888888"/>
                </a:solidFill>
                <a:latin typeface="Calibri"/>
                <a:ea typeface="Calibri"/>
                <a:cs typeface="Calibri"/>
                <a:sym typeface="Calibri"/>
              </a:defRPr>
            </a:lvl4pPr>
            <a:lvl5pPr indent="0" lvl="4" marL="0" marR="0" algn="r">
              <a:spcBef>
                <a:spcPts val="0"/>
              </a:spcBef>
              <a:buNone/>
              <a:defRPr b="0" i="0" sz="900" u="none" cap="none" strike="noStrike">
                <a:solidFill>
                  <a:srgbClr val="888888"/>
                </a:solidFill>
                <a:latin typeface="Calibri"/>
                <a:ea typeface="Calibri"/>
                <a:cs typeface="Calibri"/>
                <a:sym typeface="Calibri"/>
              </a:defRPr>
            </a:lvl5pPr>
            <a:lvl6pPr indent="0" lvl="5" marL="0" marR="0" algn="r">
              <a:spcBef>
                <a:spcPts val="0"/>
              </a:spcBef>
              <a:buNone/>
              <a:defRPr b="0" i="0" sz="900" u="none" cap="none" strike="noStrike">
                <a:solidFill>
                  <a:srgbClr val="888888"/>
                </a:solidFill>
                <a:latin typeface="Calibri"/>
                <a:ea typeface="Calibri"/>
                <a:cs typeface="Calibri"/>
                <a:sym typeface="Calibri"/>
              </a:defRPr>
            </a:lvl6pPr>
            <a:lvl7pPr indent="0" lvl="6" marL="0" marR="0" algn="r">
              <a:spcBef>
                <a:spcPts val="0"/>
              </a:spcBef>
              <a:buNone/>
              <a:defRPr b="0" i="0" sz="900" u="none" cap="none" strike="noStrike">
                <a:solidFill>
                  <a:srgbClr val="888888"/>
                </a:solidFill>
                <a:latin typeface="Calibri"/>
                <a:ea typeface="Calibri"/>
                <a:cs typeface="Calibri"/>
                <a:sym typeface="Calibri"/>
              </a:defRPr>
            </a:lvl7pPr>
            <a:lvl8pPr indent="0" lvl="7" marL="0" marR="0" algn="r">
              <a:spcBef>
                <a:spcPts val="0"/>
              </a:spcBef>
              <a:buNone/>
              <a:defRPr b="0" i="0" sz="900" u="none" cap="none" strike="noStrike">
                <a:solidFill>
                  <a:srgbClr val="888888"/>
                </a:solidFill>
                <a:latin typeface="Calibri"/>
                <a:ea typeface="Calibri"/>
                <a:cs typeface="Calibri"/>
                <a:sym typeface="Calibri"/>
              </a:defRPr>
            </a:lvl8pPr>
            <a:lvl9pPr indent="0" lvl="8" marL="0" marR="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 id="2147483857" r:id="rId18"/>
    <p:sldLayoutId id="2147483858" r:id="rId19"/>
    <p:sldLayoutId id="2147483859" r:id="rId20"/>
    <p:sldLayoutId id="214748386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4" name="Shape 104"/>
        <p:cNvGrpSpPr/>
        <p:nvPr/>
      </p:nvGrpSpPr>
      <p:grpSpPr>
        <a:xfrm>
          <a:off x="0" y="0"/>
          <a:ext cx="0" cy="0"/>
          <a:chOff x="0" y="0"/>
          <a:chExt cx="0" cy="0"/>
        </a:xfrm>
      </p:grpSpPr>
      <p:sp>
        <p:nvSpPr>
          <p:cNvPr id="105" name="Google Shape;105;p23"/>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106" name="Google Shape;106;p23"/>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107" name="Google Shape;107;p2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41" name="Shape 241"/>
        <p:cNvGrpSpPr/>
        <p:nvPr/>
      </p:nvGrpSpPr>
      <p:grpSpPr>
        <a:xfrm>
          <a:off x="0" y="0"/>
          <a:ext cx="0" cy="0"/>
          <a:chOff x="0" y="0"/>
          <a:chExt cx="0" cy="0"/>
        </a:xfrm>
      </p:grpSpPr>
      <p:sp>
        <p:nvSpPr>
          <p:cNvPr id="242" name="Google Shape;242;p52"/>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243" name="Google Shape;243;p52"/>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244" name="Google Shape;244;p52"/>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2" name="Shape 402"/>
        <p:cNvGrpSpPr/>
        <p:nvPr/>
      </p:nvGrpSpPr>
      <p:grpSpPr>
        <a:xfrm>
          <a:off x="0" y="0"/>
          <a:ext cx="0" cy="0"/>
          <a:chOff x="0" y="0"/>
          <a:chExt cx="0" cy="0"/>
        </a:xfrm>
      </p:grpSpPr>
      <p:sp>
        <p:nvSpPr>
          <p:cNvPr id="403" name="Google Shape;403;p8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404" name="Google Shape;404;p8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405" name="Google Shape;405;p8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406" name="Google Shape;406;p8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407" name="Google Shape;407;p8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2" name="Shape 502"/>
        <p:cNvGrpSpPr/>
        <p:nvPr/>
      </p:nvGrpSpPr>
      <p:grpSpPr>
        <a:xfrm>
          <a:off x="0" y="0"/>
          <a:ext cx="0" cy="0"/>
          <a:chOff x="0" y="0"/>
          <a:chExt cx="0" cy="0"/>
        </a:xfrm>
      </p:grpSpPr>
      <p:sp>
        <p:nvSpPr>
          <p:cNvPr id="503" name="Google Shape;503;p105"/>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04" name="Google Shape;504;p10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05" name="Google Shape;505;p10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506" name="Google Shape;506;p10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100"/>
              <a:buNone/>
              <a:defRPr b="0" i="0" sz="1100" u="none" cap="none" strike="noStrike">
                <a:solidFill>
                  <a:srgbClr val="000000"/>
                </a:solidFill>
                <a:latin typeface="Arial"/>
                <a:ea typeface="Arial"/>
                <a:cs typeface="Arial"/>
                <a:sym typeface="Arial"/>
              </a:defRPr>
            </a:lvl9pPr>
          </a:lstStyle>
          <a:p/>
        </p:txBody>
      </p:sp>
      <p:sp>
        <p:nvSpPr>
          <p:cNvPr id="507" name="Google Shape;507;p10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08" name="Shape 608"/>
        <p:cNvGrpSpPr/>
        <p:nvPr/>
      </p:nvGrpSpPr>
      <p:grpSpPr>
        <a:xfrm>
          <a:off x="0" y="0"/>
          <a:ext cx="0" cy="0"/>
          <a:chOff x="0" y="0"/>
          <a:chExt cx="0" cy="0"/>
        </a:xfrm>
      </p:grpSpPr>
      <p:sp>
        <p:nvSpPr>
          <p:cNvPr id="609" name="Google Shape;609;p126"/>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rtl="0">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610" name="Google Shape;610;p126"/>
          <p:cNvSpPr txBox="1"/>
          <p:nvPr>
            <p:ph idx="1" type="body"/>
          </p:nvPr>
        </p:nvSpPr>
        <p:spPr>
          <a:xfrm>
            <a:off x="311700" y="1152475"/>
            <a:ext cx="8520525" cy="3416400"/>
          </a:xfrm>
          <a:prstGeom prst="rect">
            <a:avLst/>
          </a:prstGeom>
          <a:noFill/>
          <a:ln>
            <a:noFill/>
          </a:ln>
        </p:spPr>
        <p:txBody>
          <a:bodyPr anchorCtr="0" anchor="t" bIns="91425" lIns="91425" spcFirstLastPara="1" rIns="91425" wrap="square" tIns="91425">
            <a:normAutofit/>
          </a:bodyPr>
          <a:lstStyle>
            <a:lvl1pPr indent="-381000" lvl="0" marL="457200" rtl="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rtl="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rtl="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rtl="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611" name="Google Shape;611;p126"/>
          <p:cNvSpPr txBox="1"/>
          <p:nvPr>
            <p:ph idx="12" type="sldNum"/>
          </p:nvPr>
        </p:nvSpPr>
        <p:spPr>
          <a:xfrm>
            <a:off x="8472458" y="4663217"/>
            <a:ext cx="548775" cy="393525"/>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56" name="Shape 656"/>
        <p:cNvGrpSpPr/>
        <p:nvPr/>
      </p:nvGrpSpPr>
      <p:grpSpPr>
        <a:xfrm>
          <a:off x="0" y="0"/>
          <a:ext cx="0" cy="0"/>
          <a:chOff x="0" y="0"/>
          <a:chExt cx="0" cy="0"/>
        </a:xfrm>
      </p:grpSpPr>
      <p:sp>
        <p:nvSpPr>
          <p:cNvPr id="657" name="Google Shape;657;p139"/>
          <p:cNvSpPr txBox="1"/>
          <p:nvPr>
            <p:ph type="title"/>
          </p:nvPr>
        </p:nvSpPr>
        <p:spPr>
          <a:xfrm>
            <a:off x="311700" y="445025"/>
            <a:ext cx="8520525" cy="572625"/>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658" name="Google Shape;658;p139"/>
          <p:cNvSpPr txBox="1"/>
          <p:nvPr>
            <p:ph idx="1" type="body"/>
          </p:nvPr>
        </p:nvSpPr>
        <p:spPr>
          <a:xfrm>
            <a:off x="311700" y="1152475"/>
            <a:ext cx="8520525"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659" name="Google Shape;659;p139"/>
          <p:cNvSpPr txBox="1"/>
          <p:nvPr>
            <p:ph idx="12" type="sldNum"/>
          </p:nvPr>
        </p:nvSpPr>
        <p:spPr>
          <a:xfrm>
            <a:off x="8472458" y="4663217"/>
            <a:ext cx="548775" cy="393525"/>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36" name="Shape 736"/>
        <p:cNvGrpSpPr/>
        <p:nvPr/>
      </p:nvGrpSpPr>
      <p:grpSpPr>
        <a:xfrm>
          <a:off x="0" y="0"/>
          <a:ext cx="0" cy="0"/>
          <a:chOff x="0" y="0"/>
          <a:chExt cx="0" cy="0"/>
        </a:xfrm>
      </p:grpSpPr>
      <p:sp>
        <p:nvSpPr>
          <p:cNvPr id="737" name="Google Shape;737;p157"/>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738" name="Google Shape;738;p157"/>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739" name="Google Shape;739;p15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91" name="Shape 791"/>
        <p:cNvGrpSpPr/>
        <p:nvPr/>
      </p:nvGrpSpPr>
      <p:grpSpPr>
        <a:xfrm>
          <a:off x="0" y="0"/>
          <a:ext cx="0" cy="0"/>
          <a:chOff x="0" y="0"/>
          <a:chExt cx="0" cy="0"/>
        </a:xfrm>
      </p:grpSpPr>
      <p:sp>
        <p:nvSpPr>
          <p:cNvPr id="792" name="Google Shape;792;p17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93" name="Google Shape;793;p170"/>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794" name="Google Shape;794;p17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795" name="Google Shape;795;p17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796" name="Google Shape;796;p17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10.xml"/><Relationship Id="rId3" Type="http://schemas.openxmlformats.org/officeDocument/2006/relationships/image" Target="../media/image16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0.xml"/><Relationship Id="rId3" Type="http://schemas.openxmlformats.org/officeDocument/2006/relationships/image" Target="../media/image215.png"/><Relationship Id="rId4" Type="http://schemas.openxmlformats.org/officeDocument/2006/relationships/image" Target="../media/image29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02.xml"/><Relationship Id="rId3" Type="http://schemas.openxmlformats.org/officeDocument/2006/relationships/hyperlink" Target="http://www.youtube.com/watch?v=nByEaSTxgsw" TargetMode="External"/><Relationship Id="rId4" Type="http://schemas.openxmlformats.org/officeDocument/2006/relationships/image" Target="../media/image297.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3.xml"/><Relationship Id="rId3" Type="http://schemas.openxmlformats.org/officeDocument/2006/relationships/hyperlink" Target="http://www.youtube.com/watch?v=nByEaSTxgsw" TargetMode="External"/><Relationship Id="rId4" Type="http://schemas.openxmlformats.org/officeDocument/2006/relationships/image" Target="../media/image297.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5.xml"/><Relationship Id="rId3" Type="http://schemas.openxmlformats.org/officeDocument/2006/relationships/image" Target="../media/image306.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06.xml"/><Relationship Id="rId3" Type="http://schemas.openxmlformats.org/officeDocument/2006/relationships/image" Target="../media/image253.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7.xml"/><Relationship Id="rId3" Type="http://schemas.openxmlformats.org/officeDocument/2006/relationships/image" Target="../media/image296.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09.xml"/><Relationship Id="rId3" Type="http://schemas.openxmlformats.org/officeDocument/2006/relationships/image" Target="../media/image305.png"/><Relationship Id="rId4" Type="http://schemas.openxmlformats.org/officeDocument/2006/relationships/image" Target="../media/image30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1.xml"/><Relationship Id="rId3" Type="http://schemas.openxmlformats.org/officeDocument/2006/relationships/image" Target="../media/image167.png"/><Relationship Id="rId4" Type="http://schemas.openxmlformats.org/officeDocument/2006/relationships/image" Target="../media/image158.png"/><Relationship Id="rId5" Type="http://schemas.openxmlformats.org/officeDocument/2006/relationships/image" Target="../media/image161.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10.xml"/><Relationship Id="rId3" Type="http://schemas.openxmlformats.org/officeDocument/2006/relationships/image" Target="../media/image308.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11.xml"/><Relationship Id="rId3" Type="http://schemas.openxmlformats.org/officeDocument/2006/relationships/image" Target="../media/image310.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15.xml"/><Relationship Id="rId3" Type="http://schemas.openxmlformats.org/officeDocument/2006/relationships/image" Target="../media/image5.png"/><Relationship Id="rId4" Type="http://schemas.openxmlformats.org/officeDocument/2006/relationships/image" Target="../media/image195.png"/><Relationship Id="rId5" Type="http://schemas.openxmlformats.org/officeDocument/2006/relationships/image" Target="../media/image252.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16.xml"/><Relationship Id="rId3" Type="http://schemas.openxmlformats.org/officeDocument/2006/relationships/image" Target="../media/image294.png"/><Relationship Id="rId4" Type="http://schemas.openxmlformats.org/officeDocument/2006/relationships/image" Target="../media/image312.png"/><Relationship Id="rId5" Type="http://schemas.openxmlformats.org/officeDocument/2006/relationships/image" Target="../media/image319.png"/><Relationship Id="rId6" Type="http://schemas.openxmlformats.org/officeDocument/2006/relationships/image" Target="../media/image194.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17.xml"/><Relationship Id="rId3" Type="http://schemas.openxmlformats.org/officeDocument/2006/relationships/image" Target="../media/image32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18.xml"/><Relationship Id="rId3" Type="http://schemas.openxmlformats.org/officeDocument/2006/relationships/image" Target="../media/image194.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2.xml"/><Relationship Id="rId3" Type="http://schemas.openxmlformats.org/officeDocument/2006/relationships/image" Target="../media/image15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0.xml"/><Relationship Id="rId3" Type="http://schemas.openxmlformats.org/officeDocument/2006/relationships/image" Target="../media/image316.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1.xml"/><Relationship Id="rId3" Type="http://schemas.openxmlformats.org/officeDocument/2006/relationships/image" Target="../media/image315.png"/><Relationship Id="rId4" Type="http://schemas.openxmlformats.org/officeDocument/2006/relationships/image" Target="../media/image323.png"/><Relationship Id="rId5" Type="http://schemas.openxmlformats.org/officeDocument/2006/relationships/image" Target="../media/image318.png"/><Relationship Id="rId6" Type="http://schemas.openxmlformats.org/officeDocument/2006/relationships/image" Target="../media/image321.png"/><Relationship Id="rId7" Type="http://schemas.openxmlformats.org/officeDocument/2006/relationships/image" Target="../media/image320.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2.xml"/><Relationship Id="rId3" Type="http://schemas.openxmlformats.org/officeDocument/2006/relationships/image" Target="../media/image325.png"/><Relationship Id="rId4" Type="http://schemas.openxmlformats.org/officeDocument/2006/relationships/image" Target="../media/image317.png"/><Relationship Id="rId5" Type="http://schemas.openxmlformats.org/officeDocument/2006/relationships/image" Target="../media/image324.png"/><Relationship Id="rId6" Type="http://schemas.openxmlformats.org/officeDocument/2006/relationships/image" Target="../media/image329.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3.xml"/><Relationship Id="rId3" Type="http://schemas.openxmlformats.org/officeDocument/2006/relationships/image" Target="../media/image325.png"/><Relationship Id="rId4" Type="http://schemas.openxmlformats.org/officeDocument/2006/relationships/image" Target="../media/image324.png"/><Relationship Id="rId5" Type="http://schemas.openxmlformats.org/officeDocument/2006/relationships/image" Target="../media/image317.png"/><Relationship Id="rId6" Type="http://schemas.openxmlformats.org/officeDocument/2006/relationships/image" Target="../media/image329.png"/><Relationship Id="rId7" Type="http://schemas.openxmlformats.org/officeDocument/2006/relationships/image" Target="../media/image33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4.xml"/><Relationship Id="rId3" Type="http://schemas.openxmlformats.org/officeDocument/2006/relationships/image" Target="../media/image324.png"/><Relationship Id="rId4" Type="http://schemas.openxmlformats.org/officeDocument/2006/relationships/image" Target="../media/image317.png"/><Relationship Id="rId5" Type="http://schemas.openxmlformats.org/officeDocument/2006/relationships/image" Target="../media/image329.png"/><Relationship Id="rId6" Type="http://schemas.openxmlformats.org/officeDocument/2006/relationships/image" Target="../media/image325.png"/><Relationship Id="rId7" Type="http://schemas.openxmlformats.org/officeDocument/2006/relationships/image" Target="../media/image330.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5.xml"/><Relationship Id="rId3" Type="http://schemas.openxmlformats.org/officeDocument/2006/relationships/comments" Target="../comments/comment4.xml"/><Relationship Id="rId4" Type="http://schemas.openxmlformats.org/officeDocument/2006/relationships/image" Target="../media/image328.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6.xml"/><Relationship Id="rId3" Type="http://schemas.openxmlformats.org/officeDocument/2006/relationships/image" Target="../media/image328.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7.xml"/><Relationship Id="rId3" Type="http://schemas.openxmlformats.org/officeDocument/2006/relationships/image" Target="../media/image328.png"/><Relationship Id="rId4" Type="http://schemas.openxmlformats.org/officeDocument/2006/relationships/image" Target="../media/image250.png"/><Relationship Id="rId5" Type="http://schemas.openxmlformats.org/officeDocument/2006/relationships/image" Target="../media/image215.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8.xml"/><Relationship Id="rId3" Type="http://schemas.openxmlformats.org/officeDocument/2006/relationships/image" Target="../media/image250.png"/><Relationship Id="rId4" Type="http://schemas.openxmlformats.org/officeDocument/2006/relationships/image" Target="../media/image215.png"/><Relationship Id="rId5" Type="http://schemas.openxmlformats.org/officeDocument/2006/relationships/image" Target="../media/image332.png"/><Relationship Id="rId6" Type="http://schemas.openxmlformats.org/officeDocument/2006/relationships/image" Target="../media/image339.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29.xml"/><Relationship Id="rId3" Type="http://schemas.openxmlformats.org/officeDocument/2006/relationships/image" Target="../media/image250.png"/><Relationship Id="rId4" Type="http://schemas.openxmlformats.org/officeDocument/2006/relationships/image" Target="../media/image215.png"/><Relationship Id="rId5" Type="http://schemas.openxmlformats.org/officeDocument/2006/relationships/image" Target="../media/image332.png"/><Relationship Id="rId6" Type="http://schemas.openxmlformats.org/officeDocument/2006/relationships/image" Target="../media/image3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3.xml"/><Relationship Id="rId3" Type="http://schemas.openxmlformats.org/officeDocument/2006/relationships/image" Target="../media/image163.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0.xml"/><Relationship Id="rId3" Type="http://schemas.openxmlformats.org/officeDocument/2006/relationships/image" Target="../media/image250.png"/><Relationship Id="rId4" Type="http://schemas.openxmlformats.org/officeDocument/2006/relationships/image" Target="../media/image215.png"/><Relationship Id="rId5" Type="http://schemas.openxmlformats.org/officeDocument/2006/relationships/image" Target="../media/image341.png"/><Relationship Id="rId6" Type="http://schemas.openxmlformats.org/officeDocument/2006/relationships/image" Target="../media/image332.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1.xml"/><Relationship Id="rId3" Type="http://schemas.openxmlformats.org/officeDocument/2006/relationships/image" Target="../media/image328.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2.xml"/><Relationship Id="rId3" Type="http://schemas.openxmlformats.org/officeDocument/2006/relationships/image" Target="../media/image328.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3.xml"/><Relationship Id="rId3" Type="http://schemas.openxmlformats.org/officeDocument/2006/relationships/image" Target="../media/image334.png"/><Relationship Id="rId4" Type="http://schemas.openxmlformats.org/officeDocument/2006/relationships/image" Target="../media/image336.png"/><Relationship Id="rId5" Type="http://schemas.openxmlformats.org/officeDocument/2006/relationships/image" Target="../media/image338.png"/><Relationship Id="rId6" Type="http://schemas.openxmlformats.org/officeDocument/2006/relationships/image" Target="../media/image333.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4.xml"/><Relationship Id="rId3" Type="http://schemas.openxmlformats.org/officeDocument/2006/relationships/image" Target="../media/image34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5.xml"/><Relationship Id="rId3" Type="http://schemas.openxmlformats.org/officeDocument/2006/relationships/image" Target="../media/image351.png"/><Relationship Id="rId4" Type="http://schemas.openxmlformats.org/officeDocument/2006/relationships/image" Target="../media/image324.png"/><Relationship Id="rId5" Type="http://schemas.openxmlformats.org/officeDocument/2006/relationships/image" Target="../media/image317.png"/><Relationship Id="rId6" Type="http://schemas.openxmlformats.org/officeDocument/2006/relationships/image" Target="../media/image329.png"/><Relationship Id="rId7" Type="http://schemas.openxmlformats.org/officeDocument/2006/relationships/image" Target="../media/image325.png"/><Relationship Id="rId8" Type="http://schemas.openxmlformats.org/officeDocument/2006/relationships/image" Target="../media/image330.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6.xml"/><Relationship Id="rId3" Type="http://schemas.openxmlformats.org/officeDocument/2006/relationships/image" Target="../media/image347.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7.xml"/><Relationship Id="rId3" Type="http://schemas.openxmlformats.org/officeDocument/2006/relationships/image" Target="../media/image328.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31.xml"/><Relationship Id="rId2" Type="http://schemas.openxmlformats.org/officeDocument/2006/relationships/notesSlide" Target="../notesSlides/notesSlide138.xml"/><Relationship Id="rId3" Type="http://schemas.openxmlformats.org/officeDocument/2006/relationships/image" Target="../media/image387.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39.xml"/><Relationship Id="rId3" Type="http://schemas.openxmlformats.org/officeDocument/2006/relationships/image" Target="../media/image3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140.xml"/><Relationship Id="rId3" Type="http://schemas.openxmlformats.org/officeDocument/2006/relationships/image" Target="../media/image342.png"/><Relationship Id="rId4" Type="http://schemas.openxmlformats.org/officeDocument/2006/relationships/image" Target="../media/image344.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1.xml"/><Relationship Id="rId3" Type="http://schemas.openxmlformats.org/officeDocument/2006/relationships/image" Target="../media/image348.png"/><Relationship Id="rId4" Type="http://schemas.openxmlformats.org/officeDocument/2006/relationships/image" Target="../media/image346.png"/><Relationship Id="rId5" Type="http://schemas.openxmlformats.org/officeDocument/2006/relationships/image" Target="../media/image367.png"/><Relationship Id="rId6" Type="http://schemas.openxmlformats.org/officeDocument/2006/relationships/image" Target="../media/image40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2.xml"/><Relationship Id="rId3" Type="http://schemas.openxmlformats.org/officeDocument/2006/relationships/image" Target="../media/image236.png"/><Relationship Id="rId4" Type="http://schemas.openxmlformats.org/officeDocument/2006/relationships/image" Target="../media/image359.jpg"/><Relationship Id="rId5" Type="http://schemas.openxmlformats.org/officeDocument/2006/relationships/image" Target="../media/image356.jp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143.xml"/><Relationship Id="rId3" Type="http://schemas.openxmlformats.org/officeDocument/2006/relationships/image" Target="../media/image348.png"/><Relationship Id="rId4" Type="http://schemas.openxmlformats.org/officeDocument/2006/relationships/image" Target="../media/image359.jp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4.xml"/><Relationship Id="rId3" Type="http://schemas.openxmlformats.org/officeDocument/2006/relationships/image" Target="../media/image236.png"/><Relationship Id="rId4" Type="http://schemas.openxmlformats.org/officeDocument/2006/relationships/image" Target="../media/image400.png"/><Relationship Id="rId5" Type="http://schemas.openxmlformats.org/officeDocument/2006/relationships/image" Target="../media/image352.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145.xml"/><Relationship Id="rId3" Type="http://schemas.openxmlformats.org/officeDocument/2006/relationships/image" Target="../media/image346.png"/><Relationship Id="rId4" Type="http://schemas.openxmlformats.org/officeDocument/2006/relationships/image" Target="../media/image360.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6.xml"/><Relationship Id="rId3" Type="http://schemas.openxmlformats.org/officeDocument/2006/relationships/image" Target="../media/image348.png"/><Relationship Id="rId4" Type="http://schemas.openxmlformats.org/officeDocument/2006/relationships/image" Target="../media/image358.jp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7.xml"/><Relationship Id="rId3" Type="http://schemas.openxmlformats.org/officeDocument/2006/relationships/image" Target="../media/image400.png"/><Relationship Id="rId4" Type="http://schemas.openxmlformats.org/officeDocument/2006/relationships/image" Target="../media/image352.png"/><Relationship Id="rId5" Type="http://schemas.openxmlformats.org/officeDocument/2006/relationships/image" Target="../media/image236.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8.xml"/><Relationship Id="rId3" Type="http://schemas.openxmlformats.org/officeDocument/2006/relationships/image" Target="../media/image400.png"/><Relationship Id="rId4" Type="http://schemas.openxmlformats.org/officeDocument/2006/relationships/image" Target="../media/image352.png"/><Relationship Id="rId5" Type="http://schemas.openxmlformats.org/officeDocument/2006/relationships/image" Target="../media/image236.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49.xml"/><Relationship Id="rId3" Type="http://schemas.openxmlformats.org/officeDocument/2006/relationships/image" Target="../media/image361.jpg"/><Relationship Id="rId4" Type="http://schemas.openxmlformats.org/officeDocument/2006/relationships/image" Target="../media/image2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5.xml"/><Relationship Id="rId3" Type="http://schemas.openxmlformats.org/officeDocument/2006/relationships/image" Target="../media/image185.png"/><Relationship Id="rId4" Type="http://schemas.openxmlformats.org/officeDocument/2006/relationships/image" Target="../media/image175.png"/><Relationship Id="rId5" Type="http://schemas.openxmlformats.org/officeDocument/2006/relationships/image" Target="../media/image171.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50.xml"/><Relationship Id="rId3" Type="http://schemas.openxmlformats.org/officeDocument/2006/relationships/image" Target="../media/image348.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151.xml"/><Relationship Id="rId3" Type="http://schemas.openxmlformats.org/officeDocument/2006/relationships/image" Target="../media/image363.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152.xml"/><Relationship Id="rId3" Type="http://schemas.openxmlformats.org/officeDocument/2006/relationships/image" Target="../media/image364.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153.xml"/><Relationship Id="rId3" Type="http://schemas.openxmlformats.org/officeDocument/2006/relationships/image" Target="../media/image362.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2.xml"/><Relationship Id="rId2" Type="http://schemas.openxmlformats.org/officeDocument/2006/relationships/notesSlide" Target="../notesSlides/notesSlide154.xml"/><Relationship Id="rId3" Type="http://schemas.openxmlformats.org/officeDocument/2006/relationships/image" Target="../media/image378.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55.xml"/><Relationship Id="rId3" Type="http://schemas.openxmlformats.org/officeDocument/2006/relationships/image" Target="../media/image348.png"/><Relationship Id="rId4" Type="http://schemas.openxmlformats.org/officeDocument/2006/relationships/image" Target="../media/image365.png"/><Relationship Id="rId5" Type="http://schemas.openxmlformats.org/officeDocument/2006/relationships/image" Target="../media/image368.png"/><Relationship Id="rId6" Type="http://schemas.openxmlformats.org/officeDocument/2006/relationships/image" Target="../media/image385.jp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2.xml"/><Relationship Id="rId2" Type="http://schemas.openxmlformats.org/officeDocument/2006/relationships/notesSlide" Target="../notesSlides/notesSlide156.xml"/><Relationship Id="rId3" Type="http://schemas.openxmlformats.org/officeDocument/2006/relationships/image" Target="../media/image372.png"/><Relationship Id="rId4" Type="http://schemas.openxmlformats.org/officeDocument/2006/relationships/image" Target="../media/image195.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57.xml"/><Relationship Id="rId3" Type="http://schemas.openxmlformats.org/officeDocument/2006/relationships/image" Target="../media/image372.png"/><Relationship Id="rId4" Type="http://schemas.openxmlformats.org/officeDocument/2006/relationships/image" Target="../media/image195.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3.xml"/><Relationship Id="rId2" Type="http://schemas.openxmlformats.org/officeDocument/2006/relationships/notesSlide" Target="../notesSlides/notesSlide158.xml"/><Relationship Id="rId3" Type="http://schemas.openxmlformats.org/officeDocument/2006/relationships/hyperlink" Target="http://www.youtube.com/watch?v=tuVa27WISyo" TargetMode="External"/><Relationship Id="rId4" Type="http://schemas.openxmlformats.org/officeDocument/2006/relationships/image" Target="../media/image369.jp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50.xml"/><Relationship Id="rId2" Type="http://schemas.openxmlformats.org/officeDocument/2006/relationships/notesSlide" Target="../notesSlides/notesSlide159.xml"/><Relationship Id="rId3" Type="http://schemas.openxmlformats.org/officeDocument/2006/relationships/image" Target="../media/image4.png"/><Relationship Id="rId4" Type="http://schemas.openxmlformats.org/officeDocument/2006/relationships/image" Target="../media/image370.png"/><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6.xml"/><Relationship Id="rId3" Type="http://schemas.openxmlformats.org/officeDocument/2006/relationships/image" Target="../media/image166.png"/><Relationship Id="rId4" Type="http://schemas.openxmlformats.org/officeDocument/2006/relationships/image" Target="../media/image162.png"/><Relationship Id="rId5" Type="http://schemas.openxmlformats.org/officeDocument/2006/relationships/image" Target="../media/image177.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60.xml"/><Relationship Id="rId3" Type="http://schemas.openxmlformats.org/officeDocument/2006/relationships/image" Target="../media/image371.png"/><Relationship Id="rId4" Type="http://schemas.openxmlformats.org/officeDocument/2006/relationships/image" Target="../media/image374.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161.xml"/><Relationship Id="rId3" Type="http://schemas.openxmlformats.org/officeDocument/2006/relationships/image" Target="../media/image375.png"/><Relationship Id="rId4" Type="http://schemas.openxmlformats.org/officeDocument/2006/relationships/image" Target="../media/image376.png"/><Relationship Id="rId5" Type="http://schemas.openxmlformats.org/officeDocument/2006/relationships/image" Target="../media/image236.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62.xml"/><Relationship Id="rId3" Type="http://schemas.openxmlformats.org/officeDocument/2006/relationships/image" Target="../media/image5.png"/><Relationship Id="rId4" Type="http://schemas.openxmlformats.org/officeDocument/2006/relationships/image" Target="../media/image242.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163.xml"/><Relationship Id="rId3" Type="http://schemas.openxmlformats.org/officeDocument/2006/relationships/image" Target="../media/image375.png"/><Relationship Id="rId4" Type="http://schemas.openxmlformats.org/officeDocument/2006/relationships/image" Target="../media/image377.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164.xml"/><Relationship Id="rId3" Type="http://schemas.openxmlformats.org/officeDocument/2006/relationships/image" Target="../media/image375.png"/><Relationship Id="rId4" Type="http://schemas.openxmlformats.org/officeDocument/2006/relationships/image" Target="../media/image381.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53.xml"/><Relationship Id="rId2" Type="http://schemas.openxmlformats.org/officeDocument/2006/relationships/notesSlide" Target="../notesSlides/notesSlide165.xml"/><Relationship Id="rId3" Type="http://schemas.openxmlformats.org/officeDocument/2006/relationships/image" Target="../media/image375.png"/><Relationship Id="rId4" Type="http://schemas.openxmlformats.org/officeDocument/2006/relationships/image" Target="../media/image236.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66.xml"/><Relationship Id="rId3" Type="http://schemas.openxmlformats.org/officeDocument/2006/relationships/image" Target="../media/image5.png"/><Relationship Id="rId4" Type="http://schemas.openxmlformats.org/officeDocument/2006/relationships/image" Target="../media/image223.png"/><Relationship Id="rId5" Type="http://schemas.openxmlformats.org/officeDocument/2006/relationships/hyperlink" Target="https://learn.3dmoleculardesigns.com/zinc-finger-exploratorium-pl?password_incorrect=true" TargetMode="Externa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67.xml"/><Relationship Id="rId3" Type="http://schemas.openxmlformats.org/officeDocument/2006/relationships/image" Target="../media/image236.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68.xml"/><Relationship Id="rId3" Type="http://schemas.openxmlformats.org/officeDocument/2006/relationships/image" Target="../media/image384.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69.xml"/><Relationship Id="rId3" Type="http://schemas.openxmlformats.org/officeDocument/2006/relationships/image" Target="../media/image382.png"/><Relationship Id="rId4" Type="http://schemas.openxmlformats.org/officeDocument/2006/relationships/image" Target="../media/image390.png"/><Relationship Id="rId5" Type="http://schemas.openxmlformats.org/officeDocument/2006/relationships/image" Target="../media/image38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7.xml"/><Relationship Id="rId3" Type="http://schemas.openxmlformats.org/officeDocument/2006/relationships/image" Target="../media/image172.png"/><Relationship Id="rId4" Type="http://schemas.openxmlformats.org/officeDocument/2006/relationships/image" Target="../media/image182.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70.xml"/><Relationship Id="rId3" Type="http://schemas.openxmlformats.org/officeDocument/2006/relationships/image" Target="../media/image236.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71.xml"/><Relationship Id="rId3" Type="http://schemas.openxmlformats.org/officeDocument/2006/relationships/image" Target="../media/image5.png"/><Relationship Id="rId4" Type="http://schemas.openxmlformats.org/officeDocument/2006/relationships/image" Target="../media/image389.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72.xml"/><Relationship Id="rId3" Type="http://schemas.openxmlformats.org/officeDocument/2006/relationships/image" Target="../media/image10.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73.xml"/><Relationship Id="rId3" Type="http://schemas.openxmlformats.org/officeDocument/2006/relationships/image" Target="../media/image5.png"/><Relationship Id="rId4" Type="http://schemas.openxmlformats.org/officeDocument/2006/relationships/image" Target="../media/image195.png"/><Relationship Id="rId5" Type="http://schemas.openxmlformats.org/officeDocument/2006/relationships/image" Target="../media/image252.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74.xml"/><Relationship Id="rId3" Type="http://schemas.openxmlformats.org/officeDocument/2006/relationships/hyperlink" Target="http://www.youtube.com/watch?v=_W0bSen8Qjg" TargetMode="External"/><Relationship Id="rId4" Type="http://schemas.openxmlformats.org/officeDocument/2006/relationships/image" Target="../media/image386.jp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75.xml"/><Relationship Id="rId3" Type="http://schemas.openxmlformats.org/officeDocument/2006/relationships/image" Target="../media/image153.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6.xml"/><Relationship Id="rId3" Type="http://schemas.openxmlformats.org/officeDocument/2006/relationships/image" Target="../media/image204.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77.xml"/><Relationship Id="rId3" Type="http://schemas.openxmlformats.org/officeDocument/2006/relationships/image" Target="../media/image328.png"/><Relationship Id="rId4" Type="http://schemas.openxmlformats.org/officeDocument/2006/relationships/image" Target="../media/image325.png"/><Relationship Id="rId9" Type="http://schemas.openxmlformats.org/officeDocument/2006/relationships/image" Target="../media/image393.jpg"/><Relationship Id="rId5" Type="http://schemas.openxmlformats.org/officeDocument/2006/relationships/image" Target="../media/image317.png"/><Relationship Id="rId6" Type="http://schemas.openxmlformats.org/officeDocument/2006/relationships/image" Target="../media/image324.png"/><Relationship Id="rId7" Type="http://schemas.openxmlformats.org/officeDocument/2006/relationships/image" Target="../media/image329.png"/><Relationship Id="rId8" Type="http://schemas.openxmlformats.org/officeDocument/2006/relationships/image" Target="../media/image409.jp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8.xml"/><Relationship Id="rId3" Type="http://schemas.openxmlformats.org/officeDocument/2006/relationships/image" Target="../media/image409.jpg"/><Relationship Id="rId4" Type="http://schemas.openxmlformats.org/officeDocument/2006/relationships/image" Target="../media/image393.jp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9.xml"/><Relationship Id="rId3" Type="http://schemas.openxmlformats.org/officeDocument/2006/relationships/image" Target="../media/image328.png"/><Relationship Id="rId4" Type="http://schemas.openxmlformats.org/officeDocument/2006/relationships/image" Target="../media/image325.png"/><Relationship Id="rId5" Type="http://schemas.openxmlformats.org/officeDocument/2006/relationships/image" Target="../media/image317.png"/><Relationship Id="rId6" Type="http://schemas.openxmlformats.org/officeDocument/2006/relationships/image" Target="../media/image324.png"/><Relationship Id="rId7" Type="http://schemas.openxmlformats.org/officeDocument/2006/relationships/image" Target="../media/image3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8.xml"/><Relationship Id="rId3" Type="http://schemas.openxmlformats.org/officeDocument/2006/relationships/image" Target="../media/image165.gif"/><Relationship Id="rId4" Type="http://schemas.openxmlformats.org/officeDocument/2006/relationships/image" Target="../media/image176.jpg"/><Relationship Id="rId9" Type="http://schemas.openxmlformats.org/officeDocument/2006/relationships/image" Target="../media/image178.jpg"/><Relationship Id="rId5" Type="http://schemas.openxmlformats.org/officeDocument/2006/relationships/image" Target="../media/image173.jpg"/><Relationship Id="rId6" Type="http://schemas.openxmlformats.org/officeDocument/2006/relationships/image" Target="../media/image174.jpg"/><Relationship Id="rId7" Type="http://schemas.openxmlformats.org/officeDocument/2006/relationships/image" Target="../media/image179.gif"/><Relationship Id="rId8" Type="http://schemas.openxmlformats.org/officeDocument/2006/relationships/image" Target="../media/image189.png"/><Relationship Id="rId10" Type="http://schemas.openxmlformats.org/officeDocument/2006/relationships/image" Target="../media/image199.gif"/></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182.xml"/><Relationship Id="rId3" Type="http://schemas.openxmlformats.org/officeDocument/2006/relationships/image" Target="../media/image392.png"/><Relationship Id="rId4" Type="http://schemas.openxmlformats.org/officeDocument/2006/relationships/image" Target="../media/image391.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77.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75.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76.xml"/><Relationship Id="rId2" Type="http://schemas.openxmlformats.org/officeDocument/2006/relationships/notesSlide" Target="../notesSlides/notesSlide185.xml"/><Relationship Id="rId3" Type="http://schemas.openxmlformats.org/officeDocument/2006/relationships/image" Target="../media/image410.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75.xml"/><Relationship Id="rId2" Type="http://schemas.openxmlformats.org/officeDocument/2006/relationships/notesSlide" Target="../notesSlides/notesSlide186.xml"/><Relationship Id="rId3" Type="http://schemas.openxmlformats.org/officeDocument/2006/relationships/image" Target="../media/image397.png"/><Relationship Id="rId4" Type="http://schemas.openxmlformats.org/officeDocument/2006/relationships/image" Target="../media/image395.jp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87.xml"/><Relationship Id="rId3" Type="http://schemas.openxmlformats.org/officeDocument/2006/relationships/image" Target="../media/image5.png"/><Relationship Id="rId4" Type="http://schemas.openxmlformats.org/officeDocument/2006/relationships/image" Target="../media/image195.png"/><Relationship Id="rId5" Type="http://schemas.openxmlformats.org/officeDocument/2006/relationships/image" Target="../media/image394.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52.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9.xml"/><Relationship Id="rId3" Type="http://schemas.openxmlformats.org/officeDocument/2006/relationships/image" Target="../media/image264.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08.xml"/><Relationship Id="rId2" Type="http://schemas.openxmlformats.org/officeDocument/2006/relationships/notesSlide" Target="../notesSlides/notesSlide190.xml"/><Relationship Id="rId3" Type="http://schemas.openxmlformats.org/officeDocument/2006/relationships/image" Target="../media/image195.png"/><Relationship Id="rId4" Type="http://schemas.openxmlformats.org/officeDocument/2006/relationships/image" Target="../media/image396.png"/><Relationship Id="rId5" Type="http://schemas.openxmlformats.org/officeDocument/2006/relationships/image" Target="../media/image401.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08.xml"/><Relationship Id="rId2" Type="http://schemas.openxmlformats.org/officeDocument/2006/relationships/notesSlide" Target="../notesSlides/notesSlide191.xml"/><Relationship Id="rId3" Type="http://schemas.openxmlformats.org/officeDocument/2006/relationships/image" Target="../media/image195.png"/><Relationship Id="rId4" Type="http://schemas.openxmlformats.org/officeDocument/2006/relationships/image" Target="../media/image405.png"/><Relationship Id="rId5" Type="http://schemas.openxmlformats.org/officeDocument/2006/relationships/image" Target="../media/image401.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99.xml"/><Relationship Id="rId2" Type="http://schemas.openxmlformats.org/officeDocument/2006/relationships/notesSlide" Target="../notesSlides/notesSlide192.xml"/><Relationship Id="rId3" Type="http://schemas.openxmlformats.org/officeDocument/2006/relationships/hyperlink" Target="https://lend.3dmoleculardesigns.com/lending-library" TargetMode="External"/><Relationship Id="rId4" Type="http://schemas.openxmlformats.org/officeDocument/2006/relationships/image" Target="../media/image406.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99.xml"/><Relationship Id="rId2" Type="http://schemas.openxmlformats.org/officeDocument/2006/relationships/notesSlide" Target="../notesSlides/notesSlide193.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403.png"/><Relationship Id="rId7" Type="http://schemas.openxmlformats.org/officeDocument/2006/relationships/image" Target="../media/image404.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05.xml"/><Relationship Id="rId2" Type="http://schemas.openxmlformats.org/officeDocument/2006/relationships/notesSlide" Target="../notesSlides/notesSlide194.xml"/><Relationship Id="rId3" Type="http://schemas.openxmlformats.org/officeDocument/2006/relationships/image" Target="../media/image407.jpg"/><Relationship Id="rId4" Type="http://schemas.openxmlformats.org/officeDocument/2006/relationships/hyperlink" Target="mailto:Kris.Herman@3dmoleculardesigns.com" TargetMode="Externa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13.xml"/><Relationship Id="rId2" Type="http://schemas.openxmlformats.org/officeDocument/2006/relationships/notesSlide" Target="../notesSlides/notesSlide195.xml"/><Relationship Id="rId3" Type="http://schemas.openxmlformats.org/officeDocument/2006/relationships/image" Target="../media/image399.jp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196.xml"/><Relationship Id="rId3" Type="http://schemas.openxmlformats.org/officeDocument/2006/relationships/image" Target="../media/image408.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10.xml"/><Relationship Id="rId2" Type="http://schemas.openxmlformats.org/officeDocument/2006/relationships/notesSlide" Target="../notesSlides/notesSlide19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xml"/><Relationship Id="rId3" Type="http://schemas.openxmlformats.org/officeDocument/2006/relationships/image" Target="../media/image1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 Id="rId3" Type="http://schemas.openxmlformats.org/officeDocument/2006/relationships/image" Target="../media/image18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 Id="rId3" Type="http://schemas.openxmlformats.org/officeDocument/2006/relationships/image" Target="../media/image1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 Id="rId3" Type="http://schemas.openxmlformats.org/officeDocument/2006/relationships/image" Target="../media/image18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5.xml"/><Relationship Id="rId3" Type="http://schemas.openxmlformats.org/officeDocument/2006/relationships/image" Target="../media/image18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7.xml"/><Relationship Id="rId3" Type="http://schemas.openxmlformats.org/officeDocument/2006/relationships/image" Target="../media/image18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8.xml"/><Relationship Id="rId3" Type="http://schemas.openxmlformats.org/officeDocument/2006/relationships/image" Target="../media/image18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9.xml"/><Relationship Id="rId3" Type="http://schemas.openxmlformats.org/officeDocument/2006/relationships/image" Target="../media/image192.jpg"/><Relationship Id="rId4" Type="http://schemas.openxmlformats.org/officeDocument/2006/relationships/image" Target="../media/image191.jpg"/><Relationship Id="rId9" Type="http://schemas.openxmlformats.org/officeDocument/2006/relationships/image" Target="../media/image193.jpg"/><Relationship Id="rId5" Type="http://schemas.openxmlformats.org/officeDocument/2006/relationships/image" Target="../media/image184.jpg"/><Relationship Id="rId6" Type="http://schemas.openxmlformats.org/officeDocument/2006/relationships/image" Target="../media/image186.jpg"/><Relationship Id="rId7" Type="http://schemas.openxmlformats.org/officeDocument/2006/relationships/image" Target="../media/image190.jpg"/><Relationship Id="rId8" Type="http://schemas.openxmlformats.org/officeDocument/2006/relationships/image" Target="../media/image196.jpg"/><Relationship Id="rId10" Type="http://schemas.openxmlformats.org/officeDocument/2006/relationships/image" Target="../media/image18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xml"/><Relationship Id="rId3" Type="http://schemas.openxmlformats.org/officeDocument/2006/relationships/image" Target="../media/image15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2.xml"/><Relationship Id="rId3" Type="http://schemas.openxmlformats.org/officeDocument/2006/relationships/image" Target="../media/image326.png"/><Relationship Id="rId4" Type="http://schemas.openxmlformats.org/officeDocument/2006/relationships/image" Target="../media/image19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326.png"/><Relationship Id="rId4" Type="http://schemas.openxmlformats.org/officeDocument/2006/relationships/image" Target="../media/image197.png"/><Relationship Id="rId5" Type="http://schemas.openxmlformats.org/officeDocument/2006/relationships/image" Target="../media/image19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image" Target="../media/image326.png"/><Relationship Id="rId4" Type="http://schemas.openxmlformats.org/officeDocument/2006/relationships/image" Target="../media/image198.png"/><Relationship Id="rId5" Type="http://schemas.openxmlformats.org/officeDocument/2006/relationships/image" Target="../media/image19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20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7.xml"/><Relationship Id="rId3" Type="http://schemas.openxmlformats.org/officeDocument/2006/relationships/image" Target="../media/image20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8.xml"/><Relationship Id="rId3" Type="http://schemas.openxmlformats.org/officeDocument/2006/relationships/image" Target="../media/image20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20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4.xml"/><Relationship Id="rId3" Type="http://schemas.openxmlformats.org/officeDocument/2006/relationships/image" Target="../media/image14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41.xml"/><Relationship Id="rId3" Type="http://schemas.openxmlformats.org/officeDocument/2006/relationships/image" Target="../media/image2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205.png"/><Relationship Id="rId4" Type="http://schemas.openxmlformats.org/officeDocument/2006/relationships/image" Target="../media/image212.gif"/><Relationship Id="rId5" Type="http://schemas.openxmlformats.org/officeDocument/2006/relationships/image" Target="../media/image19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3.xml"/><Relationship Id="rId3" Type="http://schemas.openxmlformats.org/officeDocument/2006/relationships/image" Target="../media/image205.png"/><Relationship Id="rId4" Type="http://schemas.openxmlformats.org/officeDocument/2006/relationships/image" Target="../media/image212.gif"/><Relationship Id="rId5" Type="http://schemas.openxmlformats.org/officeDocument/2006/relationships/image" Target="../media/image19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4.xml"/><Relationship Id="rId3" Type="http://schemas.openxmlformats.org/officeDocument/2006/relationships/image" Target="../media/image205.png"/><Relationship Id="rId4" Type="http://schemas.openxmlformats.org/officeDocument/2006/relationships/image" Target="../media/image212.gif"/><Relationship Id="rId5" Type="http://schemas.openxmlformats.org/officeDocument/2006/relationships/image" Target="../media/image19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5.xml"/><Relationship Id="rId3" Type="http://schemas.openxmlformats.org/officeDocument/2006/relationships/image" Target="../media/image21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6.xml"/><Relationship Id="rId3" Type="http://schemas.openxmlformats.org/officeDocument/2006/relationships/image" Target="../media/image5.png"/><Relationship Id="rId4" Type="http://schemas.openxmlformats.org/officeDocument/2006/relationships/image" Target="../media/image205.png"/><Relationship Id="rId5" Type="http://schemas.openxmlformats.org/officeDocument/2006/relationships/image" Target="../media/image20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7.xml"/><Relationship Id="rId3" Type="http://schemas.openxmlformats.org/officeDocument/2006/relationships/image" Target="../media/image206.png"/><Relationship Id="rId4" Type="http://schemas.openxmlformats.org/officeDocument/2006/relationships/image" Target="../media/image208.jpg"/><Relationship Id="rId5" Type="http://schemas.openxmlformats.org/officeDocument/2006/relationships/image" Target="../media/image215.png"/><Relationship Id="rId6" Type="http://schemas.openxmlformats.org/officeDocument/2006/relationships/image" Target="../media/image20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8.xml"/><Relationship Id="rId3" Type="http://schemas.openxmlformats.org/officeDocument/2006/relationships/image" Target="../media/image5.png"/><Relationship Id="rId4" Type="http://schemas.openxmlformats.org/officeDocument/2006/relationships/image" Target="../media/image216.png"/><Relationship Id="rId5" Type="http://schemas.openxmlformats.org/officeDocument/2006/relationships/image" Target="../media/image221.png"/><Relationship Id="rId6" Type="http://schemas.openxmlformats.org/officeDocument/2006/relationships/image" Target="../media/image219.png"/><Relationship Id="rId7" Type="http://schemas.openxmlformats.org/officeDocument/2006/relationships/image" Target="../media/image223.png"/><Relationship Id="rId8" Type="http://schemas.openxmlformats.org/officeDocument/2006/relationships/image" Target="../media/image2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9.xml"/><Relationship Id="rId3" Type="http://schemas.openxmlformats.org/officeDocument/2006/relationships/image" Target="../media/image5.png"/><Relationship Id="rId4" Type="http://schemas.openxmlformats.org/officeDocument/2006/relationships/image" Target="../media/image220.png"/><Relationship Id="rId5" Type="http://schemas.openxmlformats.org/officeDocument/2006/relationships/image" Target="../media/image227.png"/><Relationship Id="rId6" Type="http://schemas.openxmlformats.org/officeDocument/2006/relationships/image" Target="../media/image223.png"/><Relationship Id="rId7" Type="http://schemas.openxmlformats.org/officeDocument/2006/relationships/image" Target="../media/image219.png"/><Relationship Id="rId8" Type="http://schemas.openxmlformats.org/officeDocument/2006/relationships/image" Target="../media/image2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15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0.xml"/><Relationship Id="rId3" Type="http://schemas.openxmlformats.org/officeDocument/2006/relationships/image" Target="../media/image5.png"/><Relationship Id="rId4" Type="http://schemas.openxmlformats.org/officeDocument/2006/relationships/image" Target="../media/image226.png"/><Relationship Id="rId5" Type="http://schemas.openxmlformats.org/officeDocument/2006/relationships/image" Target="../media/image227.png"/><Relationship Id="rId6" Type="http://schemas.openxmlformats.org/officeDocument/2006/relationships/image" Target="../media/image19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1.xml"/><Relationship Id="rId3" Type="http://schemas.openxmlformats.org/officeDocument/2006/relationships/image" Target="../media/image5.png"/><Relationship Id="rId4" Type="http://schemas.openxmlformats.org/officeDocument/2006/relationships/image" Target="../media/image222.png"/><Relationship Id="rId5" Type="http://schemas.openxmlformats.org/officeDocument/2006/relationships/image" Target="../media/image227.png"/><Relationship Id="rId6" Type="http://schemas.openxmlformats.org/officeDocument/2006/relationships/image" Target="../media/image19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2.xml"/><Relationship Id="rId3" Type="http://schemas.openxmlformats.org/officeDocument/2006/relationships/image" Target="../media/image5.png"/><Relationship Id="rId4" Type="http://schemas.openxmlformats.org/officeDocument/2006/relationships/image" Target="../media/image194.png"/><Relationship Id="rId5" Type="http://schemas.openxmlformats.org/officeDocument/2006/relationships/image" Target="../media/image23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3.xml"/><Relationship Id="rId3" Type="http://schemas.openxmlformats.org/officeDocument/2006/relationships/image" Target="../media/image5.png"/><Relationship Id="rId4" Type="http://schemas.openxmlformats.org/officeDocument/2006/relationships/image" Target="../media/image239.png"/><Relationship Id="rId5" Type="http://schemas.openxmlformats.org/officeDocument/2006/relationships/image" Target="../media/image2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4.xml"/><Relationship Id="rId3" Type="http://schemas.openxmlformats.org/officeDocument/2006/relationships/image" Target="../media/image5.png"/><Relationship Id="rId4" Type="http://schemas.openxmlformats.org/officeDocument/2006/relationships/image" Target="../media/image216.png"/><Relationship Id="rId5" Type="http://schemas.openxmlformats.org/officeDocument/2006/relationships/image" Target="../media/image221.png"/><Relationship Id="rId6" Type="http://schemas.openxmlformats.org/officeDocument/2006/relationships/image" Target="../media/image223.png"/><Relationship Id="rId7" Type="http://schemas.openxmlformats.org/officeDocument/2006/relationships/image" Target="../media/image25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5.xml"/><Relationship Id="rId3" Type="http://schemas.openxmlformats.org/officeDocument/2006/relationships/image" Target="../media/image23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6.xml"/><Relationship Id="rId3" Type="http://schemas.openxmlformats.org/officeDocument/2006/relationships/image" Target="../media/image25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7.xml"/><Relationship Id="rId3" Type="http://schemas.openxmlformats.org/officeDocument/2006/relationships/image" Target="../media/image240.png"/><Relationship Id="rId4" Type="http://schemas.openxmlformats.org/officeDocument/2006/relationships/image" Target="../media/image23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8.xml"/><Relationship Id="rId3" Type="http://schemas.openxmlformats.org/officeDocument/2006/relationships/image" Target="../media/image232.png"/><Relationship Id="rId4" Type="http://schemas.openxmlformats.org/officeDocument/2006/relationships/image" Target="../media/image250.png"/><Relationship Id="rId5" Type="http://schemas.openxmlformats.org/officeDocument/2006/relationships/image" Target="../media/image215.png"/><Relationship Id="rId6" Type="http://schemas.openxmlformats.org/officeDocument/2006/relationships/image" Target="../media/image20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59.xml"/><Relationship Id="rId3" Type="http://schemas.openxmlformats.org/officeDocument/2006/relationships/image" Target="../media/image2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6.xml"/><Relationship Id="rId3" Type="http://schemas.openxmlformats.org/officeDocument/2006/relationships/image" Target="../media/image155.png"/><Relationship Id="rId4" Type="http://schemas.openxmlformats.org/officeDocument/2006/relationships/image" Target="../media/image16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0.xml"/><Relationship Id="rId3" Type="http://schemas.openxmlformats.org/officeDocument/2006/relationships/image" Target="../media/image232.png"/><Relationship Id="rId4" Type="http://schemas.openxmlformats.org/officeDocument/2006/relationships/image" Target="../media/image19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1.xml"/><Relationship Id="rId3" Type="http://schemas.openxmlformats.org/officeDocument/2006/relationships/image" Target="../media/image233.png"/><Relationship Id="rId4" Type="http://schemas.openxmlformats.org/officeDocument/2006/relationships/image" Target="../media/image23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2.xml"/><Relationship Id="rId3" Type="http://schemas.openxmlformats.org/officeDocument/2006/relationships/image" Target="../media/image233.png"/><Relationship Id="rId4" Type="http://schemas.openxmlformats.org/officeDocument/2006/relationships/image" Target="../media/image23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3.xml"/><Relationship Id="rId3" Type="http://schemas.openxmlformats.org/officeDocument/2006/relationships/image" Target="../media/image233.png"/><Relationship Id="rId4" Type="http://schemas.openxmlformats.org/officeDocument/2006/relationships/image" Target="../media/image23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4.xml"/><Relationship Id="rId3" Type="http://schemas.openxmlformats.org/officeDocument/2006/relationships/image" Target="../media/image24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5.xml"/><Relationship Id="rId3" Type="http://schemas.openxmlformats.org/officeDocument/2006/relationships/image" Target="../media/image241.png"/><Relationship Id="rId4" Type="http://schemas.openxmlformats.org/officeDocument/2006/relationships/image" Target="../media/image25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6.xml"/><Relationship Id="rId3" Type="http://schemas.openxmlformats.org/officeDocument/2006/relationships/image" Target="../media/image23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7.xml"/><Relationship Id="rId3" Type="http://schemas.openxmlformats.org/officeDocument/2006/relationships/image" Target="../media/image236.png"/><Relationship Id="rId4" Type="http://schemas.openxmlformats.org/officeDocument/2006/relationships/image" Target="../media/image243.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8.xml"/><Relationship Id="rId3" Type="http://schemas.openxmlformats.org/officeDocument/2006/relationships/image" Target="../media/image236.png"/><Relationship Id="rId4" Type="http://schemas.openxmlformats.org/officeDocument/2006/relationships/image" Target="../media/image24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69.xml"/><Relationship Id="rId3" Type="http://schemas.openxmlformats.org/officeDocument/2006/relationships/image" Target="../media/image242.png"/><Relationship Id="rId4" Type="http://schemas.openxmlformats.org/officeDocument/2006/relationships/image" Target="../media/image2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xml"/><Relationship Id="rId3" Type="http://schemas.openxmlformats.org/officeDocument/2006/relationships/image" Target="../media/image156.png"/><Relationship Id="rId4" Type="http://schemas.openxmlformats.org/officeDocument/2006/relationships/image" Target="../media/image157.png"/><Relationship Id="rId5" Type="http://schemas.openxmlformats.org/officeDocument/2006/relationships/image" Target="../media/image144.png"/><Relationship Id="rId6" Type="http://schemas.openxmlformats.org/officeDocument/2006/relationships/image" Target="../media/image17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0.xml"/><Relationship Id="rId3" Type="http://schemas.openxmlformats.org/officeDocument/2006/relationships/comments" Target="../comments/comment1.xml"/><Relationship Id="rId4" Type="http://schemas.openxmlformats.org/officeDocument/2006/relationships/image" Target="../media/image20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1.xml"/><Relationship Id="rId3" Type="http://schemas.openxmlformats.org/officeDocument/2006/relationships/hyperlink" Target="http://www.youtube.com/watch?v=1OKMCs2qXoo" TargetMode="External"/><Relationship Id="rId4" Type="http://schemas.openxmlformats.org/officeDocument/2006/relationships/image" Target="../media/image247.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3.xml"/><Relationship Id="rId3" Type="http://schemas.openxmlformats.org/officeDocument/2006/relationships/image" Target="../media/image5.png"/><Relationship Id="rId4" Type="http://schemas.openxmlformats.org/officeDocument/2006/relationships/image" Target="../media/image242.png"/><Relationship Id="rId5" Type="http://schemas.openxmlformats.org/officeDocument/2006/relationships/image" Target="../media/image25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4.xml"/><Relationship Id="rId3" Type="http://schemas.openxmlformats.org/officeDocument/2006/relationships/comments" Target="../comments/comment2.xml"/><Relationship Id="rId4" Type="http://schemas.openxmlformats.org/officeDocument/2006/relationships/image" Target="../media/image254.png"/><Relationship Id="rId5" Type="http://schemas.openxmlformats.org/officeDocument/2006/relationships/image" Target="../media/image258.png"/><Relationship Id="rId6" Type="http://schemas.openxmlformats.org/officeDocument/2006/relationships/image" Target="../media/image263.png"/><Relationship Id="rId7" Type="http://schemas.openxmlformats.org/officeDocument/2006/relationships/image" Target="../media/image24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75.xml"/><Relationship Id="rId3" Type="http://schemas.openxmlformats.org/officeDocument/2006/relationships/image" Target="../media/image4.png"/><Relationship Id="rId4" Type="http://schemas.openxmlformats.org/officeDocument/2006/relationships/image" Target="../media/image253.jpg"/><Relationship Id="rId5" Type="http://schemas.openxmlformats.org/officeDocument/2006/relationships/image" Target="../media/image1.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6.xml"/><Relationship Id="rId3" Type="http://schemas.openxmlformats.org/officeDocument/2006/relationships/image" Target="../media/image5.png"/><Relationship Id="rId4" Type="http://schemas.openxmlformats.org/officeDocument/2006/relationships/image" Target="../media/image268.jpg"/><Relationship Id="rId5" Type="http://schemas.openxmlformats.org/officeDocument/2006/relationships/image" Target="../media/image23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7.xml"/><Relationship Id="rId3" Type="http://schemas.openxmlformats.org/officeDocument/2006/relationships/image" Target="../media/image262.png"/><Relationship Id="rId4" Type="http://schemas.openxmlformats.org/officeDocument/2006/relationships/image" Target="../media/image268.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8.xml"/><Relationship Id="rId3" Type="http://schemas.openxmlformats.org/officeDocument/2006/relationships/image" Target="../media/image269.png"/><Relationship Id="rId4" Type="http://schemas.openxmlformats.org/officeDocument/2006/relationships/image" Target="../media/image266.png"/><Relationship Id="rId5" Type="http://schemas.openxmlformats.org/officeDocument/2006/relationships/image" Target="../media/image261.png"/><Relationship Id="rId6" Type="http://schemas.openxmlformats.org/officeDocument/2006/relationships/image" Target="../media/image26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9.xml"/><Relationship Id="rId3" Type="http://schemas.openxmlformats.org/officeDocument/2006/relationships/image" Target="../media/image5.png"/><Relationship Id="rId4" Type="http://schemas.openxmlformats.org/officeDocument/2006/relationships/image" Target="../media/image195.png"/><Relationship Id="rId5" Type="http://schemas.openxmlformats.org/officeDocument/2006/relationships/image" Target="../media/image26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 Id="rId3" Type="http://schemas.openxmlformats.org/officeDocument/2006/relationships/image" Target="../media/image146.gif"/></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0.xml"/><Relationship Id="rId3" Type="http://schemas.openxmlformats.org/officeDocument/2006/relationships/image" Target="../media/image5.png"/><Relationship Id="rId4" Type="http://schemas.openxmlformats.org/officeDocument/2006/relationships/image" Target="../media/image195.png"/><Relationship Id="rId5" Type="http://schemas.openxmlformats.org/officeDocument/2006/relationships/image" Target="../media/image268.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1.xml"/><Relationship Id="rId3" Type="http://schemas.openxmlformats.org/officeDocument/2006/relationships/image" Target="../media/image272.png"/><Relationship Id="rId4" Type="http://schemas.openxmlformats.org/officeDocument/2006/relationships/image" Target="../media/image24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82.xml"/><Relationship Id="rId3" Type="http://schemas.openxmlformats.org/officeDocument/2006/relationships/image" Target="../media/image5.png"/><Relationship Id="rId4" Type="http://schemas.openxmlformats.org/officeDocument/2006/relationships/image" Target="../media/image284.png"/><Relationship Id="rId5" Type="http://schemas.openxmlformats.org/officeDocument/2006/relationships/image" Target="../media/image194.png"/><Relationship Id="rId6" Type="http://schemas.openxmlformats.org/officeDocument/2006/relationships/image" Target="../media/image273.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3.xml"/><Relationship Id="rId3" Type="http://schemas.openxmlformats.org/officeDocument/2006/relationships/image" Target="../media/image276.png"/><Relationship Id="rId4" Type="http://schemas.openxmlformats.org/officeDocument/2006/relationships/image" Target="../media/image27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4.xml"/><Relationship Id="rId3" Type="http://schemas.openxmlformats.org/officeDocument/2006/relationships/image" Target="../media/image276.png"/><Relationship Id="rId4" Type="http://schemas.openxmlformats.org/officeDocument/2006/relationships/image" Target="../media/image271.png"/><Relationship Id="rId5" Type="http://schemas.openxmlformats.org/officeDocument/2006/relationships/image" Target="../media/image270.png"/><Relationship Id="rId6" Type="http://schemas.openxmlformats.org/officeDocument/2006/relationships/image" Target="../media/image27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85.xml"/><Relationship Id="rId3" Type="http://schemas.openxmlformats.org/officeDocument/2006/relationships/image" Target="../media/image276.png"/><Relationship Id="rId4" Type="http://schemas.openxmlformats.org/officeDocument/2006/relationships/image" Target="../media/image27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86.xml"/><Relationship Id="rId3" Type="http://schemas.openxmlformats.org/officeDocument/2006/relationships/image" Target="../media/image276.png"/><Relationship Id="rId4" Type="http://schemas.openxmlformats.org/officeDocument/2006/relationships/image" Target="../media/image271.png"/><Relationship Id="rId5" Type="http://schemas.openxmlformats.org/officeDocument/2006/relationships/image" Target="../media/image281.png"/><Relationship Id="rId6" Type="http://schemas.openxmlformats.org/officeDocument/2006/relationships/image" Target="../media/image27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7.xml"/><Relationship Id="rId3" Type="http://schemas.openxmlformats.org/officeDocument/2006/relationships/image" Target="../media/image280.png"/><Relationship Id="rId4" Type="http://schemas.openxmlformats.org/officeDocument/2006/relationships/image" Target="../media/image27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8.xml"/><Relationship Id="rId3" Type="http://schemas.openxmlformats.org/officeDocument/2006/relationships/image" Target="../media/image276.png"/><Relationship Id="rId4" Type="http://schemas.openxmlformats.org/officeDocument/2006/relationships/image" Target="../media/image278.png"/><Relationship Id="rId5" Type="http://schemas.openxmlformats.org/officeDocument/2006/relationships/image" Target="../media/image279.png"/><Relationship Id="rId6" Type="http://schemas.openxmlformats.org/officeDocument/2006/relationships/image" Target="../media/image27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9.xml"/><Relationship Id="rId3" Type="http://schemas.openxmlformats.org/officeDocument/2006/relationships/image" Target="../media/image278.png"/><Relationship Id="rId4" Type="http://schemas.openxmlformats.org/officeDocument/2006/relationships/image" Target="../media/image279.png"/><Relationship Id="rId5" Type="http://schemas.openxmlformats.org/officeDocument/2006/relationships/image" Target="../media/image270.png"/><Relationship Id="rId6" Type="http://schemas.openxmlformats.org/officeDocument/2006/relationships/image" Target="../media/image276.png"/><Relationship Id="rId7" Type="http://schemas.openxmlformats.org/officeDocument/2006/relationships/image" Target="../media/image271.png"/><Relationship Id="rId8" Type="http://schemas.openxmlformats.org/officeDocument/2006/relationships/image" Target="../media/image28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 Id="rId3" Type="http://schemas.openxmlformats.org/officeDocument/2006/relationships/image" Target="../media/image160.gi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0.xml"/><Relationship Id="rId3" Type="http://schemas.openxmlformats.org/officeDocument/2006/relationships/image" Target="../media/image283.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91.xml"/><Relationship Id="rId3" Type="http://schemas.openxmlformats.org/officeDocument/2006/relationships/image" Target="../media/image278.png"/><Relationship Id="rId4" Type="http://schemas.openxmlformats.org/officeDocument/2006/relationships/image" Target="../media/image279.png"/><Relationship Id="rId5" Type="http://schemas.openxmlformats.org/officeDocument/2006/relationships/image" Target="../media/image282.png"/><Relationship Id="rId6" Type="http://schemas.openxmlformats.org/officeDocument/2006/relationships/image" Target="../media/image276.png"/><Relationship Id="rId7" Type="http://schemas.openxmlformats.org/officeDocument/2006/relationships/image" Target="../media/image271.png"/><Relationship Id="rId8" Type="http://schemas.openxmlformats.org/officeDocument/2006/relationships/image" Target="../media/image28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2.xml"/><Relationship Id="rId3" Type="http://schemas.openxmlformats.org/officeDocument/2006/relationships/image" Target="../media/image287.gif"/><Relationship Id="rId4" Type="http://schemas.openxmlformats.org/officeDocument/2006/relationships/image" Target="../media/image285.png"/><Relationship Id="rId9" Type="http://schemas.openxmlformats.org/officeDocument/2006/relationships/image" Target="../media/image271.png"/><Relationship Id="rId5" Type="http://schemas.openxmlformats.org/officeDocument/2006/relationships/image" Target="../media/image278.png"/><Relationship Id="rId6" Type="http://schemas.openxmlformats.org/officeDocument/2006/relationships/image" Target="../media/image279.png"/><Relationship Id="rId7" Type="http://schemas.openxmlformats.org/officeDocument/2006/relationships/image" Target="../media/image286.png"/><Relationship Id="rId8" Type="http://schemas.openxmlformats.org/officeDocument/2006/relationships/image" Target="../media/image276.png"/><Relationship Id="rId10" Type="http://schemas.openxmlformats.org/officeDocument/2006/relationships/image" Target="../media/image28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3.xml"/><Relationship Id="rId3" Type="http://schemas.openxmlformats.org/officeDocument/2006/relationships/comments" Target="../comments/comment3.xml"/><Relationship Id="rId4" Type="http://schemas.openxmlformats.org/officeDocument/2006/relationships/image" Target="../media/image20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5.xml"/><Relationship Id="rId3" Type="http://schemas.openxmlformats.org/officeDocument/2006/relationships/image" Target="../media/image5.png"/><Relationship Id="rId4" Type="http://schemas.openxmlformats.org/officeDocument/2006/relationships/image" Target="../media/image195.png"/><Relationship Id="rId5" Type="http://schemas.openxmlformats.org/officeDocument/2006/relationships/image" Target="../media/image252.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97.xml"/><Relationship Id="rId3" Type="http://schemas.openxmlformats.org/officeDocument/2006/relationships/image" Target="../media/image15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98.xml"/><Relationship Id="rId3" Type="http://schemas.openxmlformats.org/officeDocument/2006/relationships/image" Target="../media/image215.png"/><Relationship Id="rId4" Type="http://schemas.openxmlformats.org/officeDocument/2006/relationships/image" Target="../media/image232.png"/><Relationship Id="rId5" Type="http://schemas.openxmlformats.org/officeDocument/2006/relationships/image" Target="../media/image258.png"/><Relationship Id="rId6" Type="http://schemas.openxmlformats.org/officeDocument/2006/relationships/image" Target="../media/image29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9.xml"/><Relationship Id="rId3" Type="http://schemas.openxmlformats.org/officeDocument/2006/relationships/image" Target="../media/image215.png"/><Relationship Id="rId4" Type="http://schemas.openxmlformats.org/officeDocument/2006/relationships/image" Target="../media/image232.png"/><Relationship Id="rId5" Type="http://schemas.openxmlformats.org/officeDocument/2006/relationships/image" Target="../media/image258.png"/><Relationship Id="rId6" Type="http://schemas.openxmlformats.org/officeDocument/2006/relationships/image" Target="../media/image29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2" name="Shape 1152"/>
        <p:cNvGrpSpPr/>
        <p:nvPr/>
      </p:nvGrpSpPr>
      <p:grpSpPr>
        <a:xfrm>
          <a:off x="0" y="0"/>
          <a:ext cx="0" cy="0"/>
          <a:chOff x="0" y="0"/>
          <a:chExt cx="0" cy="0"/>
        </a:xfrm>
      </p:grpSpPr>
      <p:pic>
        <p:nvPicPr>
          <p:cNvPr id="1153" name="Google Shape;1153;p234"/>
          <p:cNvPicPr preferRelativeResize="0"/>
          <p:nvPr/>
        </p:nvPicPr>
        <p:blipFill>
          <a:blip r:embed="rId3">
            <a:alphaModFix/>
          </a:blip>
          <a:stretch>
            <a:fillRect/>
          </a:stretch>
        </p:blipFill>
        <p:spPr>
          <a:xfrm>
            <a:off x="-149700" y="0"/>
            <a:ext cx="9443401" cy="5284249"/>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6" name="Shape 2036"/>
        <p:cNvGrpSpPr/>
        <p:nvPr/>
      </p:nvGrpSpPr>
      <p:grpSpPr>
        <a:xfrm>
          <a:off x="0" y="0"/>
          <a:ext cx="0" cy="0"/>
          <a:chOff x="0" y="0"/>
          <a:chExt cx="0" cy="0"/>
        </a:xfrm>
      </p:grpSpPr>
      <p:sp>
        <p:nvSpPr>
          <p:cNvPr id="2037" name="Google Shape;2037;p324"/>
          <p:cNvSpPr txBox="1"/>
          <p:nvPr>
            <p:ph idx="1" type="body"/>
          </p:nvPr>
        </p:nvSpPr>
        <p:spPr>
          <a:xfrm>
            <a:off x="1152938" y="904461"/>
            <a:ext cx="6023100" cy="3499200"/>
          </a:xfrm>
          <a:prstGeom prst="rect">
            <a:avLst/>
          </a:prstGeom>
          <a:noFill/>
          <a:ln>
            <a:noFill/>
          </a:ln>
        </p:spPr>
        <p:txBody>
          <a:bodyPr anchorCtr="0" anchor="t" bIns="68575" lIns="68575" spcFirstLastPara="1" rIns="68575" wrap="square" tIns="68575">
            <a:normAutofit/>
          </a:bodyPr>
          <a:lstStyle/>
          <a:p>
            <a:pPr indent="-355600" lvl="0" marL="457200" rtl="0" algn="l">
              <a:lnSpc>
                <a:spcPct val="115000"/>
              </a:lnSpc>
              <a:spcBef>
                <a:spcPts val="0"/>
              </a:spcBef>
              <a:spcAft>
                <a:spcPts val="0"/>
              </a:spcAft>
              <a:buSzPts val="2000"/>
              <a:buChar char="●"/>
            </a:pPr>
            <a:r>
              <a:rPr lang="en" sz="2000"/>
              <a:t>Begins with shared interaction with a foundational model.</a:t>
            </a:r>
            <a:endParaRPr sz="2000"/>
          </a:p>
          <a:p>
            <a:pPr indent="0" lvl="0" marL="114300" rtl="0" algn="l">
              <a:lnSpc>
                <a:spcPct val="115000"/>
              </a:lnSpc>
              <a:spcBef>
                <a:spcPts val="0"/>
              </a:spcBef>
              <a:spcAft>
                <a:spcPts val="0"/>
              </a:spcAft>
              <a:buSzPts val="1800"/>
              <a:buNone/>
            </a:pPr>
            <a:r>
              <a:t/>
            </a:r>
            <a:endParaRPr sz="1000"/>
          </a:p>
          <a:p>
            <a:pPr indent="-355600" lvl="0" marL="457200" rtl="0" algn="l">
              <a:lnSpc>
                <a:spcPct val="115000"/>
              </a:lnSpc>
              <a:spcBef>
                <a:spcPts val="0"/>
              </a:spcBef>
              <a:spcAft>
                <a:spcPts val="0"/>
              </a:spcAft>
              <a:buSzPts val="2000"/>
              <a:buChar char="●"/>
            </a:pPr>
            <a:r>
              <a:rPr lang="en" sz="2000"/>
              <a:t>Allows authentic learner play and observation.</a:t>
            </a:r>
            <a:endParaRPr sz="2000"/>
          </a:p>
        </p:txBody>
      </p:sp>
      <p:sp>
        <p:nvSpPr>
          <p:cNvPr id="2038" name="Google Shape;2038;p324"/>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Key Aspects of Wonder </a:t>
            </a:r>
            <a:endParaRPr>
              <a:latin typeface="Arial"/>
              <a:ea typeface="Arial"/>
              <a:cs typeface="Arial"/>
              <a:sym typeface="Arial"/>
            </a:endParaRPr>
          </a:p>
        </p:txBody>
      </p:sp>
      <p:sp>
        <p:nvSpPr>
          <p:cNvPr id="2039" name="Google Shape;2039;p324"/>
          <p:cNvSpPr txBox="1"/>
          <p:nvPr/>
        </p:nvSpPr>
        <p:spPr>
          <a:xfrm>
            <a:off x="4142173" y="2395568"/>
            <a:ext cx="4690800" cy="14775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000"/>
              <a:buFont typeface="Calibri"/>
              <a:buChar char="•"/>
            </a:pPr>
            <a:r>
              <a:rPr i="0" lang="en" sz="2000" u="none" cap="none" strike="noStrike">
                <a:solidFill>
                  <a:srgbClr val="000000"/>
                </a:solidFill>
                <a:latin typeface="Calibri"/>
                <a:ea typeface="Calibri"/>
                <a:cs typeface="Calibri"/>
                <a:sym typeface="Calibri"/>
              </a:rPr>
              <a:t>Ignites learner questions before formal instruction.</a:t>
            </a:r>
            <a:endParaRPr sz="2000">
              <a:latin typeface="Calibri"/>
              <a:ea typeface="Calibri"/>
              <a:cs typeface="Calibri"/>
              <a:sym typeface="Calibri"/>
            </a:endParaRPr>
          </a:p>
          <a:p>
            <a:pPr indent="0" lvl="0" marL="0" marR="0" rtl="0" algn="l">
              <a:lnSpc>
                <a:spcPct val="100000"/>
              </a:lnSpc>
              <a:spcBef>
                <a:spcPts val="0"/>
              </a:spcBef>
              <a:spcAft>
                <a:spcPts val="0"/>
              </a:spcAft>
              <a:buNone/>
            </a:pPr>
            <a:r>
              <a:t/>
            </a:r>
            <a:endParaRPr i="0" sz="10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2000"/>
              <a:buFont typeface="Calibri"/>
              <a:buChar char="•"/>
            </a:pPr>
            <a:r>
              <a:rPr i="0" lang="en" sz="2000" u="none" cap="none" strike="noStrike">
                <a:solidFill>
                  <a:srgbClr val="000000"/>
                </a:solidFill>
                <a:latin typeface="Calibri"/>
                <a:ea typeface="Calibri"/>
                <a:cs typeface="Calibri"/>
                <a:sym typeface="Calibri"/>
              </a:rPr>
              <a:t>Is non-evaluative and supports equitable participation.</a:t>
            </a:r>
            <a:endParaRPr sz="2000">
              <a:latin typeface="Calibri"/>
              <a:ea typeface="Calibri"/>
              <a:cs typeface="Calibri"/>
              <a:sym typeface="Calibri"/>
            </a:endParaRPr>
          </a:p>
        </p:txBody>
      </p:sp>
      <p:sp>
        <p:nvSpPr>
          <p:cNvPr id="2040" name="Google Shape;2040;p324"/>
          <p:cNvSpPr txBox="1"/>
          <p:nvPr/>
        </p:nvSpPr>
        <p:spPr>
          <a:xfrm>
            <a:off x="1343800" y="4262847"/>
            <a:ext cx="7370400" cy="585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600" u="none" cap="none" strike="noStrike">
                <a:solidFill>
                  <a:srgbClr val="27251E"/>
                </a:solidFill>
              </a:rPr>
              <a:t>Wonder raises the status of diverse voices because learners can point to and manipulate the model as they share ideas.</a:t>
            </a:r>
            <a:endParaRPr b="1" i="0" sz="1600" u="none" cap="none" strike="noStrike">
              <a:solidFill>
                <a:srgbClr val="000000"/>
              </a:solidFill>
            </a:endParaRPr>
          </a:p>
        </p:txBody>
      </p:sp>
      <p:pic>
        <p:nvPicPr>
          <p:cNvPr id="2041" name="Google Shape;2041;p324"/>
          <p:cNvPicPr preferRelativeResize="0"/>
          <p:nvPr/>
        </p:nvPicPr>
        <p:blipFill>
          <a:blip r:embed="rId3">
            <a:alphaModFix/>
          </a:blip>
          <a:stretch>
            <a:fillRect/>
          </a:stretch>
        </p:blipFill>
        <p:spPr>
          <a:xfrm rot="7556199">
            <a:off x="1849163" y="2544857"/>
            <a:ext cx="1341897" cy="1383347"/>
          </a:xfrm>
          <a:prstGeom prst="rect">
            <a:avLst/>
          </a:prstGeom>
          <a:noFill/>
          <a:ln>
            <a:noFill/>
          </a:ln>
        </p:spPr>
      </p:pic>
      <p:pic>
        <p:nvPicPr>
          <p:cNvPr id="2042" name="Google Shape;2042;p324"/>
          <p:cNvPicPr preferRelativeResize="0"/>
          <p:nvPr/>
        </p:nvPicPr>
        <p:blipFill>
          <a:blip r:embed="rId4">
            <a:alphaModFix/>
          </a:blip>
          <a:stretch>
            <a:fillRect/>
          </a:stretch>
        </p:blipFill>
        <p:spPr>
          <a:xfrm>
            <a:off x="7365470" y="422798"/>
            <a:ext cx="1053654" cy="1972775"/>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0" name="Shape 2050"/>
        <p:cNvGrpSpPr/>
        <p:nvPr/>
      </p:nvGrpSpPr>
      <p:grpSpPr>
        <a:xfrm>
          <a:off x="0" y="0"/>
          <a:ext cx="0" cy="0"/>
          <a:chOff x="0" y="0"/>
          <a:chExt cx="0" cy="0"/>
        </a:xfrm>
      </p:grpSpPr>
      <p:sp>
        <p:nvSpPr>
          <p:cNvPr id="2051" name="Google Shape;2051;p326"/>
          <p:cNvSpPr txBox="1"/>
          <p:nvPr>
            <p:ph type="title"/>
          </p:nvPr>
        </p:nvSpPr>
        <p:spPr>
          <a:xfrm>
            <a:off x="233200" y="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Lunch Options</a:t>
            </a:r>
            <a:endParaRPr sz="3800"/>
          </a:p>
        </p:txBody>
      </p:sp>
      <p:sp>
        <p:nvSpPr>
          <p:cNvPr id="2052" name="Google Shape;2052;p326"/>
          <p:cNvSpPr txBox="1"/>
          <p:nvPr/>
        </p:nvSpPr>
        <p:spPr>
          <a:xfrm>
            <a:off x="157625" y="3690350"/>
            <a:ext cx="4395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330 Eats</a:t>
            </a:r>
            <a:r>
              <a:rPr lang="en" sz="1600">
                <a:solidFill>
                  <a:schemeClr val="dk2"/>
                </a:solidFill>
                <a:latin typeface="Calibri"/>
                <a:ea typeface="Calibri"/>
                <a:cs typeface="Calibri"/>
                <a:sym typeface="Calibri"/>
              </a:rPr>
              <a:t> - Cafe with salads &amp;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Cubanitas</a:t>
            </a:r>
            <a:r>
              <a:rPr lang="en" sz="1600">
                <a:solidFill>
                  <a:schemeClr val="dk2"/>
                </a:solidFill>
                <a:latin typeface="Calibri"/>
                <a:ea typeface="Calibri"/>
                <a:cs typeface="Calibri"/>
                <a:sym typeface="Calibri"/>
              </a:rPr>
              <a:t> - Cuban sandwiches &amp; bowls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Fiddleheads</a:t>
            </a:r>
            <a:r>
              <a:rPr lang="en" sz="1600">
                <a:solidFill>
                  <a:schemeClr val="dk2"/>
                </a:solidFill>
                <a:latin typeface="Calibri"/>
                <a:ea typeface="Calibri"/>
                <a:cs typeface="Calibri"/>
                <a:sym typeface="Calibri"/>
              </a:rPr>
              <a:t> - Coffee shop with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Mediterranean Cuisine</a:t>
            </a:r>
            <a:r>
              <a:rPr lang="en" sz="1600">
                <a:solidFill>
                  <a:schemeClr val="dk2"/>
                </a:solidFill>
                <a:latin typeface="Calibri"/>
                <a:ea typeface="Calibri"/>
                <a:cs typeface="Calibri"/>
                <a:sym typeface="Calibri"/>
              </a:rPr>
              <a:t> - Cafe with gyros &amp; kebabs</a:t>
            </a:r>
            <a:endParaRPr sz="1600">
              <a:solidFill>
                <a:schemeClr val="dk2"/>
              </a:solidFill>
              <a:latin typeface="Calibri"/>
              <a:ea typeface="Calibri"/>
              <a:cs typeface="Calibri"/>
              <a:sym typeface="Calibri"/>
            </a:endParaRPr>
          </a:p>
        </p:txBody>
      </p:sp>
      <p:sp>
        <p:nvSpPr>
          <p:cNvPr id="2053" name="Google Shape;2053;p326"/>
          <p:cNvSpPr txBox="1"/>
          <p:nvPr/>
        </p:nvSpPr>
        <p:spPr>
          <a:xfrm>
            <a:off x="4995100" y="3690350"/>
            <a:ext cx="4149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Red Arrow Food Trucks</a:t>
            </a:r>
            <a:r>
              <a:rPr lang="en" sz="1600">
                <a:solidFill>
                  <a:schemeClr val="dk2"/>
                </a:solidFill>
                <a:latin typeface="Calibri"/>
                <a:ea typeface="Calibri"/>
                <a:cs typeface="Calibri"/>
                <a:sym typeface="Calibri"/>
              </a:rPr>
              <a:t> - Rotating food trucks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600 East Cafe</a:t>
            </a:r>
            <a:r>
              <a:rPr lang="en" sz="1600">
                <a:solidFill>
                  <a:schemeClr val="dk2"/>
                </a:solidFill>
                <a:latin typeface="Calibri"/>
                <a:ea typeface="Calibri"/>
                <a:cs typeface="Calibri"/>
                <a:sym typeface="Calibri"/>
              </a:rPr>
              <a:t> - Cafe and bakery</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Loaded Spuds </a:t>
            </a:r>
            <a:r>
              <a:rPr lang="en" sz="1600">
                <a:solidFill>
                  <a:schemeClr val="dk2"/>
                </a:solidFill>
                <a:latin typeface="Calibri"/>
                <a:ea typeface="Calibri"/>
                <a:cs typeface="Calibri"/>
                <a:sym typeface="Calibri"/>
              </a:rPr>
              <a:t>- Baked potatoes with toppings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Your Office</a:t>
            </a:r>
            <a:r>
              <a:rPr lang="en" sz="1600">
                <a:solidFill>
                  <a:schemeClr val="dk2"/>
                </a:solidFill>
                <a:latin typeface="Calibri"/>
                <a:ea typeface="Calibri"/>
                <a:cs typeface="Calibri"/>
                <a:sym typeface="Calibri"/>
              </a:rPr>
              <a:t> - (Elevated) Dive bar for lunch </a:t>
            </a:r>
            <a:endParaRPr sz="1600">
              <a:solidFill>
                <a:schemeClr val="dk2"/>
              </a:solidFill>
              <a:latin typeface="Calibri"/>
              <a:ea typeface="Calibri"/>
              <a:cs typeface="Calibri"/>
              <a:sym typeface="Calibri"/>
            </a:endParaRPr>
          </a:p>
        </p:txBody>
      </p:sp>
      <p:graphicFrame>
        <p:nvGraphicFramePr>
          <p:cNvPr id="2054" name="Google Shape;2054;p326"/>
          <p:cNvGraphicFramePr/>
          <p:nvPr/>
        </p:nvGraphicFramePr>
        <p:xfrm>
          <a:off x="903113" y="1129175"/>
          <a:ext cx="3000000" cy="3000000"/>
        </p:xfrm>
        <a:graphic>
          <a:graphicData uri="http://schemas.openxmlformats.org/drawingml/2006/table">
            <a:tbl>
              <a:tblPr>
                <a:noFill/>
                <a:tableStyleId>{A54CE290-4DEE-426F-906F-1E22D7E15B25}</a:tableStyleId>
              </a:tblPr>
              <a:tblGrid>
                <a:gridCol w="2192050"/>
                <a:gridCol w="1096950"/>
                <a:gridCol w="954025"/>
                <a:gridCol w="1045400"/>
                <a:gridCol w="943225"/>
                <a:gridCol w="909525"/>
              </a:tblGrid>
              <a:tr h="190500">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Monday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Tuesday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Wednesday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Thursday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Friday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r>
              <a:tr h="190500">
                <a:tc>
                  <a:txBody>
                    <a:bodyPr/>
                    <a:lstStyle/>
                    <a:p>
                      <a:pPr indent="0" lvl="0" marL="0" rtl="0" algn="l">
                        <a:lnSpc>
                          <a:spcPct val="115000"/>
                        </a:lnSpc>
                        <a:spcBef>
                          <a:spcPts val="0"/>
                        </a:spcBef>
                        <a:spcAft>
                          <a:spcPts val="0"/>
                        </a:spcAft>
                        <a:buNone/>
                      </a:pPr>
                      <a:r>
                        <a:rPr b="1" lang="en" sz="1100"/>
                        <a:t>330 Eats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Cubanitas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Fiddleheads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Med Cuisine</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71475">
                <a:tc>
                  <a:txBody>
                    <a:bodyPr/>
                    <a:lstStyle/>
                    <a:p>
                      <a:pPr indent="0" lvl="0" marL="0" rtl="0" algn="l">
                        <a:lnSpc>
                          <a:spcPct val="115000"/>
                        </a:lnSpc>
                        <a:spcBef>
                          <a:spcPts val="0"/>
                        </a:spcBef>
                        <a:spcAft>
                          <a:spcPts val="0"/>
                        </a:spcAft>
                        <a:buNone/>
                      </a:pPr>
                      <a:r>
                        <a:rPr b="1" lang="en" sz="1100"/>
                        <a:t>Waterfront Deli</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34175">
                <a:tc>
                  <a:txBody>
                    <a:bodyPr/>
                    <a:lstStyle/>
                    <a:p>
                      <a:pPr indent="0" lvl="0" marL="0" rtl="0" algn="l">
                        <a:lnSpc>
                          <a:spcPct val="115000"/>
                        </a:lnSpc>
                        <a:spcBef>
                          <a:spcPts val="0"/>
                        </a:spcBef>
                        <a:spcAft>
                          <a:spcPts val="0"/>
                        </a:spcAft>
                        <a:buNone/>
                      </a:pPr>
                      <a:r>
                        <a:rPr b="1" lang="en" sz="1100"/>
                        <a:t>Red Arrow Food Trucks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bl>
          </a:graphicData>
        </a:graphic>
      </p:graphicFrame>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2055" name="Google Shape;2055;p326" title="1 HOUR TIMER-YouTube">
            <a:hlinkClick r:id="rId3"/>
          </p:cNvPr>
          <p:cNvPicPr preferRelativeResize="0"/>
          <p:nvPr/>
        </p:nvPicPr>
        <p:blipFill>
          <a:blip r:embed="rId4">
            <a:alphaModFix/>
          </a:blip>
          <a:stretch>
            <a:fillRect/>
          </a:stretch>
        </p:blipFill>
        <p:spPr>
          <a:xfrm>
            <a:off x="7136625" y="0"/>
            <a:ext cx="2007474" cy="11292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9" name="Shape 2059"/>
        <p:cNvGrpSpPr/>
        <p:nvPr/>
      </p:nvGrpSpPr>
      <p:grpSpPr>
        <a:xfrm>
          <a:off x="0" y="0"/>
          <a:ext cx="0" cy="0"/>
          <a:chOff x="0" y="0"/>
          <a:chExt cx="0" cy="0"/>
        </a:xfrm>
      </p:grpSpPr>
      <p:pic>
        <p:nvPicPr>
          <p:cNvPr descr="Welcome to our Timer YouTube channel, where every second counts and every moment is an opportunity for growth! Watch as the timer silently counts down to 0:00, guiding you towards greater productivity and focus. Be part of our vibrant community of time enthusiasts by subscribing today! Don't miss out on more thrilling timer videos; hit the like button and stay tuned for regular updates. Together, let's make the most of our precious time and achieve success like never before!&#10;&#10;If you're ready to maximize your productivity, click on the links below to purchase a timer and begin your journey toward a more organized and accomplished life.&#10;https://amzn.to/3q0Xz6u&#10;https://amzn.to/3KaqRX4" id="2060" name="Google Shape;2060;p327" title="1 HOUR TIMER-YouTube">
            <a:hlinkClick r:id="rId3"/>
          </p:cNvPr>
          <p:cNvPicPr preferRelativeResize="0"/>
          <p:nvPr/>
        </p:nvPicPr>
        <p:blipFill>
          <a:blip r:embed="rId4">
            <a:alphaModFix/>
          </a:blip>
          <a:stretch>
            <a:fillRect/>
          </a:stretch>
        </p:blipFill>
        <p:spPr>
          <a:xfrm>
            <a:off x="114300" y="3555394"/>
            <a:ext cx="2286000" cy="1285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0"/>
                                        </p:tgtEl>
                                        <p:attrNameLst>
                                          <p:attrName>style.visibility</p:attrName>
                                        </p:attrNameLst>
                                      </p:cBhvr>
                                      <p:to>
                                        <p:strVal val="visible"/>
                                      </p:to>
                                    </p:set>
                                    <p:animEffect filter="fade" transition="in">
                                      <p:cBhvr>
                                        <p:cTn dur="1000"/>
                                        <p:tgtEl>
                                          <p:spTgt spid="2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64" name="Shape 2064"/>
        <p:cNvGrpSpPr/>
        <p:nvPr/>
      </p:nvGrpSpPr>
      <p:grpSpPr>
        <a:xfrm>
          <a:off x="0" y="0"/>
          <a:ext cx="0" cy="0"/>
          <a:chOff x="0" y="0"/>
          <a:chExt cx="0" cy="0"/>
        </a:xfrm>
      </p:grpSpPr>
      <p:sp>
        <p:nvSpPr>
          <p:cNvPr id="2065" name="Google Shape;2065;p328"/>
          <p:cNvSpPr txBox="1"/>
          <p:nvPr/>
        </p:nvSpPr>
        <p:spPr>
          <a:xfrm>
            <a:off x="4064558" y="2753049"/>
            <a:ext cx="3573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Arial"/>
                <a:ea typeface="Arial"/>
                <a:cs typeface="Arial"/>
                <a:sym typeface="Arial"/>
              </a:rPr>
              <a:t>Membranes</a:t>
            </a:r>
            <a:endParaRPr b="1" i="0" sz="3600" u="none" cap="none" strike="noStrike">
              <a:solidFill>
                <a:schemeClr val="dk1"/>
              </a:solidFill>
              <a:latin typeface="Arial"/>
              <a:ea typeface="Arial"/>
              <a:cs typeface="Arial"/>
              <a:sym typeface="Arial"/>
            </a:endParaRPr>
          </a:p>
        </p:txBody>
      </p:sp>
      <p:sp>
        <p:nvSpPr>
          <p:cNvPr id="2066" name="Google Shape;2066;p328"/>
          <p:cNvSpPr txBox="1"/>
          <p:nvPr/>
        </p:nvSpPr>
        <p:spPr>
          <a:xfrm>
            <a:off x="3407356" y="2108537"/>
            <a:ext cx="50592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 sz="3600" u="none" cap="none" strike="noStrike">
                <a:solidFill>
                  <a:schemeClr val="dk1"/>
                </a:solidFill>
                <a:latin typeface="Arial"/>
                <a:ea typeface="Arial"/>
                <a:cs typeface="Arial"/>
                <a:sym typeface="Arial"/>
              </a:rPr>
              <a:t>Going Deeper…</a:t>
            </a:r>
            <a:endParaRPr b="1" i="0" sz="3600" u="none" cap="none" strike="noStrike">
              <a:solidFill>
                <a:schemeClr val="dk1"/>
              </a:solidFill>
              <a:latin typeface="Arial"/>
              <a:ea typeface="Arial"/>
              <a:cs typeface="Arial"/>
              <a:sym typeface="Arial"/>
            </a:endParaRPr>
          </a:p>
        </p:txBody>
      </p:sp>
      <p:sp>
        <p:nvSpPr>
          <p:cNvPr id="2067" name="Google Shape;2067;p328"/>
          <p:cNvSpPr txBox="1"/>
          <p:nvPr/>
        </p:nvSpPr>
        <p:spPr>
          <a:xfrm>
            <a:off x="1326382" y="3979147"/>
            <a:ext cx="1487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Tim Herman</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329"/>
          <p:cNvSpPr txBox="1"/>
          <p:nvPr/>
        </p:nvSpPr>
        <p:spPr>
          <a:xfrm>
            <a:off x="559200" y="4562800"/>
            <a:ext cx="81879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Not a single covalent bond</a:t>
            </a:r>
            <a:r>
              <a:rPr b="1" i="0" lang="en" sz="2100" u="none" cap="none" strike="noStrike">
                <a:solidFill>
                  <a:srgbClr val="000000"/>
                </a:solidFill>
                <a:latin typeface="Arial"/>
                <a:ea typeface="Arial"/>
                <a:cs typeface="Arial"/>
                <a:sym typeface="Arial"/>
              </a:rPr>
              <a:t>…joins one phospholipid to another.</a:t>
            </a:r>
            <a:endParaRPr b="0" i="0" sz="1100" u="none" cap="none" strike="noStrike">
              <a:solidFill>
                <a:srgbClr val="000000"/>
              </a:solidFill>
              <a:latin typeface="Arial"/>
              <a:ea typeface="Arial"/>
              <a:cs typeface="Arial"/>
              <a:sym typeface="Arial"/>
            </a:endParaRPr>
          </a:p>
        </p:txBody>
      </p:sp>
      <p:sp>
        <p:nvSpPr>
          <p:cNvPr id="2073" name="Google Shape;2073;p329"/>
          <p:cNvSpPr/>
          <p:nvPr/>
        </p:nvSpPr>
        <p:spPr>
          <a:xfrm>
            <a:off x="8115300" y="1781175"/>
            <a:ext cx="228600" cy="6573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074" name="Google Shape;2074;p329"/>
          <p:cNvPicPr preferRelativeResize="0"/>
          <p:nvPr/>
        </p:nvPicPr>
        <p:blipFill rotWithShape="1">
          <a:blip r:embed="rId3">
            <a:alphaModFix/>
          </a:blip>
          <a:srcRect b="9318" l="39782" r="1646" t="29662"/>
          <a:stretch/>
        </p:blipFill>
        <p:spPr>
          <a:xfrm>
            <a:off x="1681350" y="122662"/>
            <a:ext cx="6222828" cy="4320774"/>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8" name="Shape 2078"/>
        <p:cNvGrpSpPr/>
        <p:nvPr/>
      </p:nvGrpSpPr>
      <p:grpSpPr>
        <a:xfrm>
          <a:off x="0" y="0"/>
          <a:ext cx="0" cy="0"/>
          <a:chOff x="0" y="0"/>
          <a:chExt cx="0" cy="0"/>
        </a:xfrm>
      </p:grpSpPr>
      <p:pic>
        <p:nvPicPr>
          <p:cNvPr id="2079" name="Google Shape;2079;p330"/>
          <p:cNvPicPr preferRelativeResize="0"/>
          <p:nvPr/>
        </p:nvPicPr>
        <p:blipFill rotWithShape="1">
          <a:blip r:embed="rId3">
            <a:alphaModFix/>
          </a:blip>
          <a:srcRect b="0" l="0" r="0" t="0"/>
          <a:stretch/>
        </p:blipFill>
        <p:spPr>
          <a:xfrm>
            <a:off x="1346478" y="760139"/>
            <a:ext cx="6123010" cy="3605869"/>
          </a:xfrm>
          <a:prstGeom prst="rect">
            <a:avLst/>
          </a:prstGeom>
          <a:noFill/>
          <a:ln>
            <a:noFill/>
          </a:ln>
        </p:spPr>
      </p:pic>
      <p:sp>
        <p:nvSpPr>
          <p:cNvPr id="2080" name="Google Shape;2080;p330"/>
          <p:cNvSpPr txBox="1"/>
          <p:nvPr/>
        </p:nvSpPr>
        <p:spPr>
          <a:xfrm>
            <a:off x="999810" y="4366008"/>
            <a:ext cx="7380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 sz="2400" u="none" cap="none" strike="noStrike">
                <a:solidFill>
                  <a:srgbClr val="FF0000"/>
                </a:solidFill>
                <a:latin typeface="Arial"/>
                <a:ea typeface="Arial"/>
                <a:cs typeface="Arial"/>
                <a:sym typeface="Arial"/>
              </a:rPr>
              <a:t>Life is as complicated as you want to make it…</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4" name="Shape 2084"/>
        <p:cNvGrpSpPr/>
        <p:nvPr/>
      </p:nvGrpSpPr>
      <p:grpSpPr>
        <a:xfrm>
          <a:off x="0" y="0"/>
          <a:ext cx="0" cy="0"/>
          <a:chOff x="0" y="0"/>
          <a:chExt cx="0" cy="0"/>
        </a:xfrm>
      </p:grpSpPr>
      <p:sp>
        <p:nvSpPr>
          <p:cNvPr id="2085" name="Google Shape;2085;p331"/>
          <p:cNvSpPr/>
          <p:nvPr/>
        </p:nvSpPr>
        <p:spPr>
          <a:xfrm>
            <a:off x="8115300" y="1781175"/>
            <a:ext cx="228600" cy="6573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086" name="Google Shape;2086;p331"/>
          <p:cNvPicPr preferRelativeResize="0"/>
          <p:nvPr/>
        </p:nvPicPr>
        <p:blipFill rotWithShape="1">
          <a:blip r:embed="rId3">
            <a:alphaModFix/>
          </a:blip>
          <a:srcRect b="7665" l="17679" r="6512" t="21034"/>
          <a:stretch/>
        </p:blipFill>
        <p:spPr>
          <a:xfrm>
            <a:off x="1046175" y="380950"/>
            <a:ext cx="7297725" cy="4574402"/>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0" name="Shape 2090"/>
        <p:cNvGrpSpPr/>
        <p:nvPr/>
      </p:nvGrpSpPr>
      <p:grpSpPr>
        <a:xfrm>
          <a:off x="0" y="0"/>
          <a:ext cx="0" cy="0"/>
          <a:chOff x="0" y="0"/>
          <a:chExt cx="0" cy="0"/>
        </a:xfrm>
      </p:grpSpPr>
      <p:sp>
        <p:nvSpPr>
          <p:cNvPr id="2091" name="Google Shape;2091;p332"/>
          <p:cNvSpPr txBox="1"/>
          <p:nvPr/>
        </p:nvSpPr>
        <p:spPr>
          <a:xfrm>
            <a:off x="459774" y="2000403"/>
            <a:ext cx="78576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Where do these new phospholipids come from?</a:t>
            </a:r>
            <a:endParaRPr b="0" i="0" sz="2100" u="none" cap="none" strike="noStrike">
              <a:solidFill>
                <a:srgbClr val="000000"/>
              </a:solidFill>
              <a:latin typeface="Calibri"/>
              <a:ea typeface="Calibri"/>
              <a:cs typeface="Calibri"/>
              <a:sym typeface="Calibri"/>
            </a:endParaRPr>
          </a:p>
        </p:txBody>
      </p:sp>
      <p:sp>
        <p:nvSpPr>
          <p:cNvPr id="2092" name="Google Shape;2092;p332"/>
          <p:cNvSpPr txBox="1"/>
          <p:nvPr/>
        </p:nvSpPr>
        <p:spPr>
          <a:xfrm>
            <a:off x="459774" y="1719039"/>
            <a:ext cx="81090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What cellular processes require a ready supply of </a:t>
            </a:r>
            <a:r>
              <a:rPr b="1" i="1" lang="en" sz="2100" u="none" cap="none" strike="noStrike">
                <a:solidFill>
                  <a:srgbClr val="FF0000"/>
                </a:solidFill>
                <a:latin typeface="Calibri"/>
                <a:ea typeface="Calibri"/>
                <a:cs typeface="Calibri"/>
                <a:sym typeface="Calibri"/>
              </a:rPr>
              <a:t>new</a:t>
            </a:r>
            <a:r>
              <a:rPr b="0" i="0" lang="en" sz="2100" u="none" cap="none" strike="noStrike">
                <a:solidFill>
                  <a:srgbClr val="000000"/>
                </a:solidFill>
                <a:latin typeface="Calibri"/>
                <a:ea typeface="Calibri"/>
                <a:cs typeface="Calibri"/>
                <a:sym typeface="Calibri"/>
              </a:rPr>
              <a:t> phospholipids?</a:t>
            </a:r>
            <a:endParaRPr b="0" i="0" sz="2100" u="none" cap="none" strike="noStrike">
              <a:solidFill>
                <a:srgbClr val="000000"/>
              </a:solidFill>
              <a:latin typeface="Calibri"/>
              <a:ea typeface="Calibri"/>
              <a:cs typeface="Calibri"/>
              <a:sym typeface="Calibri"/>
            </a:endParaRPr>
          </a:p>
        </p:txBody>
      </p:sp>
      <p:sp>
        <p:nvSpPr>
          <p:cNvPr id="2093" name="Google Shape;2093;p332"/>
          <p:cNvSpPr txBox="1"/>
          <p:nvPr/>
        </p:nvSpPr>
        <p:spPr>
          <a:xfrm>
            <a:off x="459774" y="3512957"/>
            <a:ext cx="8109000" cy="1038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If different phospholipids are found in different membranes,… how do they get sorted out at their site of synthesis and sent to the right membrane?</a:t>
            </a:r>
            <a:endParaRPr b="0" i="0" sz="2100" u="none" cap="none" strike="noStrike">
              <a:solidFill>
                <a:srgbClr val="000000"/>
              </a:solidFill>
              <a:latin typeface="Calibri"/>
              <a:ea typeface="Calibri"/>
              <a:cs typeface="Calibri"/>
              <a:sym typeface="Calibri"/>
            </a:endParaRPr>
          </a:p>
        </p:txBody>
      </p:sp>
      <p:sp>
        <p:nvSpPr>
          <p:cNvPr id="2094" name="Google Shape;2094;p332"/>
          <p:cNvSpPr txBox="1"/>
          <p:nvPr/>
        </p:nvSpPr>
        <p:spPr>
          <a:xfrm>
            <a:off x="459774" y="2886532"/>
            <a:ext cx="81090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000000"/>
                </a:solidFill>
                <a:latin typeface="Calibri"/>
                <a:ea typeface="Calibri"/>
                <a:cs typeface="Calibri"/>
                <a:sym typeface="Calibri"/>
              </a:rPr>
              <a:t>If they are made in the cell,… </a:t>
            </a:r>
            <a:r>
              <a:rPr b="1" i="1" lang="en" sz="2100" u="none" cap="none" strike="noStrike">
                <a:solidFill>
                  <a:srgbClr val="000000"/>
                </a:solidFill>
                <a:latin typeface="Calibri"/>
                <a:ea typeface="Calibri"/>
                <a:cs typeface="Calibri"/>
                <a:sym typeface="Calibri"/>
              </a:rPr>
              <a:t>where</a:t>
            </a:r>
            <a:r>
              <a:rPr b="0" i="0" lang="en" sz="2100" u="none" cap="none" strike="noStrike">
                <a:solidFill>
                  <a:srgbClr val="000000"/>
                </a:solidFill>
                <a:latin typeface="Calibri"/>
                <a:ea typeface="Calibri"/>
                <a:cs typeface="Calibri"/>
                <a:sym typeface="Calibri"/>
              </a:rPr>
              <a:t> in the cell are they made?</a:t>
            </a:r>
            <a:endParaRPr b="0" i="0" sz="2100" u="none" cap="none" strike="noStrike">
              <a:solidFill>
                <a:srgbClr val="000000"/>
              </a:solidFill>
              <a:latin typeface="Calibri"/>
              <a:ea typeface="Calibri"/>
              <a:cs typeface="Calibri"/>
              <a:sym typeface="Calibri"/>
            </a:endParaRPr>
          </a:p>
        </p:txBody>
      </p:sp>
      <p:sp>
        <p:nvSpPr>
          <p:cNvPr id="2095" name="Google Shape;2095;p332"/>
          <p:cNvSpPr txBox="1"/>
          <p:nvPr/>
        </p:nvSpPr>
        <p:spPr>
          <a:xfrm>
            <a:off x="459774" y="591643"/>
            <a:ext cx="7533600" cy="808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0B672E"/>
                </a:solidFill>
                <a:latin typeface="Calibri"/>
                <a:ea typeface="Calibri"/>
                <a:cs typeface="Calibri"/>
                <a:sym typeface="Calibri"/>
              </a:rPr>
              <a:t>QU</a:t>
            </a:r>
            <a:r>
              <a:rPr b="0" i="1" lang="en" sz="3000" u="none" cap="none" strike="noStrike">
                <a:solidFill>
                  <a:srgbClr val="0B672E"/>
                </a:solidFill>
                <a:latin typeface="Calibri"/>
                <a:ea typeface="Calibri"/>
                <a:cs typeface="Calibri"/>
                <a:sym typeface="Calibri"/>
              </a:rPr>
              <a:t>E</a:t>
            </a:r>
            <a:r>
              <a:rPr b="1" i="0" lang="en" sz="3000" u="none" cap="none" strike="noStrike">
                <a:solidFill>
                  <a:srgbClr val="0B672E"/>
                </a:solidFill>
                <a:latin typeface="Calibri"/>
                <a:ea typeface="Calibri"/>
                <a:cs typeface="Calibri"/>
                <a:sym typeface="Calibri"/>
              </a:rPr>
              <a:t>STIONS…</a:t>
            </a:r>
            <a:endParaRPr b="0" i="0" sz="3000" u="none" cap="none" strike="noStrike">
              <a:solidFill>
                <a:srgbClr val="0B672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1" lang="en" sz="1800" u="none" cap="none" strike="noStrike">
                <a:solidFill>
                  <a:schemeClr val="accent5"/>
                </a:solidFill>
                <a:latin typeface="Arial"/>
                <a:ea typeface="Arial"/>
                <a:cs typeface="Arial"/>
                <a:sym typeface="Arial"/>
              </a:rPr>
              <a:t>(Showing your students how to think….and ask questions)</a:t>
            </a:r>
            <a:endParaRPr b="0" i="0" sz="1100" u="none" cap="none" strike="noStrike">
              <a:solidFill>
                <a:schemeClr val="accent5"/>
              </a:solidFill>
              <a:latin typeface="Arial"/>
              <a:ea typeface="Arial"/>
              <a:cs typeface="Arial"/>
              <a:sym typeface="Arial"/>
            </a:endParaRPr>
          </a:p>
        </p:txBody>
      </p:sp>
      <p:sp>
        <p:nvSpPr>
          <p:cNvPr id="2096" name="Google Shape;2096;p332"/>
          <p:cNvSpPr txBox="1"/>
          <p:nvPr/>
        </p:nvSpPr>
        <p:spPr>
          <a:xfrm>
            <a:off x="2652676" y="4355561"/>
            <a:ext cx="56070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 sz="1600" u="none" cap="none" strike="noStrike">
                <a:solidFill>
                  <a:srgbClr val="000000"/>
                </a:solidFill>
                <a:latin typeface="Arial"/>
                <a:ea typeface="Arial"/>
                <a:cs typeface="Arial"/>
                <a:sym typeface="Arial"/>
              </a:rPr>
              <a:t>The </a:t>
            </a:r>
            <a:r>
              <a:rPr b="1" i="1" lang="en" sz="1600" u="none" cap="none" strike="noStrike">
                <a:solidFill>
                  <a:srgbClr val="FF0000"/>
                </a:solidFill>
                <a:latin typeface="Arial"/>
                <a:ea typeface="Arial"/>
                <a:cs typeface="Arial"/>
                <a:sym typeface="Arial"/>
              </a:rPr>
              <a:t>answers</a:t>
            </a:r>
            <a:r>
              <a:rPr b="0" i="1" lang="en" sz="1600" u="none" cap="none" strike="noStrike">
                <a:solidFill>
                  <a:srgbClr val="000000"/>
                </a:solidFill>
                <a:latin typeface="Arial"/>
                <a:ea typeface="Arial"/>
                <a:cs typeface="Arial"/>
                <a:sym typeface="Arial"/>
              </a:rPr>
              <a:t> to these questions are not as important </a:t>
            </a:r>
            <a:endParaRPr/>
          </a:p>
          <a:p>
            <a:pPr indent="0" lvl="0" marL="0" marR="0" rtl="0" algn="ctr">
              <a:lnSpc>
                <a:spcPct val="100000"/>
              </a:lnSpc>
              <a:spcBef>
                <a:spcPts val="0"/>
              </a:spcBef>
              <a:spcAft>
                <a:spcPts val="0"/>
              </a:spcAft>
              <a:buNone/>
            </a:pPr>
            <a:r>
              <a:rPr b="0" i="1" lang="en" sz="1600" u="none" cap="none" strike="noStrike">
                <a:solidFill>
                  <a:srgbClr val="000000"/>
                </a:solidFill>
                <a:latin typeface="Arial"/>
                <a:ea typeface="Arial"/>
                <a:cs typeface="Arial"/>
                <a:sym typeface="Arial"/>
              </a:rPr>
              <a:t>as the </a:t>
            </a:r>
            <a:r>
              <a:rPr b="1" i="1" lang="en" sz="1600" u="none" cap="none" strike="noStrike">
                <a:solidFill>
                  <a:srgbClr val="FF0000"/>
                </a:solidFill>
                <a:latin typeface="Arial"/>
                <a:ea typeface="Arial"/>
                <a:cs typeface="Arial"/>
                <a:sym typeface="Arial"/>
              </a:rPr>
              <a:t>questions</a:t>
            </a:r>
            <a:r>
              <a:rPr b="0" i="1" lang="en" sz="1600" u="none" cap="none" strike="noStrike">
                <a:solidFill>
                  <a:srgbClr val="000000"/>
                </a:solidFill>
                <a:latin typeface="Arial"/>
                <a:ea typeface="Arial"/>
                <a:cs typeface="Arial"/>
                <a:sym typeface="Arial"/>
              </a:rPr>
              <a:t> themselves.</a:t>
            </a:r>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0" name="Shape 2100"/>
        <p:cNvGrpSpPr/>
        <p:nvPr/>
      </p:nvGrpSpPr>
      <p:grpSpPr>
        <a:xfrm>
          <a:off x="0" y="0"/>
          <a:ext cx="0" cy="0"/>
          <a:chOff x="0" y="0"/>
          <a:chExt cx="0" cy="0"/>
        </a:xfrm>
      </p:grpSpPr>
      <p:pic>
        <p:nvPicPr>
          <p:cNvPr id="2101" name="Google Shape;2101;p333"/>
          <p:cNvPicPr preferRelativeResize="0"/>
          <p:nvPr/>
        </p:nvPicPr>
        <p:blipFill rotWithShape="1">
          <a:blip r:embed="rId3">
            <a:alphaModFix/>
          </a:blip>
          <a:srcRect b="12284" l="24801" r="25056" t="29110"/>
          <a:stretch/>
        </p:blipFill>
        <p:spPr>
          <a:xfrm>
            <a:off x="3813350" y="904350"/>
            <a:ext cx="4762919" cy="3711366"/>
          </a:xfrm>
          <a:prstGeom prst="rect">
            <a:avLst/>
          </a:prstGeom>
          <a:noFill/>
          <a:ln>
            <a:noFill/>
          </a:ln>
        </p:spPr>
      </p:pic>
      <p:pic>
        <p:nvPicPr>
          <p:cNvPr descr="Life Is Complicated Poster©" id="2102" name="Google Shape;2102;p333"/>
          <p:cNvPicPr preferRelativeResize="0"/>
          <p:nvPr/>
        </p:nvPicPr>
        <p:blipFill rotWithShape="1">
          <a:blip r:embed="rId4">
            <a:alphaModFix/>
          </a:blip>
          <a:srcRect b="0" l="17397" r="18856" t="0"/>
          <a:stretch/>
        </p:blipFill>
        <p:spPr>
          <a:xfrm>
            <a:off x="291403" y="757148"/>
            <a:ext cx="3074796" cy="385856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235"/>
          <p:cNvSpPr txBox="1"/>
          <p:nvPr>
            <p:ph type="title"/>
          </p:nvPr>
        </p:nvSpPr>
        <p:spPr>
          <a:xfrm>
            <a:off x="233200" y="1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Email on 6/30</a:t>
            </a:r>
            <a:endParaRPr sz="3800"/>
          </a:p>
        </p:txBody>
      </p:sp>
      <p:pic>
        <p:nvPicPr>
          <p:cNvPr id="1160" name="Google Shape;1160;p235"/>
          <p:cNvPicPr preferRelativeResize="0"/>
          <p:nvPr/>
        </p:nvPicPr>
        <p:blipFill>
          <a:blip r:embed="rId3">
            <a:alphaModFix/>
          </a:blip>
          <a:stretch>
            <a:fillRect/>
          </a:stretch>
        </p:blipFill>
        <p:spPr>
          <a:xfrm>
            <a:off x="4986000" y="1134675"/>
            <a:ext cx="3551624" cy="2207150"/>
          </a:xfrm>
          <a:prstGeom prst="rect">
            <a:avLst/>
          </a:prstGeom>
          <a:noFill/>
          <a:ln>
            <a:noFill/>
          </a:ln>
        </p:spPr>
      </p:pic>
      <p:pic>
        <p:nvPicPr>
          <p:cNvPr id="1161" name="Google Shape;1161;p235"/>
          <p:cNvPicPr preferRelativeResize="0"/>
          <p:nvPr/>
        </p:nvPicPr>
        <p:blipFill>
          <a:blip r:embed="rId4">
            <a:alphaModFix/>
          </a:blip>
          <a:stretch>
            <a:fillRect/>
          </a:stretch>
        </p:blipFill>
        <p:spPr>
          <a:xfrm>
            <a:off x="5017225" y="3502700"/>
            <a:ext cx="3489197" cy="1618524"/>
          </a:xfrm>
          <a:prstGeom prst="rect">
            <a:avLst/>
          </a:prstGeom>
          <a:noFill/>
          <a:ln>
            <a:noFill/>
          </a:ln>
        </p:spPr>
      </p:pic>
      <p:pic>
        <p:nvPicPr>
          <p:cNvPr id="1162" name="Google Shape;1162;p235"/>
          <p:cNvPicPr preferRelativeResize="0"/>
          <p:nvPr/>
        </p:nvPicPr>
        <p:blipFill>
          <a:blip r:embed="rId5">
            <a:alphaModFix/>
          </a:blip>
          <a:stretch>
            <a:fillRect/>
          </a:stretch>
        </p:blipFill>
        <p:spPr>
          <a:xfrm>
            <a:off x="473150" y="1134687"/>
            <a:ext cx="3868246" cy="3864886"/>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6" name="Shape 2106"/>
        <p:cNvGrpSpPr/>
        <p:nvPr/>
      </p:nvGrpSpPr>
      <p:grpSpPr>
        <a:xfrm>
          <a:off x="0" y="0"/>
          <a:ext cx="0" cy="0"/>
          <a:chOff x="0" y="0"/>
          <a:chExt cx="0" cy="0"/>
        </a:xfrm>
      </p:grpSpPr>
      <p:pic>
        <p:nvPicPr>
          <p:cNvPr id="2107" name="Google Shape;2107;p334"/>
          <p:cNvPicPr preferRelativeResize="0"/>
          <p:nvPr/>
        </p:nvPicPr>
        <p:blipFill rotWithShape="1">
          <a:blip r:embed="rId3">
            <a:alphaModFix/>
          </a:blip>
          <a:srcRect b="7420" l="17579" r="20460" t="38462"/>
          <a:stretch/>
        </p:blipFill>
        <p:spPr>
          <a:xfrm>
            <a:off x="724238" y="662550"/>
            <a:ext cx="7695524" cy="448095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1" name="Shape 2111"/>
        <p:cNvGrpSpPr/>
        <p:nvPr/>
      </p:nvGrpSpPr>
      <p:grpSpPr>
        <a:xfrm>
          <a:off x="0" y="0"/>
          <a:ext cx="0" cy="0"/>
          <a:chOff x="0" y="0"/>
          <a:chExt cx="0" cy="0"/>
        </a:xfrm>
      </p:grpSpPr>
      <p:pic>
        <p:nvPicPr>
          <p:cNvPr descr="A screenshot of a computer&#10;&#10;Description automatically generated" id="2112" name="Google Shape;2112;p335"/>
          <p:cNvPicPr preferRelativeResize="0"/>
          <p:nvPr/>
        </p:nvPicPr>
        <p:blipFill rotWithShape="1">
          <a:blip r:embed="rId3">
            <a:alphaModFix/>
          </a:blip>
          <a:srcRect b="27110" l="17659" r="41024" t="29611"/>
          <a:stretch/>
        </p:blipFill>
        <p:spPr>
          <a:xfrm>
            <a:off x="1411505" y="354729"/>
            <a:ext cx="6320983" cy="4434039"/>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6" name="Shape 2116"/>
        <p:cNvGrpSpPr/>
        <p:nvPr/>
      </p:nvGrpSpPr>
      <p:grpSpPr>
        <a:xfrm>
          <a:off x="0" y="0"/>
          <a:ext cx="0" cy="0"/>
          <a:chOff x="0" y="0"/>
          <a:chExt cx="0" cy="0"/>
        </a:xfrm>
      </p:grpSpPr>
      <p:sp>
        <p:nvSpPr>
          <p:cNvPr id="2117" name="Google Shape;2117;p336"/>
          <p:cNvSpPr txBox="1"/>
          <p:nvPr/>
        </p:nvSpPr>
        <p:spPr>
          <a:xfrm>
            <a:off x="725550" y="1266982"/>
            <a:ext cx="7692900" cy="1793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0" i="0" lang="en" sz="2800" u="none" cap="none" strike="noStrike">
                <a:solidFill>
                  <a:srgbClr val="040C28"/>
                </a:solidFill>
                <a:latin typeface="Calibri"/>
                <a:ea typeface="Calibri"/>
                <a:cs typeface="Calibri"/>
                <a:sym typeface="Calibri"/>
              </a:rPr>
              <a:t>The appearance of </a:t>
            </a:r>
            <a:r>
              <a:rPr b="1" i="0" lang="en" sz="2800" u="none" cap="none" strike="noStrike">
                <a:solidFill>
                  <a:schemeClr val="accent5"/>
                </a:solidFill>
                <a:latin typeface="Calibri"/>
                <a:ea typeface="Calibri"/>
                <a:cs typeface="Calibri"/>
                <a:sym typeface="Calibri"/>
              </a:rPr>
              <a:t>phosphatidylserine</a:t>
            </a:r>
            <a:r>
              <a:rPr b="0" i="0" lang="en" sz="2800" u="none" cap="none" strike="noStrike">
                <a:solidFill>
                  <a:srgbClr val="040C28"/>
                </a:solidFill>
                <a:latin typeface="Calibri"/>
                <a:ea typeface="Calibri"/>
                <a:cs typeface="Calibri"/>
                <a:sym typeface="Calibri"/>
              </a:rPr>
              <a:t> in the </a:t>
            </a:r>
            <a:r>
              <a:rPr b="0" i="0" lang="en" sz="2800" u="none" cap="none" strike="noStrike">
                <a:solidFill>
                  <a:schemeClr val="accent5"/>
                </a:solidFill>
                <a:latin typeface="Calibri"/>
                <a:ea typeface="Calibri"/>
                <a:cs typeface="Calibri"/>
                <a:sym typeface="Calibri"/>
              </a:rPr>
              <a:t>outer leaflet</a:t>
            </a:r>
            <a:r>
              <a:rPr b="0" i="0" lang="en" sz="2800" u="none" cap="none" strike="noStrike">
                <a:solidFill>
                  <a:srgbClr val="040C28"/>
                </a:solidFill>
                <a:latin typeface="Calibri"/>
                <a:ea typeface="Calibri"/>
                <a:cs typeface="Calibri"/>
                <a:sym typeface="Calibri"/>
              </a:rPr>
              <a:t> of the plasma membrane appears to be a universal phenomenon in cells undergoing </a:t>
            </a:r>
            <a:r>
              <a:rPr b="1" i="0" lang="en" sz="2800" u="none" cap="none" strike="noStrike">
                <a:solidFill>
                  <a:schemeClr val="accent5"/>
                </a:solidFill>
                <a:latin typeface="Calibri"/>
                <a:ea typeface="Calibri"/>
                <a:cs typeface="Calibri"/>
                <a:sym typeface="Calibri"/>
              </a:rPr>
              <a:t>apoptosis</a:t>
            </a:r>
            <a:r>
              <a:rPr b="0" i="0" lang="en" sz="2800" u="none" cap="none" strike="noStrike">
                <a:solidFill>
                  <a:srgbClr val="040C28"/>
                </a:solidFill>
                <a:latin typeface="Calibri"/>
                <a:ea typeface="Calibri"/>
                <a:cs typeface="Calibri"/>
                <a:sym typeface="Calibri"/>
              </a:rPr>
              <a:t>, or programmed cell death</a:t>
            </a:r>
            <a:r>
              <a:rPr b="0" i="0" lang="en" sz="2800" u="none" cap="none" strike="noStrike">
                <a:solidFill>
                  <a:srgbClr val="1F1F1F"/>
                </a:solidFill>
                <a:latin typeface="Calibri"/>
                <a:ea typeface="Calibri"/>
                <a:cs typeface="Calibri"/>
                <a:sym typeface="Calibri"/>
              </a:rPr>
              <a:t> </a:t>
            </a:r>
            <a:endParaRPr b="0" i="0" sz="2800" u="none" cap="none" strike="noStrike">
              <a:solidFill>
                <a:srgbClr val="000000"/>
              </a:solidFill>
              <a:latin typeface="Calibri"/>
              <a:ea typeface="Calibri"/>
              <a:cs typeface="Calibri"/>
              <a:sym typeface="Calibri"/>
            </a:endParaRPr>
          </a:p>
        </p:txBody>
      </p:sp>
      <p:sp>
        <p:nvSpPr>
          <p:cNvPr id="2118" name="Google Shape;2118;p336"/>
          <p:cNvSpPr txBox="1"/>
          <p:nvPr/>
        </p:nvSpPr>
        <p:spPr>
          <a:xfrm>
            <a:off x="1029051" y="3470719"/>
            <a:ext cx="82644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0" i="0" lang="en" sz="2800" u="none" cap="none" strike="noStrike">
                <a:solidFill>
                  <a:srgbClr val="222222"/>
                </a:solidFill>
                <a:latin typeface="Calibri"/>
                <a:ea typeface="Calibri"/>
                <a:cs typeface="Calibri"/>
                <a:sym typeface="Calibri"/>
              </a:rPr>
              <a:t>PtdSer acts as an</a:t>
            </a:r>
            <a:r>
              <a:rPr b="0" i="0" lang="en" sz="2800" u="none" cap="none" strike="noStrike">
                <a:solidFill>
                  <a:schemeClr val="accent5"/>
                </a:solidFill>
                <a:latin typeface="Calibri"/>
                <a:ea typeface="Calibri"/>
                <a:cs typeface="Calibri"/>
                <a:sym typeface="Calibri"/>
              </a:rPr>
              <a:t> ‘eat me’</a:t>
            </a:r>
            <a:r>
              <a:rPr b="0" i="0" lang="en" sz="2800" u="none" cap="none" strike="noStrike">
                <a:solidFill>
                  <a:srgbClr val="222222"/>
                </a:solidFill>
                <a:latin typeface="Calibri"/>
                <a:ea typeface="Calibri"/>
                <a:cs typeface="Calibri"/>
                <a:sym typeface="Calibri"/>
              </a:rPr>
              <a:t> signal on dead cells</a:t>
            </a:r>
            <a:endParaRPr b="0" i="0" sz="2800" u="none" cap="none" strike="noStrike">
              <a:solidFill>
                <a:srgbClr val="000000"/>
              </a:solidFill>
              <a:latin typeface="Calibri"/>
              <a:ea typeface="Calibri"/>
              <a:cs typeface="Calibri"/>
              <a:sym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6" name="Shape 2126"/>
        <p:cNvGrpSpPr/>
        <p:nvPr/>
      </p:nvGrpSpPr>
      <p:grpSpPr>
        <a:xfrm>
          <a:off x="0" y="0"/>
          <a:ext cx="0" cy="0"/>
          <a:chOff x="0" y="0"/>
          <a:chExt cx="0" cy="0"/>
        </a:xfrm>
      </p:grpSpPr>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30" name="Shape 2130"/>
        <p:cNvGrpSpPr/>
        <p:nvPr/>
      </p:nvGrpSpPr>
      <p:grpSpPr>
        <a:xfrm>
          <a:off x="0" y="0"/>
          <a:ext cx="0" cy="0"/>
          <a:chOff x="0" y="0"/>
          <a:chExt cx="0" cy="0"/>
        </a:xfrm>
      </p:grpSpPr>
      <p:sp>
        <p:nvSpPr>
          <p:cNvPr id="2131" name="Google Shape;2131;p339"/>
          <p:cNvSpPr txBox="1"/>
          <p:nvPr/>
        </p:nvSpPr>
        <p:spPr>
          <a:xfrm>
            <a:off x="701450" y="1139946"/>
            <a:ext cx="7754400" cy="9054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chemeClr val="dk1"/>
              </a:buClr>
              <a:buSzPts val="600"/>
              <a:buFont typeface="Arial"/>
              <a:buNone/>
            </a:pPr>
            <a:r>
              <a:rPr b="1" i="0" lang="en" sz="2700" u="none" cap="none" strike="noStrike">
                <a:solidFill>
                  <a:schemeClr val="accent2"/>
                </a:solidFill>
                <a:latin typeface="Calibri"/>
                <a:ea typeface="Calibri"/>
                <a:cs typeface="Calibri"/>
                <a:sym typeface="Calibri"/>
              </a:rPr>
              <a:t>What can we explain?  What might we explore next?</a:t>
            </a:r>
            <a:endParaRPr b="0" i="0" sz="2700" u="none" cap="none" strike="noStrike">
              <a:solidFill>
                <a:schemeClr val="accent2"/>
              </a:solidFill>
              <a:latin typeface="Calibri"/>
              <a:ea typeface="Calibri"/>
              <a:cs typeface="Calibri"/>
              <a:sym typeface="Calibri"/>
            </a:endParaRPr>
          </a:p>
        </p:txBody>
      </p:sp>
      <p:sp>
        <p:nvSpPr>
          <p:cNvPr id="2132" name="Google Shape;2132;p33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133" name="Google Shape;2133;p339"/>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sp>
        <p:nvSpPr>
          <p:cNvPr id="2134" name="Google Shape;2134;p339"/>
          <p:cNvSpPr txBox="1"/>
          <p:nvPr/>
        </p:nvSpPr>
        <p:spPr>
          <a:xfrm>
            <a:off x="173293" y="57152"/>
            <a:ext cx="84810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4000"/>
              <a:buFont typeface="Arial"/>
              <a:buNone/>
            </a:pPr>
            <a:r>
              <a:rPr b="1" i="0" lang="en" sz="3000" u="none" cap="none" strike="noStrike">
                <a:solidFill>
                  <a:srgbClr val="FFFFFF"/>
                </a:solidFill>
                <a:latin typeface="Calibri"/>
                <a:ea typeface="Calibri"/>
                <a:cs typeface="Calibri"/>
                <a:sym typeface="Calibri"/>
              </a:rPr>
              <a:t>Regrounding in the Phenomenon</a:t>
            </a:r>
            <a:endParaRPr b="1" i="0" sz="3000" u="none" cap="none" strike="noStrike">
              <a:solidFill>
                <a:srgbClr val="FFFFFF"/>
              </a:solidFill>
              <a:latin typeface="Calibri"/>
              <a:ea typeface="Calibri"/>
              <a:cs typeface="Calibri"/>
              <a:sym typeface="Calibri"/>
            </a:endParaRPr>
          </a:p>
        </p:txBody>
      </p:sp>
      <p:sp>
        <p:nvSpPr>
          <p:cNvPr id="2135" name="Google Shape;2135;p339"/>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2136" name="Google Shape;2136;p339"/>
          <p:cNvPicPr preferRelativeResize="0"/>
          <p:nvPr/>
        </p:nvPicPr>
        <p:blipFill rotWithShape="1">
          <a:blip r:embed="rId4">
            <a:alphaModFix/>
          </a:blip>
          <a:srcRect b="0" l="0" r="0" t="0"/>
          <a:stretch/>
        </p:blipFill>
        <p:spPr>
          <a:xfrm>
            <a:off x="8115878" y="130417"/>
            <a:ext cx="905277" cy="900248"/>
          </a:xfrm>
          <a:prstGeom prst="rect">
            <a:avLst/>
          </a:prstGeom>
          <a:noFill/>
          <a:ln>
            <a:noFill/>
          </a:ln>
        </p:spPr>
      </p:pic>
      <p:pic>
        <p:nvPicPr>
          <p:cNvPr id="2137" name="Google Shape;2137;p339"/>
          <p:cNvPicPr preferRelativeResize="0"/>
          <p:nvPr/>
        </p:nvPicPr>
        <p:blipFill>
          <a:blip r:embed="rId5">
            <a:alphaModFix/>
          </a:blip>
          <a:stretch>
            <a:fillRect/>
          </a:stretch>
        </p:blipFill>
        <p:spPr>
          <a:xfrm>
            <a:off x="1162550" y="1723626"/>
            <a:ext cx="6259300" cy="2733400"/>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1" name="Shape 2141"/>
        <p:cNvGrpSpPr/>
        <p:nvPr/>
      </p:nvGrpSpPr>
      <p:grpSpPr>
        <a:xfrm>
          <a:off x="0" y="0"/>
          <a:ext cx="0" cy="0"/>
          <a:chOff x="0" y="0"/>
          <a:chExt cx="0" cy="0"/>
        </a:xfrm>
      </p:grpSpPr>
      <p:sp>
        <p:nvSpPr>
          <p:cNvPr id="2142" name="Google Shape;2142;p340"/>
          <p:cNvSpPr txBox="1"/>
          <p:nvPr>
            <p:ph type="title"/>
          </p:nvPr>
        </p:nvSpPr>
        <p:spPr>
          <a:xfrm>
            <a:off x="331538" y="-61519"/>
            <a:ext cx="8267625" cy="949275"/>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Let’s Recap!</a:t>
            </a:r>
            <a:endParaRPr/>
          </a:p>
        </p:txBody>
      </p:sp>
      <p:grpSp>
        <p:nvGrpSpPr>
          <p:cNvPr id="2143" name="Google Shape;2143;p340"/>
          <p:cNvGrpSpPr/>
          <p:nvPr/>
        </p:nvGrpSpPr>
        <p:grpSpPr>
          <a:xfrm>
            <a:off x="1210961" y="2220279"/>
            <a:ext cx="3183958" cy="1497881"/>
            <a:chOff x="2960775" y="689950"/>
            <a:chExt cx="3266100" cy="1536525"/>
          </a:xfrm>
        </p:grpSpPr>
        <p:pic>
          <p:nvPicPr>
            <p:cNvPr id="2144" name="Google Shape;2144;p340"/>
            <p:cNvPicPr preferRelativeResize="0"/>
            <p:nvPr/>
          </p:nvPicPr>
          <p:blipFill>
            <a:blip r:embed="rId3">
              <a:alphaModFix/>
            </a:blip>
            <a:stretch>
              <a:fillRect/>
            </a:stretch>
          </p:blipFill>
          <p:spPr>
            <a:xfrm>
              <a:off x="2960775" y="689950"/>
              <a:ext cx="516992" cy="768262"/>
            </a:xfrm>
            <a:prstGeom prst="rect">
              <a:avLst/>
            </a:prstGeom>
            <a:noFill/>
            <a:ln>
              <a:noFill/>
            </a:ln>
          </p:spPr>
        </p:pic>
        <p:pic>
          <p:nvPicPr>
            <p:cNvPr id="2145" name="Google Shape;2145;p340"/>
            <p:cNvPicPr preferRelativeResize="0"/>
            <p:nvPr/>
          </p:nvPicPr>
          <p:blipFill>
            <a:blip r:embed="rId3">
              <a:alphaModFix/>
            </a:blip>
            <a:stretch>
              <a:fillRect/>
            </a:stretch>
          </p:blipFill>
          <p:spPr>
            <a:xfrm>
              <a:off x="3401864" y="689950"/>
              <a:ext cx="516992" cy="768262"/>
            </a:xfrm>
            <a:prstGeom prst="rect">
              <a:avLst/>
            </a:prstGeom>
            <a:noFill/>
            <a:ln>
              <a:noFill/>
            </a:ln>
          </p:spPr>
        </p:pic>
        <p:pic>
          <p:nvPicPr>
            <p:cNvPr id="2146" name="Google Shape;2146;p340"/>
            <p:cNvPicPr preferRelativeResize="0"/>
            <p:nvPr/>
          </p:nvPicPr>
          <p:blipFill>
            <a:blip r:embed="rId3">
              <a:alphaModFix/>
            </a:blip>
            <a:stretch>
              <a:fillRect/>
            </a:stretch>
          </p:blipFill>
          <p:spPr>
            <a:xfrm>
              <a:off x="3827560" y="689950"/>
              <a:ext cx="516992" cy="768262"/>
            </a:xfrm>
            <a:prstGeom prst="rect">
              <a:avLst/>
            </a:prstGeom>
            <a:noFill/>
            <a:ln>
              <a:noFill/>
            </a:ln>
          </p:spPr>
        </p:pic>
        <p:pic>
          <p:nvPicPr>
            <p:cNvPr id="2147" name="Google Shape;2147;p340"/>
            <p:cNvPicPr preferRelativeResize="0"/>
            <p:nvPr/>
          </p:nvPicPr>
          <p:blipFill>
            <a:blip r:embed="rId3">
              <a:alphaModFix/>
            </a:blip>
            <a:stretch>
              <a:fillRect/>
            </a:stretch>
          </p:blipFill>
          <p:spPr>
            <a:xfrm>
              <a:off x="4284041" y="689950"/>
              <a:ext cx="516992" cy="768262"/>
            </a:xfrm>
            <a:prstGeom prst="rect">
              <a:avLst/>
            </a:prstGeom>
            <a:noFill/>
            <a:ln>
              <a:noFill/>
            </a:ln>
          </p:spPr>
        </p:pic>
        <p:pic>
          <p:nvPicPr>
            <p:cNvPr id="2148" name="Google Shape;2148;p340"/>
            <p:cNvPicPr preferRelativeResize="0"/>
            <p:nvPr/>
          </p:nvPicPr>
          <p:blipFill>
            <a:blip r:embed="rId3">
              <a:alphaModFix/>
            </a:blip>
            <a:stretch>
              <a:fillRect/>
            </a:stretch>
          </p:blipFill>
          <p:spPr>
            <a:xfrm rot="10800000">
              <a:off x="3057944" y="1458213"/>
              <a:ext cx="516992" cy="768262"/>
            </a:xfrm>
            <a:prstGeom prst="rect">
              <a:avLst/>
            </a:prstGeom>
            <a:noFill/>
            <a:ln>
              <a:noFill/>
            </a:ln>
          </p:spPr>
        </p:pic>
        <p:pic>
          <p:nvPicPr>
            <p:cNvPr id="2149" name="Google Shape;2149;p340"/>
            <p:cNvPicPr preferRelativeResize="0"/>
            <p:nvPr/>
          </p:nvPicPr>
          <p:blipFill>
            <a:blip r:embed="rId3">
              <a:alphaModFix/>
            </a:blip>
            <a:stretch>
              <a:fillRect/>
            </a:stretch>
          </p:blipFill>
          <p:spPr>
            <a:xfrm>
              <a:off x="4694344" y="689950"/>
              <a:ext cx="516992" cy="768262"/>
            </a:xfrm>
            <a:prstGeom prst="rect">
              <a:avLst/>
            </a:prstGeom>
            <a:noFill/>
            <a:ln>
              <a:noFill/>
            </a:ln>
          </p:spPr>
        </p:pic>
        <p:pic>
          <p:nvPicPr>
            <p:cNvPr id="2150" name="Google Shape;2150;p340"/>
            <p:cNvPicPr preferRelativeResize="0"/>
            <p:nvPr/>
          </p:nvPicPr>
          <p:blipFill>
            <a:blip r:embed="rId3">
              <a:alphaModFix/>
            </a:blip>
            <a:stretch>
              <a:fillRect/>
            </a:stretch>
          </p:blipFill>
          <p:spPr>
            <a:xfrm>
              <a:off x="5166218" y="689950"/>
              <a:ext cx="516992" cy="768262"/>
            </a:xfrm>
            <a:prstGeom prst="rect">
              <a:avLst/>
            </a:prstGeom>
            <a:noFill/>
            <a:ln>
              <a:noFill/>
            </a:ln>
          </p:spPr>
        </p:pic>
        <p:pic>
          <p:nvPicPr>
            <p:cNvPr id="2151" name="Google Shape;2151;p340"/>
            <p:cNvPicPr preferRelativeResize="0"/>
            <p:nvPr/>
          </p:nvPicPr>
          <p:blipFill>
            <a:blip r:embed="rId3">
              <a:alphaModFix/>
            </a:blip>
            <a:stretch>
              <a:fillRect/>
            </a:stretch>
          </p:blipFill>
          <p:spPr>
            <a:xfrm>
              <a:off x="5607307" y="689950"/>
              <a:ext cx="516992" cy="768262"/>
            </a:xfrm>
            <a:prstGeom prst="rect">
              <a:avLst/>
            </a:prstGeom>
            <a:noFill/>
            <a:ln>
              <a:noFill/>
            </a:ln>
          </p:spPr>
        </p:pic>
        <p:pic>
          <p:nvPicPr>
            <p:cNvPr id="2152" name="Google Shape;2152;p340"/>
            <p:cNvPicPr preferRelativeResize="0"/>
            <p:nvPr/>
          </p:nvPicPr>
          <p:blipFill>
            <a:blip r:embed="rId3">
              <a:alphaModFix/>
            </a:blip>
            <a:stretch>
              <a:fillRect/>
            </a:stretch>
          </p:blipFill>
          <p:spPr>
            <a:xfrm rot="10800000">
              <a:off x="3477767" y="1458213"/>
              <a:ext cx="516992" cy="768262"/>
            </a:xfrm>
            <a:prstGeom prst="rect">
              <a:avLst/>
            </a:prstGeom>
            <a:noFill/>
            <a:ln>
              <a:noFill/>
            </a:ln>
          </p:spPr>
        </p:pic>
        <p:pic>
          <p:nvPicPr>
            <p:cNvPr id="2153" name="Google Shape;2153;p340"/>
            <p:cNvPicPr preferRelativeResize="0"/>
            <p:nvPr/>
          </p:nvPicPr>
          <p:blipFill>
            <a:blip r:embed="rId3">
              <a:alphaModFix/>
            </a:blip>
            <a:stretch>
              <a:fillRect/>
            </a:stretch>
          </p:blipFill>
          <p:spPr>
            <a:xfrm rot="10800000">
              <a:off x="3918856" y="1458213"/>
              <a:ext cx="516992" cy="768262"/>
            </a:xfrm>
            <a:prstGeom prst="rect">
              <a:avLst/>
            </a:prstGeom>
            <a:noFill/>
            <a:ln>
              <a:noFill/>
            </a:ln>
          </p:spPr>
        </p:pic>
        <p:pic>
          <p:nvPicPr>
            <p:cNvPr id="2154" name="Google Shape;2154;p340"/>
            <p:cNvPicPr preferRelativeResize="0"/>
            <p:nvPr/>
          </p:nvPicPr>
          <p:blipFill>
            <a:blip r:embed="rId3">
              <a:alphaModFix/>
            </a:blip>
            <a:stretch>
              <a:fillRect/>
            </a:stretch>
          </p:blipFill>
          <p:spPr>
            <a:xfrm rot="10800000">
              <a:off x="4344552" y="1458213"/>
              <a:ext cx="516992" cy="768262"/>
            </a:xfrm>
            <a:prstGeom prst="rect">
              <a:avLst/>
            </a:prstGeom>
            <a:noFill/>
            <a:ln>
              <a:noFill/>
            </a:ln>
          </p:spPr>
        </p:pic>
        <p:pic>
          <p:nvPicPr>
            <p:cNvPr id="2155" name="Google Shape;2155;p340"/>
            <p:cNvPicPr preferRelativeResize="0"/>
            <p:nvPr/>
          </p:nvPicPr>
          <p:blipFill>
            <a:blip r:embed="rId3">
              <a:alphaModFix/>
            </a:blip>
            <a:stretch>
              <a:fillRect/>
            </a:stretch>
          </p:blipFill>
          <p:spPr>
            <a:xfrm rot="10800000">
              <a:off x="4801033" y="1458213"/>
              <a:ext cx="516992" cy="768262"/>
            </a:xfrm>
            <a:prstGeom prst="rect">
              <a:avLst/>
            </a:prstGeom>
            <a:noFill/>
            <a:ln>
              <a:noFill/>
            </a:ln>
          </p:spPr>
        </p:pic>
        <p:pic>
          <p:nvPicPr>
            <p:cNvPr id="2156" name="Google Shape;2156;p340"/>
            <p:cNvPicPr preferRelativeResize="0"/>
            <p:nvPr/>
          </p:nvPicPr>
          <p:blipFill>
            <a:blip r:embed="rId3">
              <a:alphaModFix/>
            </a:blip>
            <a:stretch>
              <a:fillRect/>
            </a:stretch>
          </p:blipFill>
          <p:spPr>
            <a:xfrm rot="10800000">
              <a:off x="5709883" y="1458213"/>
              <a:ext cx="516992" cy="768262"/>
            </a:xfrm>
            <a:prstGeom prst="rect">
              <a:avLst/>
            </a:prstGeom>
            <a:noFill/>
            <a:ln>
              <a:noFill/>
            </a:ln>
          </p:spPr>
        </p:pic>
        <p:pic>
          <p:nvPicPr>
            <p:cNvPr id="2157" name="Google Shape;2157;p340"/>
            <p:cNvPicPr preferRelativeResize="0"/>
            <p:nvPr/>
          </p:nvPicPr>
          <p:blipFill>
            <a:blip r:embed="rId3">
              <a:alphaModFix/>
            </a:blip>
            <a:stretch>
              <a:fillRect/>
            </a:stretch>
          </p:blipFill>
          <p:spPr>
            <a:xfrm rot="10800000">
              <a:off x="5287240" y="1458213"/>
              <a:ext cx="516992" cy="768262"/>
            </a:xfrm>
            <a:prstGeom prst="rect">
              <a:avLst/>
            </a:prstGeom>
            <a:noFill/>
            <a:ln>
              <a:noFill/>
            </a:ln>
          </p:spPr>
        </p:pic>
      </p:grpSp>
      <p:grpSp>
        <p:nvGrpSpPr>
          <p:cNvPr id="2158" name="Google Shape;2158;p340"/>
          <p:cNvGrpSpPr/>
          <p:nvPr/>
        </p:nvGrpSpPr>
        <p:grpSpPr>
          <a:xfrm>
            <a:off x="778042" y="800816"/>
            <a:ext cx="4180204" cy="1878433"/>
            <a:chOff x="1937089" y="971795"/>
            <a:chExt cx="4288048" cy="1926895"/>
          </a:xfrm>
        </p:grpSpPr>
        <p:pic>
          <p:nvPicPr>
            <p:cNvPr id="2159" name="Google Shape;2159;p340"/>
            <p:cNvPicPr preferRelativeResize="0"/>
            <p:nvPr/>
          </p:nvPicPr>
          <p:blipFill>
            <a:blip r:embed="rId4">
              <a:alphaModFix/>
            </a:blip>
            <a:stretch>
              <a:fillRect/>
            </a:stretch>
          </p:blipFill>
          <p:spPr>
            <a:xfrm>
              <a:off x="3387080" y="1398662"/>
              <a:ext cx="1439801" cy="946275"/>
            </a:xfrm>
            <a:prstGeom prst="rect">
              <a:avLst/>
            </a:prstGeom>
            <a:noFill/>
            <a:ln>
              <a:noFill/>
            </a:ln>
          </p:spPr>
        </p:pic>
        <p:pic>
          <p:nvPicPr>
            <p:cNvPr id="2160" name="Google Shape;2160;p340"/>
            <p:cNvPicPr preferRelativeResize="0"/>
            <p:nvPr/>
          </p:nvPicPr>
          <p:blipFill>
            <a:blip r:embed="rId4">
              <a:alphaModFix/>
            </a:blip>
            <a:stretch>
              <a:fillRect/>
            </a:stretch>
          </p:blipFill>
          <p:spPr>
            <a:xfrm rot="-3881065">
              <a:off x="4769705" y="1351738"/>
              <a:ext cx="1439800" cy="946275"/>
            </a:xfrm>
            <a:prstGeom prst="rect">
              <a:avLst/>
            </a:prstGeom>
            <a:noFill/>
            <a:ln>
              <a:noFill/>
            </a:ln>
          </p:spPr>
        </p:pic>
        <p:pic>
          <p:nvPicPr>
            <p:cNvPr id="2161" name="Google Shape;2161;p340"/>
            <p:cNvPicPr preferRelativeResize="0"/>
            <p:nvPr/>
          </p:nvPicPr>
          <p:blipFill>
            <a:blip r:embed="rId4">
              <a:alphaModFix/>
            </a:blip>
            <a:stretch>
              <a:fillRect/>
            </a:stretch>
          </p:blipFill>
          <p:spPr>
            <a:xfrm rot="3096863">
              <a:off x="2035080" y="1567463"/>
              <a:ext cx="1439801" cy="946275"/>
            </a:xfrm>
            <a:prstGeom prst="rect">
              <a:avLst/>
            </a:prstGeom>
            <a:noFill/>
            <a:ln>
              <a:noFill/>
            </a:ln>
          </p:spPr>
        </p:pic>
      </p:grpSp>
      <p:grpSp>
        <p:nvGrpSpPr>
          <p:cNvPr id="2162" name="Google Shape;2162;p340"/>
          <p:cNvGrpSpPr/>
          <p:nvPr/>
        </p:nvGrpSpPr>
        <p:grpSpPr>
          <a:xfrm rot="10800000">
            <a:off x="712806" y="3317819"/>
            <a:ext cx="4180204" cy="1878433"/>
            <a:chOff x="1937089" y="971795"/>
            <a:chExt cx="4288048" cy="1926895"/>
          </a:xfrm>
        </p:grpSpPr>
        <p:pic>
          <p:nvPicPr>
            <p:cNvPr id="2163" name="Google Shape;2163;p340"/>
            <p:cNvPicPr preferRelativeResize="0"/>
            <p:nvPr/>
          </p:nvPicPr>
          <p:blipFill>
            <a:blip r:embed="rId4">
              <a:alphaModFix/>
            </a:blip>
            <a:stretch>
              <a:fillRect/>
            </a:stretch>
          </p:blipFill>
          <p:spPr>
            <a:xfrm>
              <a:off x="3387080" y="1398662"/>
              <a:ext cx="1439801" cy="946275"/>
            </a:xfrm>
            <a:prstGeom prst="rect">
              <a:avLst/>
            </a:prstGeom>
            <a:noFill/>
            <a:ln>
              <a:noFill/>
            </a:ln>
          </p:spPr>
        </p:pic>
        <p:pic>
          <p:nvPicPr>
            <p:cNvPr id="2164" name="Google Shape;2164;p340"/>
            <p:cNvPicPr preferRelativeResize="0"/>
            <p:nvPr/>
          </p:nvPicPr>
          <p:blipFill>
            <a:blip r:embed="rId4">
              <a:alphaModFix/>
            </a:blip>
            <a:stretch>
              <a:fillRect/>
            </a:stretch>
          </p:blipFill>
          <p:spPr>
            <a:xfrm rot="-3881065">
              <a:off x="4769705" y="1351738"/>
              <a:ext cx="1439800" cy="946275"/>
            </a:xfrm>
            <a:prstGeom prst="rect">
              <a:avLst/>
            </a:prstGeom>
            <a:noFill/>
            <a:ln>
              <a:noFill/>
            </a:ln>
          </p:spPr>
        </p:pic>
        <p:pic>
          <p:nvPicPr>
            <p:cNvPr id="2165" name="Google Shape;2165;p340"/>
            <p:cNvPicPr preferRelativeResize="0"/>
            <p:nvPr/>
          </p:nvPicPr>
          <p:blipFill>
            <a:blip r:embed="rId4">
              <a:alphaModFix/>
            </a:blip>
            <a:stretch>
              <a:fillRect/>
            </a:stretch>
          </p:blipFill>
          <p:spPr>
            <a:xfrm rot="3096863">
              <a:off x="2035080" y="1567463"/>
              <a:ext cx="1439801" cy="946275"/>
            </a:xfrm>
            <a:prstGeom prst="rect">
              <a:avLst/>
            </a:prstGeom>
            <a:noFill/>
            <a:ln>
              <a:noFill/>
            </a:ln>
          </p:spPr>
        </p:pic>
      </p:grpSp>
      <p:pic>
        <p:nvPicPr>
          <p:cNvPr id="2166" name="Google Shape;2166;p340"/>
          <p:cNvPicPr preferRelativeResize="0"/>
          <p:nvPr/>
        </p:nvPicPr>
        <p:blipFill>
          <a:blip r:embed="rId5">
            <a:alphaModFix/>
          </a:blip>
          <a:stretch>
            <a:fillRect/>
          </a:stretch>
        </p:blipFill>
        <p:spPr>
          <a:xfrm>
            <a:off x="2020930" y="1977600"/>
            <a:ext cx="1454814" cy="2418783"/>
          </a:xfrm>
          <a:prstGeom prst="rect">
            <a:avLst/>
          </a:prstGeom>
          <a:noFill/>
          <a:ln>
            <a:noFill/>
          </a:ln>
        </p:spPr>
      </p:pic>
      <p:pic>
        <p:nvPicPr>
          <p:cNvPr descr="Icon&#10;&#10;Description automatically generated" id="2167" name="Google Shape;2167;p340"/>
          <p:cNvPicPr preferRelativeResize="0"/>
          <p:nvPr/>
        </p:nvPicPr>
        <p:blipFill rotWithShape="1">
          <a:blip r:embed="rId6">
            <a:alphaModFix/>
          </a:blip>
          <a:srcRect b="0" l="0" r="0" t="0"/>
          <a:stretch/>
        </p:blipFill>
        <p:spPr>
          <a:xfrm>
            <a:off x="8068673" y="114777"/>
            <a:ext cx="943450" cy="943450"/>
          </a:xfrm>
          <a:prstGeom prst="rect">
            <a:avLst/>
          </a:prstGeom>
          <a:noFill/>
          <a:ln>
            <a:noFill/>
          </a:ln>
        </p:spPr>
      </p:pic>
      <p:sp>
        <p:nvSpPr>
          <p:cNvPr id="2168" name="Google Shape;2168;p340"/>
          <p:cNvSpPr txBox="1"/>
          <p:nvPr>
            <p:ph idx="1" type="body"/>
          </p:nvPr>
        </p:nvSpPr>
        <p:spPr>
          <a:xfrm>
            <a:off x="5004495" y="1386503"/>
            <a:ext cx="3705975" cy="3409425"/>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700">
                <a:solidFill>
                  <a:schemeClr val="accent2"/>
                </a:solidFill>
              </a:rPr>
              <a:t>What questions have we answered and made good progress on?</a:t>
            </a:r>
            <a:endParaRPr b="1" sz="2700">
              <a:solidFill>
                <a:schemeClr val="accent2"/>
              </a:solidFill>
            </a:endParaRPr>
          </a:p>
          <a:p>
            <a:pPr indent="0" lvl="0" marL="0" rtl="0" algn="l">
              <a:spcBef>
                <a:spcPts val="1200"/>
              </a:spcBef>
              <a:spcAft>
                <a:spcPts val="1200"/>
              </a:spcAft>
              <a:buNone/>
            </a:pPr>
            <a:r>
              <a:t/>
            </a:r>
            <a:endParaRPr b="1" sz="2700">
              <a:solidFill>
                <a:schemeClr val="accent2"/>
              </a:solidFill>
            </a:endParaRPr>
          </a:p>
        </p:txBody>
      </p:sp>
      <p:sp>
        <p:nvSpPr>
          <p:cNvPr id="2169" name="Google Shape;2169;p340"/>
          <p:cNvSpPr txBox="1"/>
          <p:nvPr/>
        </p:nvSpPr>
        <p:spPr>
          <a:xfrm>
            <a:off x="5004488" y="3154200"/>
            <a:ext cx="3884175" cy="1032075"/>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0"/>
              </a:spcBef>
              <a:spcAft>
                <a:spcPts val="1200"/>
              </a:spcAft>
              <a:buNone/>
            </a:pPr>
            <a:r>
              <a:rPr b="1" lang="en" sz="2700">
                <a:solidFill>
                  <a:schemeClr val="accent2"/>
                </a:solidFill>
                <a:latin typeface="Calibri"/>
                <a:ea typeface="Calibri"/>
                <a:cs typeface="Calibri"/>
                <a:sym typeface="Calibri"/>
              </a:rPr>
              <a:t>What questions do we still have?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4" name="Shape 2174"/>
        <p:cNvGrpSpPr/>
        <p:nvPr/>
      </p:nvGrpSpPr>
      <p:grpSpPr>
        <a:xfrm>
          <a:off x="0" y="0"/>
          <a:ext cx="0" cy="0"/>
          <a:chOff x="0" y="0"/>
          <a:chExt cx="0" cy="0"/>
        </a:xfrm>
      </p:grpSpPr>
      <p:sp>
        <p:nvSpPr>
          <p:cNvPr id="2175" name="Google Shape;2175;p341"/>
          <p:cNvSpPr txBox="1"/>
          <p:nvPr/>
        </p:nvSpPr>
        <p:spPr>
          <a:xfrm>
            <a:off x="336088" y="983850"/>
            <a:ext cx="5285925" cy="91147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400">
                <a:solidFill>
                  <a:srgbClr val="0B672E"/>
                </a:solidFill>
                <a:latin typeface="Calibri"/>
                <a:ea typeface="Calibri"/>
                <a:cs typeface="Calibri"/>
                <a:sym typeface="Calibri"/>
              </a:rPr>
              <a:t>Building Blocks of Life</a:t>
            </a:r>
            <a:endParaRPr b="1" sz="4400">
              <a:solidFill>
                <a:srgbClr val="0B672E"/>
              </a:solidFill>
              <a:latin typeface="Calibri"/>
              <a:ea typeface="Calibri"/>
              <a:cs typeface="Calibri"/>
              <a:sym typeface="Calibri"/>
            </a:endParaRPr>
          </a:p>
        </p:txBody>
      </p:sp>
      <p:sp>
        <p:nvSpPr>
          <p:cNvPr id="2176" name="Google Shape;2176;p341"/>
          <p:cNvSpPr txBox="1"/>
          <p:nvPr/>
        </p:nvSpPr>
        <p:spPr>
          <a:xfrm>
            <a:off x="336100" y="2375350"/>
            <a:ext cx="5285925" cy="106267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1" lang="en" sz="2000">
                <a:solidFill>
                  <a:srgbClr val="6C3078"/>
                </a:solidFill>
                <a:latin typeface="Calibri"/>
                <a:ea typeface="Calibri"/>
                <a:cs typeface="Calibri"/>
                <a:sym typeface="Calibri"/>
              </a:rPr>
              <a:t>"Amino acids are as important to life as the letters of the alphabet are to language."</a:t>
            </a:r>
            <a:endParaRPr b="1" i="1" sz="2000">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None/>
            </a:pPr>
            <a:r>
              <a:rPr b="1" i="1" lang="en" sz="1200">
                <a:solidFill>
                  <a:srgbClr val="6C3078"/>
                </a:solidFill>
                <a:latin typeface="Calibri"/>
                <a:ea typeface="Calibri"/>
                <a:cs typeface="Calibri"/>
                <a:sym typeface="Calibri"/>
              </a:rPr>
              <a:t>~Anonymous</a:t>
            </a:r>
            <a:endParaRPr b="1" i="1" sz="1200">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1" i="1" sz="2000">
              <a:solidFill>
                <a:srgbClr val="6C3078"/>
              </a:solidFill>
              <a:latin typeface="Calibri"/>
              <a:ea typeface="Calibri"/>
              <a:cs typeface="Calibri"/>
              <a:sym typeface="Calibri"/>
            </a:endParaRPr>
          </a:p>
        </p:txBody>
      </p:sp>
      <p:sp>
        <p:nvSpPr>
          <p:cNvPr id="2177" name="Google Shape;2177;p341"/>
          <p:cNvSpPr txBox="1"/>
          <p:nvPr/>
        </p:nvSpPr>
        <p:spPr>
          <a:xfrm>
            <a:off x="336038" y="1666650"/>
            <a:ext cx="5285925" cy="473175"/>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900">
                <a:solidFill>
                  <a:srgbClr val="0B672E"/>
                </a:solidFill>
                <a:latin typeface="Calibri"/>
                <a:ea typeface="Calibri"/>
                <a:cs typeface="Calibri"/>
                <a:sym typeface="Calibri"/>
              </a:rPr>
              <a:t>Amino Acid Building Blocks + Amino Acid Starter Kit</a:t>
            </a:r>
            <a:endParaRPr i="1" sz="1900">
              <a:solidFill>
                <a:srgbClr val="0B672E"/>
              </a:solidFill>
              <a:latin typeface="Calibri"/>
              <a:ea typeface="Calibri"/>
              <a:cs typeface="Calibri"/>
              <a:sym typeface="Calibri"/>
            </a:endParaRPr>
          </a:p>
        </p:txBody>
      </p:sp>
      <p:pic>
        <p:nvPicPr>
          <p:cNvPr id="2178" name="Google Shape;2178;p341"/>
          <p:cNvPicPr preferRelativeResize="0"/>
          <p:nvPr/>
        </p:nvPicPr>
        <p:blipFill>
          <a:blip r:embed="rId3">
            <a:alphaModFix/>
          </a:blip>
          <a:stretch>
            <a:fillRect/>
          </a:stretch>
        </p:blipFill>
        <p:spPr>
          <a:xfrm>
            <a:off x="6372700" y="945700"/>
            <a:ext cx="1791600" cy="3533301"/>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2" name="Shape 2182"/>
        <p:cNvGrpSpPr/>
        <p:nvPr/>
      </p:nvGrpSpPr>
      <p:grpSpPr>
        <a:xfrm>
          <a:off x="0" y="0"/>
          <a:ext cx="0" cy="0"/>
          <a:chOff x="0" y="0"/>
          <a:chExt cx="0" cy="0"/>
        </a:xfrm>
      </p:grpSpPr>
      <p:sp>
        <p:nvSpPr>
          <p:cNvPr id="2183" name="Google Shape;2183;p342"/>
          <p:cNvSpPr txBox="1"/>
          <p:nvPr>
            <p:ph type="title"/>
          </p:nvPr>
        </p:nvSpPr>
        <p:spPr>
          <a:xfrm>
            <a:off x="585650" y="993350"/>
            <a:ext cx="81288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9600">
                <a:solidFill>
                  <a:schemeClr val="accent2"/>
                </a:solidFill>
              </a:rPr>
              <a:t>What is a Protein?</a:t>
            </a:r>
            <a:endParaRPr b="1" sz="9600">
              <a:solidFill>
                <a:schemeClr val="accent2"/>
              </a:solidFill>
            </a:endParaRPr>
          </a:p>
        </p:txBody>
      </p:sp>
      <p:pic>
        <p:nvPicPr>
          <p:cNvPr descr="Icon&#10;&#10;Description automatically generated" id="2184" name="Google Shape;2184;p342"/>
          <p:cNvPicPr preferRelativeResize="0"/>
          <p:nvPr/>
        </p:nvPicPr>
        <p:blipFill rotWithShape="1">
          <a:blip r:embed="rId3">
            <a:alphaModFix/>
          </a:blip>
          <a:srcRect b="0" l="0" r="0" t="0"/>
          <a:stretch/>
        </p:blipFill>
        <p:spPr>
          <a:xfrm>
            <a:off x="8152671" y="312290"/>
            <a:ext cx="678957" cy="678957"/>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8" name="Shape 2188"/>
        <p:cNvGrpSpPr/>
        <p:nvPr/>
      </p:nvGrpSpPr>
      <p:grpSpPr>
        <a:xfrm>
          <a:off x="0" y="0"/>
          <a:ext cx="0" cy="0"/>
          <a:chOff x="0" y="0"/>
          <a:chExt cx="0" cy="0"/>
        </a:xfrm>
      </p:grpSpPr>
      <p:sp>
        <p:nvSpPr>
          <p:cNvPr id="2189" name="Google Shape;2189;p343"/>
          <p:cNvSpPr txBox="1"/>
          <p:nvPr>
            <p:ph idx="1" type="body"/>
          </p:nvPr>
        </p:nvSpPr>
        <p:spPr>
          <a:xfrm>
            <a:off x="591850" y="906375"/>
            <a:ext cx="7564500" cy="3497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600"/>
              <a:t>⚫️   </a:t>
            </a:r>
            <a:endParaRPr sz="3600"/>
          </a:p>
        </p:txBody>
      </p:sp>
      <p:sp>
        <p:nvSpPr>
          <p:cNvPr id="2190" name="Google Shape;2190;p343"/>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A protein is a polymer, made of monomers.</a:t>
            </a:r>
            <a:endParaRPr b="1"/>
          </a:p>
        </p:txBody>
      </p:sp>
      <p:sp>
        <p:nvSpPr>
          <p:cNvPr id="2191" name="Google Shape;2191;p343"/>
          <p:cNvSpPr txBox="1"/>
          <p:nvPr/>
        </p:nvSpPr>
        <p:spPr>
          <a:xfrm>
            <a:off x="2564250" y="2534125"/>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192" name="Google Shape;2192;p343"/>
          <p:cNvSpPr txBox="1"/>
          <p:nvPr/>
        </p:nvSpPr>
        <p:spPr>
          <a:xfrm>
            <a:off x="1959150" y="117970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193" name="Google Shape;2193;p343"/>
          <p:cNvSpPr txBox="1"/>
          <p:nvPr/>
        </p:nvSpPr>
        <p:spPr>
          <a:xfrm>
            <a:off x="2731075" y="1476175"/>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194" name="Google Shape;2194;p343"/>
          <p:cNvSpPr txBox="1"/>
          <p:nvPr/>
        </p:nvSpPr>
        <p:spPr>
          <a:xfrm>
            <a:off x="3085175" y="209385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195" name="Google Shape;2195;p343"/>
          <p:cNvSpPr txBox="1"/>
          <p:nvPr/>
        </p:nvSpPr>
        <p:spPr>
          <a:xfrm>
            <a:off x="1065850" y="241970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196" name="Google Shape;2196;p343"/>
          <p:cNvSpPr txBox="1"/>
          <p:nvPr/>
        </p:nvSpPr>
        <p:spPr>
          <a:xfrm>
            <a:off x="1815050" y="2832750"/>
            <a:ext cx="605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latin typeface="Calibri"/>
                <a:ea typeface="Calibri"/>
                <a:cs typeface="Calibri"/>
                <a:sym typeface="Calibri"/>
              </a:rPr>
              <a:t>🟡</a:t>
            </a:r>
            <a:endParaRPr sz="3600">
              <a:latin typeface="Calibri"/>
              <a:ea typeface="Calibri"/>
              <a:cs typeface="Calibri"/>
              <a:sym typeface="Calibri"/>
            </a:endParaRPr>
          </a:p>
        </p:txBody>
      </p:sp>
      <p:sp>
        <p:nvSpPr>
          <p:cNvPr id="2197" name="Google Shape;2197;p343"/>
          <p:cNvSpPr txBox="1"/>
          <p:nvPr/>
        </p:nvSpPr>
        <p:spPr>
          <a:xfrm>
            <a:off x="5467050" y="1875950"/>
            <a:ext cx="3501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3600">
                <a:solidFill>
                  <a:schemeClr val="dk1"/>
                </a:solidFill>
                <a:latin typeface="Calibri"/>
                <a:ea typeface="Calibri"/>
                <a:cs typeface="Calibri"/>
                <a:sym typeface="Calibri"/>
              </a:rPr>
              <a:t>🟣🟠🟤🟢🔴</a:t>
            </a:r>
            <a:r>
              <a:rPr lang="en" sz="3600">
                <a:solidFill>
                  <a:schemeClr val="dk1"/>
                </a:solidFill>
              </a:rPr>
              <a:t>⚫️</a:t>
            </a:r>
            <a:r>
              <a:rPr lang="en" sz="3600">
                <a:solidFill>
                  <a:schemeClr val="dk1"/>
                </a:solidFill>
                <a:latin typeface="Calibri"/>
                <a:ea typeface="Calibri"/>
                <a:cs typeface="Calibri"/>
                <a:sym typeface="Calibri"/>
              </a:rPr>
              <a:t>🟡</a:t>
            </a:r>
            <a:endParaRPr>
              <a:latin typeface="Calibri"/>
              <a:ea typeface="Calibri"/>
              <a:cs typeface="Calibri"/>
              <a:sym typeface="Calibri"/>
            </a:endParaRPr>
          </a:p>
        </p:txBody>
      </p:sp>
      <p:sp>
        <p:nvSpPr>
          <p:cNvPr id="2198" name="Google Shape;2198;p343"/>
          <p:cNvSpPr txBox="1"/>
          <p:nvPr/>
        </p:nvSpPr>
        <p:spPr>
          <a:xfrm>
            <a:off x="2324400" y="3763125"/>
            <a:ext cx="44952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600">
                <a:latin typeface="Calibri"/>
                <a:ea typeface="Calibri"/>
                <a:cs typeface="Calibri"/>
                <a:sym typeface="Calibri"/>
              </a:rPr>
              <a:t>And the monomer is...</a:t>
            </a:r>
            <a:endParaRPr sz="36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6" name="Shape 1166"/>
        <p:cNvGrpSpPr/>
        <p:nvPr/>
      </p:nvGrpSpPr>
      <p:grpSpPr>
        <a:xfrm>
          <a:off x="0" y="0"/>
          <a:ext cx="0" cy="0"/>
          <a:chOff x="0" y="0"/>
          <a:chExt cx="0" cy="0"/>
        </a:xfrm>
      </p:grpSpPr>
      <p:pic>
        <p:nvPicPr>
          <p:cNvPr id="1167" name="Google Shape;1167;p236"/>
          <p:cNvPicPr preferRelativeResize="0"/>
          <p:nvPr/>
        </p:nvPicPr>
        <p:blipFill>
          <a:blip r:embed="rId3">
            <a:alphaModFix/>
          </a:blip>
          <a:stretch>
            <a:fillRect/>
          </a:stretch>
        </p:blipFill>
        <p:spPr>
          <a:xfrm>
            <a:off x="642250" y="152400"/>
            <a:ext cx="8304755" cy="4838699"/>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2" name="Shape 2202"/>
        <p:cNvGrpSpPr/>
        <p:nvPr/>
      </p:nvGrpSpPr>
      <p:grpSpPr>
        <a:xfrm>
          <a:off x="0" y="0"/>
          <a:ext cx="0" cy="0"/>
          <a:chOff x="0" y="0"/>
          <a:chExt cx="0" cy="0"/>
        </a:xfrm>
      </p:grpSpPr>
      <p:sp>
        <p:nvSpPr>
          <p:cNvPr id="2203" name="Google Shape;2203;p344"/>
          <p:cNvSpPr txBox="1"/>
          <p:nvPr>
            <p:ph type="title"/>
          </p:nvPr>
        </p:nvSpPr>
        <p:spPr>
          <a:xfrm>
            <a:off x="370925" y="-34900"/>
            <a:ext cx="83496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A protein is a polymer of amino acid monomers.</a:t>
            </a:r>
            <a:endParaRPr b="1" sz="3600">
              <a:solidFill>
                <a:schemeClr val="accent2"/>
              </a:solidFill>
            </a:endParaRPr>
          </a:p>
        </p:txBody>
      </p:sp>
      <p:pic>
        <p:nvPicPr>
          <p:cNvPr id="2204" name="Google Shape;2204;p344"/>
          <p:cNvPicPr preferRelativeResize="0"/>
          <p:nvPr/>
        </p:nvPicPr>
        <p:blipFill>
          <a:blip r:embed="rId3">
            <a:alphaModFix/>
          </a:blip>
          <a:stretch>
            <a:fillRect/>
          </a:stretch>
        </p:blipFill>
        <p:spPr>
          <a:xfrm>
            <a:off x="3018350" y="1471825"/>
            <a:ext cx="4000349" cy="3069526"/>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345"/>
          <p:cNvSpPr txBox="1"/>
          <p:nvPr>
            <p:ph type="title"/>
          </p:nvPr>
        </p:nvSpPr>
        <p:spPr>
          <a:xfrm>
            <a:off x="370925" y="-34900"/>
            <a:ext cx="83496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Now play!  What do you notice?</a:t>
            </a:r>
            <a:endParaRPr b="1" sz="3600">
              <a:solidFill>
                <a:schemeClr val="accent2"/>
              </a:solidFill>
            </a:endParaRPr>
          </a:p>
        </p:txBody>
      </p:sp>
      <p:pic>
        <p:nvPicPr>
          <p:cNvPr id="2210" name="Google Shape;2210;p345"/>
          <p:cNvPicPr preferRelativeResize="0"/>
          <p:nvPr/>
        </p:nvPicPr>
        <p:blipFill>
          <a:blip r:embed="rId3">
            <a:alphaModFix/>
          </a:blip>
          <a:stretch>
            <a:fillRect/>
          </a:stretch>
        </p:blipFill>
        <p:spPr>
          <a:xfrm>
            <a:off x="621150" y="1002600"/>
            <a:ext cx="2057400" cy="1714500"/>
          </a:xfrm>
          <a:prstGeom prst="rect">
            <a:avLst/>
          </a:prstGeom>
          <a:noFill/>
          <a:ln>
            <a:noFill/>
          </a:ln>
        </p:spPr>
      </p:pic>
      <p:pic>
        <p:nvPicPr>
          <p:cNvPr id="2211" name="Google Shape;2211;p345"/>
          <p:cNvPicPr preferRelativeResize="0"/>
          <p:nvPr/>
        </p:nvPicPr>
        <p:blipFill>
          <a:blip r:embed="rId4">
            <a:alphaModFix/>
          </a:blip>
          <a:stretch>
            <a:fillRect/>
          </a:stretch>
        </p:blipFill>
        <p:spPr>
          <a:xfrm>
            <a:off x="3742750" y="1057500"/>
            <a:ext cx="2057400" cy="1724025"/>
          </a:xfrm>
          <a:prstGeom prst="rect">
            <a:avLst/>
          </a:prstGeom>
          <a:noFill/>
          <a:ln>
            <a:noFill/>
          </a:ln>
        </p:spPr>
      </p:pic>
      <p:pic>
        <p:nvPicPr>
          <p:cNvPr id="2212" name="Google Shape;2212;p345"/>
          <p:cNvPicPr preferRelativeResize="0"/>
          <p:nvPr/>
        </p:nvPicPr>
        <p:blipFill>
          <a:blip r:embed="rId5">
            <a:alphaModFix/>
          </a:blip>
          <a:stretch>
            <a:fillRect/>
          </a:stretch>
        </p:blipFill>
        <p:spPr>
          <a:xfrm>
            <a:off x="6663125" y="798950"/>
            <a:ext cx="2057400" cy="1685925"/>
          </a:xfrm>
          <a:prstGeom prst="rect">
            <a:avLst/>
          </a:prstGeom>
          <a:noFill/>
          <a:ln>
            <a:noFill/>
          </a:ln>
        </p:spPr>
      </p:pic>
      <p:pic>
        <p:nvPicPr>
          <p:cNvPr id="2213" name="Google Shape;2213;p345"/>
          <p:cNvPicPr preferRelativeResize="0"/>
          <p:nvPr/>
        </p:nvPicPr>
        <p:blipFill>
          <a:blip r:embed="rId6">
            <a:alphaModFix/>
          </a:blip>
          <a:stretch>
            <a:fillRect/>
          </a:stretch>
        </p:blipFill>
        <p:spPr>
          <a:xfrm>
            <a:off x="5851200" y="2976875"/>
            <a:ext cx="2057400" cy="1685925"/>
          </a:xfrm>
          <a:prstGeom prst="rect">
            <a:avLst/>
          </a:prstGeom>
          <a:noFill/>
          <a:ln>
            <a:noFill/>
          </a:ln>
        </p:spPr>
      </p:pic>
      <p:pic>
        <p:nvPicPr>
          <p:cNvPr id="2214" name="Google Shape;2214;p345"/>
          <p:cNvPicPr preferRelativeResize="0"/>
          <p:nvPr/>
        </p:nvPicPr>
        <p:blipFill>
          <a:blip r:embed="rId7">
            <a:alphaModFix/>
          </a:blip>
          <a:stretch>
            <a:fillRect/>
          </a:stretch>
        </p:blipFill>
        <p:spPr>
          <a:xfrm>
            <a:off x="2230075" y="2976875"/>
            <a:ext cx="2057400" cy="1724025"/>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8" name="Shape 2218"/>
        <p:cNvGrpSpPr/>
        <p:nvPr/>
      </p:nvGrpSpPr>
      <p:grpSpPr>
        <a:xfrm>
          <a:off x="0" y="0"/>
          <a:ext cx="0" cy="0"/>
          <a:chOff x="0" y="0"/>
          <a:chExt cx="0" cy="0"/>
        </a:xfrm>
      </p:grpSpPr>
      <p:sp>
        <p:nvSpPr>
          <p:cNvPr id="2219" name="Google Shape;2219;p346"/>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3600">
                <a:solidFill>
                  <a:schemeClr val="accent2"/>
                </a:solidFill>
                <a:latin typeface="Arial"/>
                <a:ea typeface="Arial"/>
                <a:cs typeface="Arial"/>
                <a:sym typeface="Arial"/>
              </a:rPr>
              <a:t>What did you notice?</a:t>
            </a:r>
            <a:endParaRPr b="1" sz="3600">
              <a:solidFill>
                <a:schemeClr val="accent2"/>
              </a:solidFill>
              <a:latin typeface="Arial"/>
              <a:ea typeface="Arial"/>
              <a:cs typeface="Arial"/>
              <a:sym typeface="Arial"/>
            </a:endParaRPr>
          </a:p>
          <a:p>
            <a:pPr indent="0" lvl="0" marL="0" rtl="0" algn="ctr">
              <a:spcBef>
                <a:spcPts val="0"/>
              </a:spcBef>
              <a:spcAft>
                <a:spcPts val="0"/>
              </a:spcAft>
              <a:buNone/>
            </a:pPr>
            <a:r>
              <a:t/>
            </a:r>
            <a:endParaRPr/>
          </a:p>
        </p:txBody>
      </p:sp>
      <p:pic>
        <p:nvPicPr>
          <p:cNvPr id="2220" name="Google Shape;2220;p346"/>
          <p:cNvPicPr preferRelativeResize="0"/>
          <p:nvPr/>
        </p:nvPicPr>
        <p:blipFill>
          <a:blip r:embed="rId3">
            <a:alphaModFix/>
          </a:blip>
          <a:stretch>
            <a:fillRect/>
          </a:stretch>
        </p:blipFill>
        <p:spPr>
          <a:xfrm>
            <a:off x="2361600" y="2178646"/>
            <a:ext cx="996308" cy="635146"/>
          </a:xfrm>
          <a:prstGeom prst="rect">
            <a:avLst/>
          </a:prstGeom>
          <a:noFill/>
          <a:ln>
            <a:noFill/>
          </a:ln>
        </p:spPr>
      </p:pic>
      <p:pic>
        <p:nvPicPr>
          <p:cNvPr id="2221" name="Google Shape;2221;p346"/>
          <p:cNvPicPr preferRelativeResize="0"/>
          <p:nvPr/>
        </p:nvPicPr>
        <p:blipFill>
          <a:blip r:embed="rId4">
            <a:alphaModFix/>
          </a:blip>
          <a:stretch>
            <a:fillRect/>
          </a:stretch>
        </p:blipFill>
        <p:spPr>
          <a:xfrm>
            <a:off x="3897869" y="659275"/>
            <a:ext cx="1195570" cy="1519370"/>
          </a:xfrm>
          <a:prstGeom prst="rect">
            <a:avLst/>
          </a:prstGeom>
          <a:noFill/>
          <a:ln>
            <a:noFill/>
          </a:ln>
        </p:spPr>
      </p:pic>
      <p:pic>
        <p:nvPicPr>
          <p:cNvPr id="2222" name="Google Shape;2222;p346"/>
          <p:cNvPicPr preferRelativeResize="0"/>
          <p:nvPr/>
        </p:nvPicPr>
        <p:blipFill>
          <a:blip r:embed="rId5">
            <a:alphaModFix/>
          </a:blip>
          <a:stretch>
            <a:fillRect/>
          </a:stretch>
        </p:blipFill>
        <p:spPr>
          <a:xfrm>
            <a:off x="5870415" y="1902962"/>
            <a:ext cx="1245385" cy="1320108"/>
          </a:xfrm>
          <a:prstGeom prst="rect">
            <a:avLst/>
          </a:prstGeom>
          <a:noFill/>
          <a:ln>
            <a:noFill/>
          </a:ln>
        </p:spPr>
      </p:pic>
      <p:pic>
        <p:nvPicPr>
          <p:cNvPr id="2223" name="Google Shape;2223;p346"/>
          <p:cNvPicPr preferRelativeResize="0"/>
          <p:nvPr/>
        </p:nvPicPr>
        <p:blipFill>
          <a:blip r:embed="rId6">
            <a:alphaModFix/>
          </a:blip>
          <a:stretch>
            <a:fillRect/>
          </a:stretch>
        </p:blipFill>
        <p:spPr>
          <a:xfrm>
            <a:off x="3419262" y="2813793"/>
            <a:ext cx="2316416" cy="2204331"/>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7" name="Shape 2227"/>
        <p:cNvGrpSpPr/>
        <p:nvPr/>
      </p:nvGrpSpPr>
      <p:grpSpPr>
        <a:xfrm>
          <a:off x="0" y="0"/>
          <a:ext cx="0" cy="0"/>
          <a:chOff x="0" y="0"/>
          <a:chExt cx="0" cy="0"/>
        </a:xfrm>
      </p:grpSpPr>
      <p:sp>
        <p:nvSpPr>
          <p:cNvPr id="2228" name="Google Shape;2228;p347"/>
          <p:cNvSpPr txBox="1"/>
          <p:nvPr>
            <p:ph type="title"/>
          </p:nvPr>
        </p:nvSpPr>
        <p:spPr>
          <a:xfrm>
            <a:off x="3444750" y="0"/>
            <a:ext cx="22545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3600">
                <a:solidFill>
                  <a:schemeClr val="accent2"/>
                </a:solidFill>
                <a:latin typeface="Arial"/>
                <a:ea typeface="Arial"/>
                <a:cs typeface="Arial"/>
                <a:sym typeface="Arial"/>
              </a:rPr>
              <a:t>Do this!</a:t>
            </a:r>
            <a:endParaRPr b="1" sz="3600">
              <a:solidFill>
                <a:schemeClr val="accent2"/>
              </a:solidFill>
              <a:latin typeface="Arial"/>
              <a:ea typeface="Arial"/>
              <a:cs typeface="Arial"/>
              <a:sym typeface="Arial"/>
            </a:endParaRPr>
          </a:p>
          <a:p>
            <a:pPr indent="0" lvl="0" marL="0" rtl="0" algn="ctr">
              <a:spcBef>
                <a:spcPts val="0"/>
              </a:spcBef>
              <a:spcAft>
                <a:spcPts val="0"/>
              </a:spcAft>
              <a:buNone/>
            </a:pPr>
            <a:r>
              <a:t/>
            </a:r>
            <a:endParaRPr sz="1400">
              <a:solidFill>
                <a:srgbClr val="000000"/>
              </a:solidFill>
              <a:latin typeface="Arial"/>
              <a:ea typeface="Arial"/>
              <a:cs typeface="Arial"/>
              <a:sym typeface="Arial"/>
            </a:endParaRPr>
          </a:p>
          <a:p>
            <a:pPr indent="0" lvl="0" marL="0" rtl="0" algn="ctr">
              <a:spcBef>
                <a:spcPts val="0"/>
              </a:spcBef>
              <a:spcAft>
                <a:spcPts val="0"/>
              </a:spcAft>
              <a:buNone/>
            </a:pPr>
            <a:r>
              <a:t/>
            </a:r>
            <a:endParaRPr/>
          </a:p>
        </p:txBody>
      </p:sp>
      <p:pic>
        <p:nvPicPr>
          <p:cNvPr id="2229" name="Google Shape;2229;p347"/>
          <p:cNvPicPr preferRelativeResize="0"/>
          <p:nvPr/>
        </p:nvPicPr>
        <p:blipFill>
          <a:blip r:embed="rId3">
            <a:alphaModFix/>
          </a:blip>
          <a:stretch>
            <a:fillRect/>
          </a:stretch>
        </p:blipFill>
        <p:spPr>
          <a:xfrm rot="1785403">
            <a:off x="1387275" y="2594400"/>
            <a:ext cx="762000" cy="485775"/>
          </a:xfrm>
          <a:prstGeom prst="rect">
            <a:avLst/>
          </a:prstGeom>
          <a:noFill/>
          <a:ln>
            <a:noFill/>
          </a:ln>
        </p:spPr>
      </p:pic>
      <p:pic>
        <p:nvPicPr>
          <p:cNvPr id="2230" name="Google Shape;2230;p347"/>
          <p:cNvPicPr preferRelativeResize="0"/>
          <p:nvPr/>
        </p:nvPicPr>
        <p:blipFill>
          <a:blip r:embed="rId4">
            <a:alphaModFix/>
          </a:blip>
          <a:stretch>
            <a:fillRect/>
          </a:stretch>
        </p:blipFill>
        <p:spPr>
          <a:xfrm>
            <a:off x="7583025" y="2227588"/>
            <a:ext cx="952500" cy="1009650"/>
          </a:xfrm>
          <a:prstGeom prst="rect">
            <a:avLst/>
          </a:prstGeom>
          <a:noFill/>
          <a:ln>
            <a:noFill/>
          </a:ln>
        </p:spPr>
      </p:pic>
      <p:grpSp>
        <p:nvGrpSpPr>
          <p:cNvPr id="2231" name="Google Shape;2231;p347"/>
          <p:cNvGrpSpPr/>
          <p:nvPr/>
        </p:nvGrpSpPr>
        <p:grpSpPr>
          <a:xfrm>
            <a:off x="1811025" y="1373163"/>
            <a:ext cx="1771650" cy="2509838"/>
            <a:chOff x="1550450" y="2098238"/>
            <a:chExt cx="1771650" cy="2509838"/>
          </a:xfrm>
        </p:grpSpPr>
        <p:pic>
          <p:nvPicPr>
            <p:cNvPr id="2232" name="Google Shape;2232;p347"/>
            <p:cNvPicPr preferRelativeResize="0"/>
            <p:nvPr/>
          </p:nvPicPr>
          <p:blipFill>
            <a:blip r:embed="rId5">
              <a:alphaModFix/>
            </a:blip>
            <a:stretch>
              <a:fillRect/>
            </a:stretch>
          </p:blipFill>
          <p:spPr>
            <a:xfrm>
              <a:off x="1825875" y="2098238"/>
              <a:ext cx="914400" cy="1162050"/>
            </a:xfrm>
            <a:prstGeom prst="rect">
              <a:avLst/>
            </a:prstGeom>
            <a:noFill/>
            <a:ln>
              <a:noFill/>
            </a:ln>
          </p:spPr>
        </p:pic>
        <p:pic>
          <p:nvPicPr>
            <p:cNvPr id="2233" name="Google Shape;2233;p347"/>
            <p:cNvPicPr preferRelativeResize="0"/>
            <p:nvPr/>
          </p:nvPicPr>
          <p:blipFill>
            <a:blip r:embed="rId6">
              <a:alphaModFix/>
            </a:blip>
            <a:stretch>
              <a:fillRect/>
            </a:stretch>
          </p:blipFill>
          <p:spPr>
            <a:xfrm>
              <a:off x="1550450" y="2922150"/>
              <a:ext cx="1771650" cy="1685925"/>
            </a:xfrm>
            <a:prstGeom prst="rect">
              <a:avLst/>
            </a:prstGeom>
            <a:noFill/>
            <a:ln>
              <a:noFill/>
            </a:ln>
          </p:spPr>
        </p:pic>
      </p:grpSp>
      <p:pic>
        <p:nvPicPr>
          <p:cNvPr id="2234" name="Google Shape;2234;p347"/>
          <p:cNvPicPr preferRelativeResize="0"/>
          <p:nvPr/>
        </p:nvPicPr>
        <p:blipFill>
          <a:blip r:embed="rId3">
            <a:alphaModFix/>
          </a:blip>
          <a:stretch>
            <a:fillRect/>
          </a:stretch>
        </p:blipFill>
        <p:spPr>
          <a:xfrm rot="1785403">
            <a:off x="4938475" y="1530238"/>
            <a:ext cx="762000" cy="485775"/>
          </a:xfrm>
          <a:prstGeom prst="rect">
            <a:avLst/>
          </a:prstGeom>
          <a:noFill/>
          <a:ln>
            <a:noFill/>
          </a:ln>
        </p:spPr>
      </p:pic>
      <p:grpSp>
        <p:nvGrpSpPr>
          <p:cNvPr id="2235" name="Google Shape;2235;p347"/>
          <p:cNvGrpSpPr/>
          <p:nvPr/>
        </p:nvGrpSpPr>
        <p:grpSpPr>
          <a:xfrm>
            <a:off x="6030650" y="1316825"/>
            <a:ext cx="1771650" cy="2509838"/>
            <a:chOff x="1550450" y="2098238"/>
            <a:chExt cx="1771650" cy="2509838"/>
          </a:xfrm>
        </p:grpSpPr>
        <p:pic>
          <p:nvPicPr>
            <p:cNvPr id="2236" name="Google Shape;2236;p347"/>
            <p:cNvPicPr preferRelativeResize="0"/>
            <p:nvPr/>
          </p:nvPicPr>
          <p:blipFill>
            <a:blip r:embed="rId5">
              <a:alphaModFix/>
            </a:blip>
            <a:stretch>
              <a:fillRect/>
            </a:stretch>
          </p:blipFill>
          <p:spPr>
            <a:xfrm>
              <a:off x="1825875" y="2098238"/>
              <a:ext cx="914400" cy="1162050"/>
            </a:xfrm>
            <a:prstGeom prst="rect">
              <a:avLst/>
            </a:prstGeom>
            <a:noFill/>
            <a:ln>
              <a:noFill/>
            </a:ln>
          </p:spPr>
        </p:pic>
        <p:pic>
          <p:nvPicPr>
            <p:cNvPr id="2237" name="Google Shape;2237;p347"/>
            <p:cNvPicPr preferRelativeResize="0"/>
            <p:nvPr/>
          </p:nvPicPr>
          <p:blipFill>
            <a:blip r:embed="rId6">
              <a:alphaModFix/>
            </a:blip>
            <a:stretch>
              <a:fillRect/>
            </a:stretch>
          </p:blipFill>
          <p:spPr>
            <a:xfrm>
              <a:off x="1550450" y="2922150"/>
              <a:ext cx="1771650" cy="1685925"/>
            </a:xfrm>
            <a:prstGeom prst="rect">
              <a:avLst/>
            </a:prstGeom>
            <a:noFill/>
            <a:ln>
              <a:noFill/>
            </a:ln>
          </p:spPr>
        </p:pic>
      </p:grpSp>
      <p:pic>
        <p:nvPicPr>
          <p:cNvPr id="2238" name="Google Shape;2238;p347"/>
          <p:cNvPicPr preferRelativeResize="0"/>
          <p:nvPr/>
        </p:nvPicPr>
        <p:blipFill>
          <a:blip r:embed="rId4">
            <a:alphaModFix/>
          </a:blip>
          <a:stretch>
            <a:fillRect/>
          </a:stretch>
        </p:blipFill>
        <p:spPr>
          <a:xfrm>
            <a:off x="3915675" y="1217938"/>
            <a:ext cx="952500" cy="1009650"/>
          </a:xfrm>
          <a:prstGeom prst="rect">
            <a:avLst/>
          </a:prstGeom>
          <a:noFill/>
          <a:ln>
            <a:noFill/>
          </a:ln>
        </p:spPr>
      </p:pic>
      <p:pic>
        <p:nvPicPr>
          <p:cNvPr id="2239" name="Google Shape;2239;p347"/>
          <p:cNvPicPr preferRelativeResize="0"/>
          <p:nvPr/>
        </p:nvPicPr>
        <p:blipFill>
          <a:blip r:embed="rId7">
            <a:alphaModFix/>
          </a:blip>
          <a:stretch>
            <a:fillRect/>
          </a:stretch>
        </p:blipFill>
        <p:spPr>
          <a:xfrm>
            <a:off x="2069675" y="1373164"/>
            <a:ext cx="952500" cy="1236761"/>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3" name="Shape 2243"/>
        <p:cNvGrpSpPr/>
        <p:nvPr/>
      </p:nvGrpSpPr>
      <p:grpSpPr>
        <a:xfrm>
          <a:off x="0" y="0"/>
          <a:ext cx="0" cy="0"/>
          <a:chOff x="0" y="0"/>
          <a:chExt cx="0" cy="0"/>
        </a:xfrm>
      </p:grpSpPr>
      <p:grpSp>
        <p:nvGrpSpPr>
          <p:cNvPr id="2244" name="Google Shape;2244;p348"/>
          <p:cNvGrpSpPr/>
          <p:nvPr/>
        </p:nvGrpSpPr>
        <p:grpSpPr>
          <a:xfrm>
            <a:off x="4727800" y="1837975"/>
            <a:ext cx="2504875" cy="2509838"/>
            <a:chOff x="6030650" y="1316825"/>
            <a:chExt cx="2504875" cy="2509838"/>
          </a:xfrm>
        </p:grpSpPr>
        <p:pic>
          <p:nvPicPr>
            <p:cNvPr id="2245" name="Google Shape;2245;p348"/>
            <p:cNvPicPr preferRelativeResize="0"/>
            <p:nvPr/>
          </p:nvPicPr>
          <p:blipFill>
            <a:blip r:embed="rId3">
              <a:alphaModFix/>
            </a:blip>
            <a:stretch>
              <a:fillRect/>
            </a:stretch>
          </p:blipFill>
          <p:spPr>
            <a:xfrm>
              <a:off x="7583025" y="2227588"/>
              <a:ext cx="952500" cy="1009650"/>
            </a:xfrm>
            <a:prstGeom prst="rect">
              <a:avLst/>
            </a:prstGeom>
            <a:noFill/>
            <a:ln>
              <a:noFill/>
            </a:ln>
          </p:spPr>
        </p:pic>
        <p:grpSp>
          <p:nvGrpSpPr>
            <p:cNvPr id="2246" name="Google Shape;2246;p348"/>
            <p:cNvGrpSpPr/>
            <p:nvPr/>
          </p:nvGrpSpPr>
          <p:grpSpPr>
            <a:xfrm>
              <a:off x="6030650" y="1316825"/>
              <a:ext cx="1771650" cy="2509838"/>
              <a:chOff x="1550450" y="2098238"/>
              <a:chExt cx="1771650" cy="2509838"/>
            </a:xfrm>
          </p:grpSpPr>
          <p:pic>
            <p:nvPicPr>
              <p:cNvPr id="2247" name="Google Shape;2247;p348"/>
              <p:cNvPicPr preferRelativeResize="0"/>
              <p:nvPr/>
            </p:nvPicPr>
            <p:blipFill>
              <a:blip r:embed="rId4">
                <a:alphaModFix/>
              </a:blip>
              <a:stretch>
                <a:fillRect/>
              </a:stretch>
            </p:blipFill>
            <p:spPr>
              <a:xfrm>
                <a:off x="1825875" y="2098238"/>
                <a:ext cx="914400" cy="1162050"/>
              </a:xfrm>
              <a:prstGeom prst="rect">
                <a:avLst/>
              </a:prstGeom>
              <a:noFill/>
              <a:ln>
                <a:noFill/>
              </a:ln>
            </p:spPr>
          </p:pic>
          <p:pic>
            <p:nvPicPr>
              <p:cNvPr id="2248" name="Google Shape;2248;p348"/>
              <p:cNvPicPr preferRelativeResize="0"/>
              <p:nvPr/>
            </p:nvPicPr>
            <p:blipFill>
              <a:blip r:embed="rId5">
                <a:alphaModFix/>
              </a:blip>
              <a:stretch>
                <a:fillRect/>
              </a:stretch>
            </p:blipFill>
            <p:spPr>
              <a:xfrm>
                <a:off x="1550450" y="2922150"/>
                <a:ext cx="1771650" cy="1685925"/>
              </a:xfrm>
              <a:prstGeom prst="rect">
                <a:avLst/>
              </a:prstGeom>
              <a:noFill/>
              <a:ln>
                <a:noFill/>
              </a:ln>
            </p:spPr>
          </p:pic>
        </p:grpSp>
      </p:grpSp>
      <p:grpSp>
        <p:nvGrpSpPr>
          <p:cNvPr id="2249" name="Google Shape;2249;p348"/>
          <p:cNvGrpSpPr/>
          <p:nvPr/>
        </p:nvGrpSpPr>
        <p:grpSpPr>
          <a:xfrm>
            <a:off x="863739" y="1384161"/>
            <a:ext cx="1713930" cy="1327553"/>
            <a:chOff x="3463339" y="1214211"/>
            <a:chExt cx="1713930" cy="1327553"/>
          </a:xfrm>
        </p:grpSpPr>
        <p:pic>
          <p:nvPicPr>
            <p:cNvPr id="2250" name="Google Shape;2250;p348"/>
            <p:cNvPicPr preferRelativeResize="0"/>
            <p:nvPr/>
          </p:nvPicPr>
          <p:blipFill>
            <a:blip r:embed="rId6">
              <a:alphaModFix/>
            </a:blip>
            <a:stretch>
              <a:fillRect/>
            </a:stretch>
          </p:blipFill>
          <p:spPr>
            <a:xfrm rot="1785403">
              <a:off x="3533650" y="1530238"/>
              <a:ext cx="762000" cy="485775"/>
            </a:xfrm>
            <a:prstGeom prst="rect">
              <a:avLst/>
            </a:prstGeom>
            <a:noFill/>
            <a:ln>
              <a:noFill/>
            </a:ln>
          </p:spPr>
        </p:pic>
        <p:pic>
          <p:nvPicPr>
            <p:cNvPr id="2251" name="Google Shape;2251;p348"/>
            <p:cNvPicPr preferRelativeResize="0"/>
            <p:nvPr/>
          </p:nvPicPr>
          <p:blipFill>
            <a:blip r:embed="rId3">
              <a:alphaModFix/>
            </a:blip>
            <a:stretch>
              <a:fillRect/>
            </a:stretch>
          </p:blipFill>
          <p:spPr>
            <a:xfrm rot="1581301">
              <a:off x="4050163" y="1373162"/>
              <a:ext cx="952500" cy="1009650"/>
            </a:xfrm>
            <a:prstGeom prst="rect">
              <a:avLst/>
            </a:prstGeom>
            <a:noFill/>
            <a:ln>
              <a:noFill/>
            </a:ln>
          </p:spPr>
        </p:pic>
      </p:grpSp>
      <p:grpSp>
        <p:nvGrpSpPr>
          <p:cNvPr id="2252" name="Google Shape;2252;p348"/>
          <p:cNvGrpSpPr/>
          <p:nvPr/>
        </p:nvGrpSpPr>
        <p:grpSpPr>
          <a:xfrm>
            <a:off x="2676489" y="1781013"/>
            <a:ext cx="2265711" cy="2509838"/>
            <a:chOff x="2676489" y="1781013"/>
            <a:chExt cx="2265711" cy="2509838"/>
          </a:xfrm>
        </p:grpSpPr>
        <p:grpSp>
          <p:nvGrpSpPr>
            <p:cNvPr id="2253" name="Google Shape;2253;p348"/>
            <p:cNvGrpSpPr/>
            <p:nvPr/>
          </p:nvGrpSpPr>
          <p:grpSpPr>
            <a:xfrm>
              <a:off x="2676489" y="1781013"/>
              <a:ext cx="2265711" cy="2509838"/>
              <a:chOff x="1316964" y="1373163"/>
              <a:chExt cx="2265711" cy="2509838"/>
            </a:xfrm>
          </p:grpSpPr>
          <p:pic>
            <p:nvPicPr>
              <p:cNvPr id="2254" name="Google Shape;2254;p348"/>
              <p:cNvPicPr preferRelativeResize="0"/>
              <p:nvPr/>
            </p:nvPicPr>
            <p:blipFill>
              <a:blip r:embed="rId6">
                <a:alphaModFix/>
              </a:blip>
              <a:stretch>
                <a:fillRect/>
              </a:stretch>
            </p:blipFill>
            <p:spPr>
              <a:xfrm rot="1785403">
                <a:off x="1387275" y="2594400"/>
                <a:ext cx="762000" cy="485775"/>
              </a:xfrm>
              <a:prstGeom prst="rect">
                <a:avLst/>
              </a:prstGeom>
              <a:noFill/>
              <a:ln>
                <a:noFill/>
              </a:ln>
            </p:spPr>
          </p:pic>
          <p:grpSp>
            <p:nvGrpSpPr>
              <p:cNvPr id="2255" name="Google Shape;2255;p348"/>
              <p:cNvGrpSpPr/>
              <p:nvPr/>
            </p:nvGrpSpPr>
            <p:grpSpPr>
              <a:xfrm>
                <a:off x="1811025" y="1373163"/>
                <a:ext cx="1771650" cy="2509838"/>
                <a:chOff x="1550450" y="2098238"/>
                <a:chExt cx="1771650" cy="2509838"/>
              </a:xfrm>
            </p:grpSpPr>
            <p:pic>
              <p:nvPicPr>
                <p:cNvPr id="2256" name="Google Shape;2256;p348"/>
                <p:cNvPicPr preferRelativeResize="0"/>
                <p:nvPr/>
              </p:nvPicPr>
              <p:blipFill>
                <a:blip r:embed="rId4">
                  <a:alphaModFix/>
                </a:blip>
                <a:stretch>
                  <a:fillRect/>
                </a:stretch>
              </p:blipFill>
              <p:spPr>
                <a:xfrm>
                  <a:off x="1825875" y="2098238"/>
                  <a:ext cx="914400" cy="1162050"/>
                </a:xfrm>
                <a:prstGeom prst="rect">
                  <a:avLst/>
                </a:prstGeom>
                <a:noFill/>
                <a:ln>
                  <a:noFill/>
                </a:ln>
              </p:spPr>
            </p:pic>
            <p:pic>
              <p:nvPicPr>
                <p:cNvPr id="2257" name="Google Shape;2257;p348"/>
                <p:cNvPicPr preferRelativeResize="0"/>
                <p:nvPr/>
              </p:nvPicPr>
              <p:blipFill>
                <a:blip r:embed="rId5">
                  <a:alphaModFix/>
                </a:blip>
                <a:stretch>
                  <a:fillRect/>
                </a:stretch>
              </p:blipFill>
              <p:spPr>
                <a:xfrm>
                  <a:off x="1550450" y="2922150"/>
                  <a:ext cx="1771650" cy="1685925"/>
                </a:xfrm>
                <a:prstGeom prst="rect">
                  <a:avLst/>
                </a:prstGeom>
                <a:noFill/>
                <a:ln>
                  <a:noFill/>
                </a:ln>
              </p:spPr>
            </p:pic>
          </p:grpSp>
        </p:grpSp>
        <p:pic>
          <p:nvPicPr>
            <p:cNvPr id="2258" name="Google Shape;2258;p348"/>
            <p:cNvPicPr preferRelativeResize="0"/>
            <p:nvPr/>
          </p:nvPicPr>
          <p:blipFill>
            <a:blip r:embed="rId7">
              <a:alphaModFix/>
            </a:blip>
            <a:stretch>
              <a:fillRect/>
            </a:stretch>
          </p:blipFill>
          <p:spPr>
            <a:xfrm>
              <a:off x="3451833" y="1781014"/>
              <a:ext cx="952500" cy="1236761"/>
            </a:xfrm>
            <a:prstGeom prst="rect">
              <a:avLst/>
            </a:prstGeom>
            <a:noFill/>
            <a:ln>
              <a:noFill/>
            </a:ln>
          </p:spPr>
        </p:pic>
      </p:grpSp>
      <p:sp>
        <p:nvSpPr>
          <p:cNvPr id="2259" name="Google Shape;2259;p348"/>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sz="3600">
                <a:solidFill>
                  <a:schemeClr val="accent2"/>
                </a:solidFill>
                <a:latin typeface="Arial"/>
                <a:ea typeface="Arial"/>
                <a:cs typeface="Arial"/>
                <a:sym typeface="Arial"/>
              </a:rPr>
              <a:t>Dehydration synthesis</a:t>
            </a:r>
            <a:endParaRPr b="1" sz="3600">
              <a:solidFill>
                <a:schemeClr val="accent2"/>
              </a:solidFill>
              <a:latin typeface="Arial"/>
              <a:ea typeface="Arial"/>
              <a:cs typeface="Arial"/>
              <a:sym typeface="Arial"/>
            </a:endParaRPr>
          </a:p>
          <a:p>
            <a:pPr indent="0" lvl="0" marL="0" rtl="0" algn="ctr">
              <a:spcBef>
                <a:spcPts val="0"/>
              </a:spcBef>
              <a:spcAft>
                <a:spcPts val="0"/>
              </a:spcAft>
              <a:buNone/>
            </a:pPr>
            <a:r>
              <a:t/>
            </a:r>
            <a:endParaRP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3" name="Shape 2263"/>
        <p:cNvGrpSpPr/>
        <p:nvPr/>
      </p:nvGrpSpPr>
      <p:grpSpPr>
        <a:xfrm>
          <a:off x="0" y="0"/>
          <a:ext cx="0" cy="0"/>
          <a:chOff x="0" y="0"/>
          <a:chExt cx="0" cy="0"/>
        </a:xfrm>
      </p:grpSpPr>
      <p:sp>
        <p:nvSpPr>
          <p:cNvPr id="2264" name="Google Shape;2264;p349"/>
          <p:cNvSpPr txBox="1"/>
          <p:nvPr>
            <p:ph type="title"/>
          </p:nvPr>
        </p:nvSpPr>
        <p:spPr>
          <a:xfrm>
            <a:off x="370925" y="-34900"/>
            <a:ext cx="83496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A protein is a polymer of amino acid monomers.</a:t>
            </a:r>
            <a:endParaRPr b="1" sz="3600">
              <a:solidFill>
                <a:schemeClr val="accent2"/>
              </a:solidFill>
            </a:endParaRPr>
          </a:p>
        </p:txBody>
      </p:sp>
      <p:pic>
        <p:nvPicPr>
          <p:cNvPr id="2265" name="Google Shape;2265;p349"/>
          <p:cNvPicPr preferRelativeResize="0"/>
          <p:nvPr/>
        </p:nvPicPr>
        <p:blipFill>
          <a:blip r:embed="rId4">
            <a:alphaModFix/>
          </a:blip>
          <a:stretch>
            <a:fillRect/>
          </a:stretch>
        </p:blipFill>
        <p:spPr>
          <a:xfrm>
            <a:off x="2533650" y="1505075"/>
            <a:ext cx="4076700" cy="3305175"/>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9" name="Shape 2269"/>
        <p:cNvGrpSpPr/>
        <p:nvPr/>
      </p:nvGrpSpPr>
      <p:grpSpPr>
        <a:xfrm>
          <a:off x="0" y="0"/>
          <a:ext cx="0" cy="0"/>
          <a:chOff x="0" y="0"/>
          <a:chExt cx="0" cy="0"/>
        </a:xfrm>
      </p:grpSpPr>
      <p:pic>
        <p:nvPicPr>
          <p:cNvPr id="2270" name="Google Shape;2270;p350"/>
          <p:cNvPicPr preferRelativeResize="0"/>
          <p:nvPr/>
        </p:nvPicPr>
        <p:blipFill>
          <a:blip r:embed="rId3">
            <a:alphaModFix/>
          </a:blip>
          <a:stretch>
            <a:fillRect/>
          </a:stretch>
        </p:blipFill>
        <p:spPr>
          <a:xfrm>
            <a:off x="2609850" y="1535850"/>
            <a:ext cx="4076700" cy="3305175"/>
          </a:xfrm>
          <a:prstGeom prst="rect">
            <a:avLst/>
          </a:prstGeom>
          <a:noFill/>
          <a:ln>
            <a:noFill/>
          </a:ln>
        </p:spPr>
      </p:pic>
      <p:sp>
        <p:nvSpPr>
          <p:cNvPr id="2271" name="Google Shape;2271;p350"/>
          <p:cNvSpPr txBox="1"/>
          <p:nvPr/>
        </p:nvSpPr>
        <p:spPr>
          <a:xfrm>
            <a:off x="6686550" y="3119425"/>
            <a:ext cx="2426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666666"/>
                </a:solidFill>
                <a:latin typeface="Fjalla One"/>
                <a:ea typeface="Fjalla One"/>
                <a:cs typeface="Fjalla One"/>
                <a:sym typeface="Fjalla One"/>
              </a:rPr>
              <a:t>Carboxyl group</a:t>
            </a:r>
            <a:endParaRPr sz="2400">
              <a:solidFill>
                <a:srgbClr val="666666"/>
              </a:solidFill>
              <a:latin typeface="Fjalla One"/>
              <a:ea typeface="Fjalla One"/>
              <a:cs typeface="Fjalla One"/>
              <a:sym typeface="Fjalla One"/>
            </a:endParaRPr>
          </a:p>
        </p:txBody>
      </p:sp>
      <p:sp>
        <p:nvSpPr>
          <p:cNvPr id="2272" name="Google Shape;2272;p350"/>
          <p:cNvSpPr txBox="1"/>
          <p:nvPr/>
        </p:nvSpPr>
        <p:spPr>
          <a:xfrm>
            <a:off x="1034975" y="3310550"/>
            <a:ext cx="1742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666666"/>
                </a:solidFill>
                <a:latin typeface="Fjalla One"/>
                <a:ea typeface="Fjalla One"/>
                <a:cs typeface="Fjalla One"/>
                <a:sym typeface="Fjalla One"/>
              </a:rPr>
              <a:t>Amino Group</a:t>
            </a:r>
            <a:endParaRPr sz="2400">
              <a:solidFill>
                <a:srgbClr val="666666"/>
              </a:solidFill>
              <a:latin typeface="Fjalla One"/>
              <a:ea typeface="Fjalla One"/>
              <a:cs typeface="Fjalla One"/>
              <a:sym typeface="Fjalla One"/>
            </a:endParaRPr>
          </a:p>
        </p:txBody>
      </p:sp>
      <p:sp>
        <p:nvSpPr>
          <p:cNvPr id="2273" name="Google Shape;2273;p350"/>
          <p:cNvSpPr txBox="1"/>
          <p:nvPr/>
        </p:nvSpPr>
        <p:spPr>
          <a:xfrm>
            <a:off x="3774050" y="1139125"/>
            <a:ext cx="20604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666666"/>
                </a:solidFill>
                <a:latin typeface="Fjalla One"/>
                <a:ea typeface="Fjalla One"/>
                <a:cs typeface="Fjalla One"/>
                <a:sym typeface="Fjalla One"/>
              </a:rPr>
              <a:t>Central or ⍺</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Carbon</a:t>
            </a:r>
            <a:endParaRPr sz="2400">
              <a:solidFill>
                <a:srgbClr val="666666"/>
              </a:solidFill>
              <a:latin typeface="Fjalla One"/>
              <a:ea typeface="Fjalla One"/>
              <a:cs typeface="Fjalla One"/>
              <a:sym typeface="Fjalla One"/>
            </a:endParaRPr>
          </a:p>
        </p:txBody>
      </p:sp>
      <p:cxnSp>
        <p:nvCxnSpPr>
          <p:cNvPr id="2274" name="Google Shape;2274;p350"/>
          <p:cNvCxnSpPr/>
          <p:nvPr/>
        </p:nvCxnSpPr>
        <p:spPr>
          <a:xfrm flipH="1">
            <a:off x="4140300" y="1932700"/>
            <a:ext cx="507900" cy="694500"/>
          </a:xfrm>
          <a:prstGeom prst="straightConnector1">
            <a:avLst/>
          </a:prstGeom>
          <a:noFill/>
          <a:ln cap="flat" cmpd="sng" w="38100">
            <a:solidFill>
              <a:srgbClr val="666666"/>
            </a:solidFill>
            <a:prstDash val="solid"/>
            <a:round/>
            <a:headEnd len="med" w="med" type="none"/>
            <a:tailEnd len="med" w="med" type="triangle"/>
          </a:ln>
        </p:spPr>
      </p:cxn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78" name="Shape 2278"/>
        <p:cNvGrpSpPr/>
        <p:nvPr/>
      </p:nvGrpSpPr>
      <p:grpSpPr>
        <a:xfrm>
          <a:off x="0" y="0"/>
          <a:ext cx="0" cy="0"/>
          <a:chOff x="0" y="0"/>
          <a:chExt cx="0" cy="0"/>
        </a:xfrm>
      </p:grpSpPr>
      <p:pic>
        <p:nvPicPr>
          <p:cNvPr id="2279" name="Google Shape;2279;p351"/>
          <p:cNvPicPr preferRelativeResize="0"/>
          <p:nvPr/>
        </p:nvPicPr>
        <p:blipFill>
          <a:blip r:embed="rId3">
            <a:alphaModFix/>
          </a:blip>
          <a:stretch>
            <a:fillRect/>
          </a:stretch>
        </p:blipFill>
        <p:spPr>
          <a:xfrm>
            <a:off x="2533650" y="1307250"/>
            <a:ext cx="4076700" cy="3305175"/>
          </a:xfrm>
          <a:prstGeom prst="rect">
            <a:avLst/>
          </a:prstGeom>
          <a:noFill/>
          <a:ln>
            <a:noFill/>
          </a:ln>
        </p:spPr>
      </p:pic>
      <p:sp>
        <p:nvSpPr>
          <p:cNvPr id="2280" name="Google Shape;2280;p351"/>
          <p:cNvSpPr txBox="1"/>
          <p:nvPr/>
        </p:nvSpPr>
        <p:spPr>
          <a:xfrm>
            <a:off x="6396775" y="1323475"/>
            <a:ext cx="2426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7F7F7F"/>
                </a:solidFill>
                <a:latin typeface="Fjalla One"/>
                <a:ea typeface="Fjalla One"/>
                <a:cs typeface="Fjalla One"/>
                <a:sym typeface="Fjalla One"/>
              </a:rPr>
              <a:t>Carboxyl group</a:t>
            </a:r>
            <a:endParaRPr sz="2400">
              <a:solidFill>
                <a:srgbClr val="7F7F7F"/>
              </a:solidFill>
              <a:latin typeface="Fjalla One"/>
              <a:ea typeface="Fjalla One"/>
              <a:cs typeface="Fjalla One"/>
              <a:sym typeface="Fjalla One"/>
            </a:endParaRPr>
          </a:p>
        </p:txBody>
      </p:sp>
      <p:sp>
        <p:nvSpPr>
          <p:cNvPr id="2281" name="Google Shape;2281;p351"/>
          <p:cNvSpPr txBox="1"/>
          <p:nvPr/>
        </p:nvSpPr>
        <p:spPr>
          <a:xfrm>
            <a:off x="713850" y="3009900"/>
            <a:ext cx="1742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7F7F7F"/>
                </a:solidFill>
                <a:latin typeface="Fjalla One"/>
                <a:ea typeface="Fjalla One"/>
                <a:cs typeface="Fjalla One"/>
                <a:sym typeface="Fjalla One"/>
              </a:rPr>
              <a:t>Amino Group</a:t>
            </a:r>
            <a:endParaRPr sz="2400">
              <a:solidFill>
                <a:srgbClr val="7F7F7F"/>
              </a:solidFill>
              <a:latin typeface="Fjalla One"/>
              <a:ea typeface="Fjalla One"/>
              <a:cs typeface="Fjalla One"/>
              <a:sym typeface="Fjalla One"/>
            </a:endParaRPr>
          </a:p>
        </p:txBody>
      </p:sp>
      <p:pic>
        <p:nvPicPr>
          <p:cNvPr id="2282" name="Google Shape;2282;p351"/>
          <p:cNvPicPr preferRelativeResize="0"/>
          <p:nvPr/>
        </p:nvPicPr>
        <p:blipFill>
          <a:blip r:embed="rId4">
            <a:alphaModFix/>
          </a:blip>
          <a:stretch>
            <a:fillRect/>
          </a:stretch>
        </p:blipFill>
        <p:spPr>
          <a:xfrm>
            <a:off x="6396775" y="2911225"/>
            <a:ext cx="1255726" cy="751451"/>
          </a:xfrm>
          <a:prstGeom prst="rect">
            <a:avLst/>
          </a:prstGeom>
          <a:noFill/>
          <a:ln>
            <a:noFill/>
          </a:ln>
        </p:spPr>
      </p:pic>
      <p:pic>
        <p:nvPicPr>
          <p:cNvPr id="2283" name="Google Shape;2283;p351"/>
          <p:cNvPicPr preferRelativeResize="0"/>
          <p:nvPr/>
        </p:nvPicPr>
        <p:blipFill>
          <a:blip r:embed="rId5">
            <a:alphaModFix/>
          </a:blip>
          <a:stretch>
            <a:fillRect/>
          </a:stretch>
        </p:blipFill>
        <p:spPr>
          <a:xfrm>
            <a:off x="1553000" y="1010925"/>
            <a:ext cx="728929" cy="751451"/>
          </a:xfrm>
          <a:prstGeom prst="rect">
            <a:avLst/>
          </a:prstGeom>
          <a:noFill/>
          <a:ln>
            <a:noFill/>
          </a:ln>
        </p:spPr>
      </p:pic>
      <p:pic>
        <p:nvPicPr>
          <p:cNvPr id="2284" name="Google Shape;2284;p351"/>
          <p:cNvPicPr preferRelativeResize="0"/>
          <p:nvPr/>
        </p:nvPicPr>
        <p:blipFill>
          <a:blip r:embed="rId4">
            <a:alphaModFix/>
          </a:blip>
          <a:stretch>
            <a:fillRect/>
          </a:stretch>
        </p:blipFill>
        <p:spPr>
          <a:xfrm rot="2700000">
            <a:off x="814951" y="4100975"/>
            <a:ext cx="1255724" cy="751450"/>
          </a:xfrm>
          <a:prstGeom prst="rect">
            <a:avLst/>
          </a:prstGeom>
          <a:noFill/>
          <a:ln>
            <a:noFill/>
          </a:ln>
        </p:spPr>
      </p:pic>
      <p:pic>
        <p:nvPicPr>
          <p:cNvPr id="2285" name="Google Shape;2285;p351"/>
          <p:cNvPicPr preferRelativeResize="0"/>
          <p:nvPr/>
        </p:nvPicPr>
        <p:blipFill>
          <a:blip r:embed="rId4">
            <a:alphaModFix/>
          </a:blip>
          <a:stretch>
            <a:fillRect/>
          </a:stretch>
        </p:blipFill>
        <p:spPr>
          <a:xfrm rot="2700000">
            <a:off x="4021776" y="1126125"/>
            <a:ext cx="1255724" cy="751450"/>
          </a:xfrm>
          <a:prstGeom prst="rect">
            <a:avLst/>
          </a:prstGeom>
          <a:noFill/>
          <a:ln>
            <a:noFill/>
          </a:ln>
        </p:spPr>
      </p:pic>
      <p:pic>
        <p:nvPicPr>
          <p:cNvPr id="2286" name="Google Shape;2286;p351"/>
          <p:cNvPicPr preferRelativeResize="0"/>
          <p:nvPr/>
        </p:nvPicPr>
        <p:blipFill>
          <a:blip r:embed="rId5">
            <a:alphaModFix/>
          </a:blip>
          <a:stretch>
            <a:fillRect/>
          </a:stretch>
        </p:blipFill>
        <p:spPr>
          <a:xfrm>
            <a:off x="8260850" y="2911225"/>
            <a:ext cx="728929" cy="751451"/>
          </a:xfrm>
          <a:prstGeom prst="rect">
            <a:avLst/>
          </a:prstGeom>
          <a:noFill/>
          <a:ln>
            <a:noFill/>
          </a:ln>
        </p:spPr>
      </p:pic>
      <p:pic>
        <p:nvPicPr>
          <p:cNvPr id="2287" name="Google Shape;2287;p351"/>
          <p:cNvPicPr preferRelativeResize="0"/>
          <p:nvPr/>
        </p:nvPicPr>
        <p:blipFill>
          <a:blip r:embed="rId5">
            <a:alphaModFix/>
          </a:blip>
          <a:stretch>
            <a:fillRect/>
          </a:stretch>
        </p:blipFill>
        <p:spPr>
          <a:xfrm rot="-7529338">
            <a:off x="818475" y="2119289"/>
            <a:ext cx="728929" cy="751450"/>
          </a:xfrm>
          <a:prstGeom prst="rect">
            <a:avLst/>
          </a:prstGeom>
          <a:noFill/>
          <a:ln>
            <a:noFill/>
          </a:ln>
        </p:spPr>
      </p:pic>
      <p:pic>
        <p:nvPicPr>
          <p:cNvPr id="2288" name="Google Shape;2288;p351"/>
          <p:cNvPicPr preferRelativeResize="0"/>
          <p:nvPr/>
        </p:nvPicPr>
        <p:blipFill>
          <a:blip r:embed="rId5">
            <a:alphaModFix/>
          </a:blip>
          <a:stretch>
            <a:fillRect/>
          </a:stretch>
        </p:blipFill>
        <p:spPr>
          <a:xfrm rot="-3173183">
            <a:off x="2053450" y="2196024"/>
            <a:ext cx="728930" cy="751451"/>
          </a:xfrm>
          <a:prstGeom prst="rect">
            <a:avLst/>
          </a:prstGeom>
          <a:noFill/>
          <a:ln>
            <a:noFill/>
          </a:ln>
        </p:spPr>
      </p:pic>
      <p:pic>
        <p:nvPicPr>
          <p:cNvPr id="2289" name="Google Shape;2289;p351"/>
          <p:cNvPicPr preferRelativeResize="0"/>
          <p:nvPr/>
        </p:nvPicPr>
        <p:blipFill>
          <a:blip r:embed="rId5">
            <a:alphaModFix/>
          </a:blip>
          <a:stretch>
            <a:fillRect/>
          </a:stretch>
        </p:blipFill>
        <p:spPr>
          <a:xfrm rot="2188019">
            <a:off x="3502525" y="4291850"/>
            <a:ext cx="728928" cy="751452"/>
          </a:xfrm>
          <a:prstGeom prst="rect">
            <a:avLst/>
          </a:prstGeom>
          <a:noFill/>
          <a:ln>
            <a:noFill/>
          </a:ln>
        </p:spPr>
      </p:pic>
      <p:pic>
        <p:nvPicPr>
          <p:cNvPr id="2290" name="Google Shape;2290;p351"/>
          <p:cNvPicPr preferRelativeResize="0"/>
          <p:nvPr/>
        </p:nvPicPr>
        <p:blipFill>
          <a:blip r:embed="rId5">
            <a:alphaModFix/>
          </a:blip>
          <a:stretch>
            <a:fillRect/>
          </a:stretch>
        </p:blipFill>
        <p:spPr>
          <a:xfrm rot="-8587999">
            <a:off x="6991550" y="4017000"/>
            <a:ext cx="728930" cy="751452"/>
          </a:xfrm>
          <a:prstGeom prst="rect">
            <a:avLst/>
          </a:prstGeom>
          <a:noFill/>
          <a:ln>
            <a:noFill/>
          </a:ln>
        </p:spPr>
      </p:pic>
      <p:pic>
        <p:nvPicPr>
          <p:cNvPr id="2291" name="Google Shape;2291;p351"/>
          <p:cNvPicPr preferRelativeResize="0"/>
          <p:nvPr/>
        </p:nvPicPr>
        <p:blipFill>
          <a:blip r:embed="rId5">
            <a:alphaModFix/>
          </a:blip>
          <a:stretch>
            <a:fillRect/>
          </a:stretch>
        </p:blipFill>
        <p:spPr>
          <a:xfrm rot="-2700000">
            <a:off x="3684150" y="3157575"/>
            <a:ext cx="728930" cy="751452"/>
          </a:xfrm>
          <a:prstGeom prst="rect">
            <a:avLst/>
          </a:prstGeom>
          <a:noFill/>
          <a:ln>
            <a:noFill/>
          </a:ln>
        </p:spPr>
      </p:pic>
      <p:pic>
        <p:nvPicPr>
          <p:cNvPr id="2292" name="Google Shape;2292;p351"/>
          <p:cNvPicPr preferRelativeResize="0"/>
          <p:nvPr/>
        </p:nvPicPr>
        <p:blipFill>
          <a:blip r:embed="rId5">
            <a:alphaModFix/>
          </a:blip>
          <a:stretch>
            <a:fillRect/>
          </a:stretch>
        </p:blipFill>
        <p:spPr>
          <a:xfrm rot="-2316981">
            <a:off x="3092251" y="691125"/>
            <a:ext cx="728929" cy="751452"/>
          </a:xfrm>
          <a:prstGeom prst="rect">
            <a:avLst/>
          </a:prstGeom>
          <a:noFill/>
          <a:ln>
            <a:noFill/>
          </a:ln>
        </p:spPr>
      </p:pic>
      <p:pic>
        <p:nvPicPr>
          <p:cNvPr id="2293" name="Google Shape;2293;p351"/>
          <p:cNvPicPr preferRelativeResize="0"/>
          <p:nvPr/>
        </p:nvPicPr>
        <p:blipFill>
          <a:blip r:embed="rId5">
            <a:alphaModFix/>
          </a:blip>
          <a:stretch>
            <a:fillRect/>
          </a:stretch>
        </p:blipFill>
        <p:spPr>
          <a:xfrm rot="2529346">
            <a:off x="7467175" y="1905175"/>
            <a:ext cx="728928" cy="751450"/>
          </a:xfrm>
          <a:prstGeom prst="rect">
            <a:avLst/>
          </a:prstGeom>
          <a:noFill/>
          <a:ln>
            <a:noFill/>
          </a:ln>
        </p:spPr>
      </p:pic>
      <p:sp>
        <p:nvSpPr>
          <p:cNvPr id="2294" name="Google Shape;2294;p351"/>
          <p:cNvSpPr txBox="1"/>
          <p:nvPr>
            <p:ph type="title"/>
          </p:nvPr>
        </p:nvSpPr>
        <p:spPr>
          <a:xfrm>
            <a:off x="352488" y="0"/>
            <a:ext cx="87915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accent2"/>
                </a:solidFill>
              </a:rPr>
              <a:t>A protein is a polymer of amino acids found in </a:t>
            </a:r>
            <a:r>
              <a:rPr b="1" lang="en" sz="3000" u="sng">
                <a:solidFill>
                  <a:schemeClr val="accent2"/>
                </a:solidFill>
              </a:rPr>
              <a:t>water</a:t>
            </a:r>
            <a:r>
              <a:rPr b="1" lang="en" sz="3000">
                <a:solidFill>
                  <a:schemeClr val="accent2"/>
                </a:solidFill>
              </a:rPr>
              <a:t>. </a:t>
            </a:r>
            <a:endParaRPr b="1" sz="3000">
              <a:solidFill>
                <a:schemeClr val="accent2"/>
              </a:solidFill>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98" name="Shape 2298"/>
        <p:cNvGrpSpPr/>
        <p:nvPr/>
      </p:nvGrpSpPr>
      <p:grpSpPr>
        <a:xfrm>
          <a:off x="0" y="0"/>
          <a:ext cx="0" cy="0"/>
          <a:chOff x="0" y="0"/>
          <a:chExt cx="0" cy="0"/>
        </a:xfrm>
      </p:grpSpPr>
      <p:pic>
        <p:nvPicPr>
          <p:cNvPr id="2299" name="Google Shape;2299;p352"/>
          <p:cNvPicPr preferRelativeResize="0"/>
          <p:nvPr/>
        </p:nvPicPr>
        <p:blipFill>
          <a:blip r:embed="rId3">
            <a:alphaModFix/>
          </a:blip>
          <a:stretch>
            <a:fillRect/>
          </a:stretch>
        </p:blipFill>
        <p:spPr>
          <a:xfrm>
            <a:off x="6396775" y="2911225"/>
            <a:ext cx="1255726" cy="751451"/>
          </a:xfrm>
          <a:prstGeom prst="rect">
            <a:avLst/>
          </a:prstGeom>
          <a:noFill/>
          <a:ln>
            <a:noFill/>
          </a:ln>
        </p:spPr>
      </p:pic>
      <p:pic>
        <p:nvPicPr>
          <p:cNvPr id="2300" name="Google Shape;2300;p352"/>
          <p:cNvPicPr preferRelativeResize="0"/>
          <p:nvPr/>
        </p:nvPicPr>
        <p:blipFill>
          <a:blip r:embed="rId4">
            <a:alphaModFix/>
          </a:blip>
          <a:stretch>
            <a:fillRect/>
          </a:stretch>
        </p:blipFill>
        <p:spPr>
          <a:xfrm>
            <a:off x="1553000" y="1010925"/>
            <a:ext cx="728929" cy="751451"/>
          </a:xfrm>
          <a:prstGeom prst="rect">
            <a:avLst/>
          </a:prstGeom>
          <a:noFill/>
          <a:ln>
            <a:noFill/>
          </a:ln>
        </p:spPr>
      </p:pic>
      <p:pic>
        <p:nvPicPr>
          <p:cNvPr id="2301" name="Google Shape;2301;p352"/>
          <p:cNvPicPr preferRelativeResize="0"/>
          <p:nvPr/>
        </p:nvPicPr>
        <p:blipFill>
          <a:blip r:embed="rId3">
            <a:alphaModFix/>
          </a:blip>
          <a:stretch>
            <a:fillRect/>
          </a:stretch>
        </p:blipFill>
        <p:spPr>
          <a:xfrm rot="2700000">
            <a:off x="814951" y="4100975"/>
            <a:ext cx="1255724" cy="751450"/>
          </a:xfrm>
          <a:prstGeom prst="rect">
            <a:avLst/>
          </a:prstGeom>
          <a:noFill/>
          <a:ln>
            <a:noFill/>
          </a:ln>
        </p:spPr>
      </p:pic>
      <p:pic>
        <p:nvPicPr>
          <p:cNvPr id="2302" name="Google Shape;2302;p352"/>
          <p:cNvPicPr preferRelativeResize="0"/>
          <p:nvPr/>
        </p:nvPicPr>
        <p:blipFill>
          <a:blip r:embed="rId3">
            <a:alphaModFix/>
          </a:blip>
          <a:stretch>
            <a:fillRect/>
          </a:stretch>
        </p:blipFill>
        <p:spPr>
          <a:xfrm rot="2700000">
            <a:off x="4021776" y="1126125"/>
            <a:ext cx="1255724" cy="751450"/>
          </a:xfrm>
          <a:prstGeom prst="rect">
            <a:avLst/>
          </a:prstGeom>
          <a:noFill/>
          <a:ln>
            <a:noFill/>
          </a:ln>
        </p:spPr>
      </p:pic>
      <p:pic>
        <p:nvPicPr>
          <p:cNvPr id="2303" name="Google Shape;2303;p352"/>
          <p:cNvPicPr preferRelativeResize="0"/>
          <p:nvPr/>
        </p:nvPicPr>
        <p:blipFill>
          <a:blip r:embed="rId4">
            <a:alphaModFix/>
          </a:blip>
          <a:stretch>
            <a:fillRect/>
          </a:stretch>
        </p:blipFill>
        <p:spPr>
          <a:xfrm>
            <a:off x="8260850" y="2911225"/>
            <a:ext cx="728929" cy="751451"/>
          </a:xfrm>
          <a:prstGeom prst="rect">
            <a:avLst/>
          </a:prstGeom>
          <a:noFill/>
          <a:ln>
            <a:noFill/>
          </a:ln>
        </p:spPr>
      </p:pic>
      <p:pic>
        <p:nvPicPr>
          <p:cNvPr id="2304" name="Google Shape;2304;p352"/>
          <p:cNvPicPr preferRelativeResize="0"/>
          <p:nvPr/>
        </p:nvPicPr>
        <p:blipFill>
          <a:blip r:embed="rId4">
            <a:alphaModFix/>
          </a:blip>
          <a:stretch>
            <a:fillRect/>
          </a:stretch>
        </p:blipFill>
        <p:spPr>
          <a:xfrm rot="-7529338">
            <a:off x="818475" y="2119289"/>
            <a:ext cx="728929" cy="751450"/>
          </a:xfrm>
          <a:prstGeom prst="rect">
            <a:avLst/>
          </a:prstGeom>
          <a:noFill/>
          <a:ln>
            <a:noFill/>
          </a:ln>
        </p:spPr>
      </p:pic>
      <p:pic>
        <p:nvPicPr>
          <p:cNvPr id="2305" name="Google Shape;2305;p352"/>
          <p:cNvPicPr preferRelativeResize="0"/>
          <p:nvPr/>
        </p:nvPicPr>
        <p:blipFill>
          <a:blip r:embed="rId4">
            <a:alphaModFix/>
          </a:blip>
          <a:stretch>
            <a:fillRect/>
          </a:stretch>
        </p:blipFill>
        <p:spPr>
          <a:xfrm rot="-3173183">
            <a:off x="2053450" y="2196024"/>
            <a:ext cx="728930" cy="751451"/>
          </a:xfrm>
          <a:prstGeom prst="rect">
            <a:avLst/>
          </a:prstGeom>
          <a:noFill/>
          <a:ln>
            <a:noFill/>
          </a:ln>
        </p:spPr>
      </p:pic>
      <p:pic>
        <p:nvPicPr>
          <p:cNvPr id="2306" name="Google Shape;2306;p352"/>
          <p:cNvPicPr preferRelativeResize="0"/>
          <p:nvPr/>
        </p:nvPicPr>
        <p:blipFill>
          <a:blip r:embed="rId4">
            <a:alphaModFix/>
          </a:blip>
          <a:stretch>
            <a:fillRect/>
          </a:stretch>
        </p:blipFill>
        <p:spPr>
          <a:xfrm rot="2188019">
            <a:off x="3502525" y="4291850"/>
            <a:ext cx="728928" cy="751452"/>
          </a:xfrm>
          <a:prstGeom prst="rect">
            <a:avLst/>
          </a:prstGeom>
          <a:noFill/>
          <a:ln>
            <a:noFill/>
          </a:ln>
        </p:spPr>
      </p:pic>
      <p:pic>
        <p:nvPicPr>
          <p:cNvPr id="2307" name="Google Shape;2307;p352"/>
          <p:cNvPicPr preferRelativeResize="0"/>
          <p:nvPr/>
        </p:nvPicPr>
        <p:blipFill>
          <a:blip r:embed="rId4">
            <a:alphaModFix/>
          </a:blip>
          <a:stretch>
            <a:fillRect/>
          </a:stretch>
        </p:blipFill>
        <p:spPr>
          <a:xfrm rot="-8587999">
            <a:off x="6991550" y="4017000"/>
            <a:ext cx="728930" cy="751452"/>
          </a:xfrm>
          <a:prstGeom prst="rect">
            <a:avLst/>
          </a:prstGeom>
          <a:noFill/>
          <a:ln>
            <a:noFill/>
          </a:ln>
        </p:spPr>
      </p:pic>
      <p:pic>
        <p:nvPicPr>
          <p:cNvPr id="2308" name="Google Shape;2308;p352"/>
          <p:cNvPicPr preferRelativeResize="0"/>
          <p:nvPr/>
        </p:nvPicPr>
        <p:blipFill>
          <a:blip r:embed="rId4">
            <a:alphaModFix/>
          </a:blip>
          <a:stretch>
            <a:fillRect/>
          </a:stretch>
        </p:blipFill>
        <p:spPr>
          <a:xfrm rot="-2700000">
            <a:off x="3684150" y="3157575"/>
            <a:ext cx="728930" cy="751452"/>
          </a:xfrm>
          <a:prstGeom prst="rect">
            <a:avLst/>
          </a:prstGeom>
          <a:noFill/>
          <a:ln>
            <a:noFill/>
          </a:ln>
        </p:spPr>
      </p:pic>
      <p:pic>
        <p:nvPicPr>
          <p:cNvPr id="2309" name="Google Shape;2309;p352"/>
          <p:cNvPicPr preferRelativeResize="0"/>
          <p:nvPr/>
        </p:nvPicPr>
        <p:blipFill>
          <a:blip r:embed="rId4">
            <a:alphaModFix/>
          </a:blip>
          <a:stretch>
            <a:fillRect/>
          </a:stretch>
        </p:blipFill>
        <p:spPr>
          <a:xfrm rot="-2316981">
            <a:off x="3092251" y="691125"/>
            <a:ext cx="728929" cy="751452"/>
          </a:xfrm>
          <a:prstGeom prst="rect">
            <a:avLst/>
          </a:prstGeom>
          <a:noFill/>
          <a:ln>
            <a:noFill/>
          </a:ln>
        </p:spPr>
      </p:pic>
      <p:pic>
        <p:nvPicPr>
          <p:cNvPr id="2310" name="Google Shape;2310;p352"/>
          <p:cNvPicPr preferRelativeResize="0"/>
          <p:nvPr/>
        </p:nvPicPr>
        <p:blipFill>
          <a:blip r:embed="rId4">
            <a:alphaModFix/>
          </a:blip>
          <a:stretch>
            <a:fillRect/>
          </a:stretch>
        </p:blipFill>
        <p:spPr>
          <a:xfrm rot="2529346">
            <a:off x="7467175" y="1905175"/>
            <a:ext cx="728928" cy="751450"/>
          </a:xfrm>
          <a:prstGeom prst="rect">
            <a:avLst/>
          </a:prstGeom>
          <a:noFill/>
          <a:ln>
            <a:noFill/>
          </a:ln>
        </p:spPr>
      </p:pic>
      <p:sp>
        <p:nvSpPr>
          <p:cNvPr id="2311" name="Google Shape;2311;p352"/>
          <p:cNvSpPr/>
          <p:nvPr/>
        </p:nvSpPr>
        <p:spPr>
          <a:xfrm>
            <a:off x="491175" y="8550"/>
            <a:ext cx="8572500" cy="5126400"/>
          </a:xfrm>
          <a:prstGeom prst="rect">
            <a:avLst/>
          </a:prstGeom>
          <a:solidFill>
            <a:srgbClr val="FFFFFF">
              <a:alpha val="76579"/>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12" name="Google Shape;2312;p352"/>
          <p:cNvPicPr preferRelativeResize="0"/>
          <p:nvPr/>
        </p:nvPicPr>
        <p:blipFill>
          <a:blip r:embed="rId5">
            <a:alphaModFix/>
          </a:blip>
          <a:stretch>
            <a:fillRect/>
          </a:stretch>
        </p:blipFill>
        <p:spPr>
          <a:xfrm>
            <a:off x="152400" y="152400"/>
            <a:ext cx="111450" cy="106143"/>
          </a:xfrm>
          <a:prstGeom prst="rect">
            <a:avLst/>
          </a:prstGeom>
          <a:noFill/>
          <a:ln>
            <a:noFill/>
          </a:ln>
        </p:spPr>
      </p:pic>
      <p:pic>
        <p:nvPicPr>
          <p:cNvPr id="2313" name="Google Shape;2313;p352"/>
          <p:cNvPicPr preferRelativeResize="0"/>
          <p:nvPr/>
        </p:nvPicPr>
        <p:blipFill>
          <a:blip r:embed="rId5">
            <a:alphaModFix/>
          </a:blip>
          <a:stretch>
            <a:fillRect/>
          </a:stretch>
        </p:blipFill>
        <p:spPr>
          <a:xfrm>
            <a:off x="152400" y="410943"/>
            <a:ext cx="111450" cy="106143"/>
          </a:xfrm>
          <a:prstGeom prst="rect">
            <a:avLst/>
          </a:prstGeom>
          <a:noFill/>
          <a:ln>
            <a:noFill/>
          </a:ln>
        </p:spPr>
      </p:pic>
      <p:pic>
        <p:nvPicPr>
          <p:cNvPr id="2314" name="Google Shape;2314;p352"/>
          <p:cNvPicPr preferRelativeResize="0"/>
          <p:nvPr/>
        </p:nvPicPr>
        <p:blipFill>
          <a:blip r:embed="rId5">
            <a:alphaModFix/>
          </a:blip>
          <a:stretch>
            <a:fillRect/>
          </a:stretch>
        </p:blipFill>
        <p:spPr>
          <a:xfrm>
            <a:off x="152400" y="669486"/>
            <a:ext cx="111450" cy="106143"/>
          </a:xfrm>
          <a:prstGeom prst="rect">
            <a:avLst/>
          </a:prstGeom>
          <a:noFill/>
          <a:ln>
            <a:noFill/>
          </a:ln>
        </p:spPr>
      </p:pic>
      <p:pic>
        <p:nvPicPr>
          <p:cNvPr id="2315" name="Google Shape;2315;p352"/>
          <p:cNvPicPr preferRelativeResize="0"/>
          <p:nvPr/>
        </p:nvPicPr>
        <p:blipFill>
          <a:blip r:embed="rId5">
            <a:alphaModFix/>
          </a:blip>
          <a:stretch>
            <a:fillRect/>
          </a:stretch>
        </p:blipFill>
        <p:spPr>
          <a:xfrm>
            <a:off x="6580350" y="1517286"/>
            <a:ext cx="728925" cy="694214"/>
          </a:xfrm>
          <a:prstGeom prst="rect">
            <a:avLst/>
          </a:prstGeom>
          <a:noFill/>
          <a:ln>
            <a:noFill/>
          </a:ln>
        </p:spPr>
      </p:pic>
      <p:pic>
        <p:nvPicPr>
          <p:cNvPr id="2316" name="Google Shape;2316;p352"/>
          <p:cNvPicPr preferRelativeResize="0"/>
          <p:nvPr/>
        </p:nvPicPr>
        <p:blipFill>
          <a:blip r:embed="rId6">
            <a:alphaModFix/>
          </a:blip>
          <a:stretch>
            <a:fillRect/>
          </a:stretch>
        </p:blipFill>
        <p:spPr>
          <a:xfrm>
            <a:off x="2236409" y="1212639"/>
            <a:ext cx="4259973" cy="3427959"/>
          </a:xfrm>
          <a:prstGeom prst="rect">
            <a:avLst/>
          </a:prstGeom>
          <a:noFill/>
          <a:ln>
            <a:noFill/>
          </a:ln>
        </p:spPr>
      </p:pic>
      <p:sp>
        <p:nvSpPr>
          <p:cNvPr id="2317" name="Google Shape;2317;p352"/>
          <p:cNvSpPr txBox="1"/>
          <p:nvPr/>
        </p:nvSpPr>
        <p:spPr>
          <a:xfrm>
            <a:off x="6081900" y="357575"/>
            <a:ext cx="30621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666666"/>
                </a:solidFill>
                <a:latin typeface="Fjalla One"/>
                <a:ea typeface="Fjalla One"/>
                <a:cs typeface="Fjalla One"/>
                <a:sym typeface="Fjalla One"/>
              </a:rPr>
              <a:t>Donates a hydrogen…</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 pH </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An acid!</a:t>
            </a:r>
            <a:endParaRPr sz="2400">
              <a:solidFill>
                <a:srgbClr val="666666"/>
              </a:solidFill>
              <a:latin typeface="Fjalla One"/>
              <a:ea typeface="Fjalla One"/>
              <a:cs typeface="Fjalla One"/>
              <a:sym typeface="Fjalla One"/>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21" name="Shape 2321"/>
        <p:cNvGrpSpPr/>
        <p:nvPr/>
      </p:nvGrpSpPr>
      <p:grpSpPr>
        <a:xfrm>
          <a:off x="0" y="0"/>
          <a:ext cx="0" cy="0"/>
          <a:chOff x="0" y="0"/>
          <a:chExt cx="0" cy="0"/>
        </a:xfrm>
      </p:grpSpPr>
      <p:pic>
        <p:nvPicPr>
          <p:cNvPr id="2322" name="Google Shape;2322;p353"/>
          <p:cNvPicPr preferRelativeResize="0"/>
          <p:nvPr/>
        </p:nvPicPr>
        <p:blipFill>
          <a:blip r:embed="rId3">
            <a:alphaModFix/>
          </a:blip>
          <a:stretch>
            <a:fillRect/>
          </a:stretch>
        </p:blipFill>
        <p:spPr>
          <a:xfrm>
            <a:off x="6396775" y="2911225"/>
            <a:ext cx="1255726" cy="751451"/>
          </a:xfrm>
          <a:prstGeom prst="rect">
            <a:avLst/>
          </a:prstGeom>
          <a:noFill/>
          <a:ln>
            <a:noFill/>
          </a:ln>
        </p:spPr>
      </p:pic>
      <p:pic>
        <p:nvPicPr>
          <p:cNvPr id="2323" name="Google Shape;2323;p353"/>
          <p:cNvPicPr preferRelativeResize="0"/>
          <p:nvPr/>
        </p:nvPicPr>
        <p:blipFill>
          <a:blip r:embed="rId4">
            <a:alphaModFix/>
          </a:blip>
          <a:stretch>
            <a:fillRect/>
          </a:stretch>
        </p:blipFill>
        <p:spPr>
          <a:xfrm>
            <a:off x="1553000" y="1010925"/>
            <a:ext cx="728929" cy="751451"/>
          </a:xfrm>
          <a:prstGeom prst="rect">
            <a:avLst/>
          </a:prstGeom>
          <a:noFill/>
          <a:ln>
            <a:noFill/>
          </a:ln>
        </p:spPr>
      </p:pic>
      <p:pic>
        <p:nvPicPr>
          <p:cNvPr id="2324" name="Google Shape;2324;p353"/>
          <p:cNvPicPr preferRelativeResize="0"/>
          <p:nvPr/>
        </p:nvPicPr>
        <p:blipFill>
          <a:blip r:embed="rId3">
            <a:alphaModFix/>
          </a:blip>
          <a:stretch>
            <a:fillRect/>
          </a:stretch>
        </p:blipFill>
        <p:spPr>
          <a:xfrm rot="2700000">
            <a:off x="814951" y="4100975"/>
            <a:ext cx="1255724" cy="751450"/>
          </a:xfrm>
          <a:prstGeom prst="rect">
            <a:avLst/>
          </a:prstGeom>
          <a:noFill/>
          <a:ln>
            <a:noFill/>
          </a:ln>
        </p:spPr>
      </p:pic>
      <p:pic>
        <p:nvPicPr>
          <p:cNvPr id="2325" name="Google Shape;2325;p353"/>
          <p:cNvPicPr preferRelativeResize="0"/>
          <p:nvPr/>
        </p:nvPicPr>
        <p:blipFill>
          <a:blip r:embed="rId3">
            <a:alphaModFix/>
          </a:blip>
          <a:stretch>
            <a:fillRect/>
          </a:stretch>
        </p:blipFill>
        <p:spPr>
          <a:xfrm rot="2700000">
            <a:off x="4021776" y="1126125"/>
            <a:ext cx="1255724" cy="751450"/>
          </a:xfrm>
          <a:prstGeom prst="rect">
            <a:avLst/>
          </a:prstGeom>
          <a:noFill/>
          <a:ln>
            <a:noFill/>
          </a:ln>
        </p:spPr>
      </p:pic>
      <p:pic>
        <p:nvPicPr>
          <p:cNvPr id="2326" name="Google Shape;2326;p353"/>
          <p:cNvPicPr preferRelativeResize="0"/>
          <p:nvPr/>
        </p:nvPicPr>
        <p:blipFill>
          <a:blip r:embed="rId4">
            <a:alphaModFix/>
          </a:blip>
          <a:stretch>
            <a:fillRect/>
          </a:stretch>
        </p:blipFill>
        <p:spPr>
          <a:xfrm>
            <a:off x="8260850" y="2911225"/>
            <a:ext cx="728929" cy="751451"/>
          </a:xfrm>
          <a:prstGeom prst="rect">
            <a:avLst/>
          </a:prstGeom>
          <a:noFill/>
          <a:ln>
            <a:noFill/>
          </a:ln>
        </p:spPr>
      </p:pic>
      <p:pic>
        <p:nvPicPr>
          <p:cNvPr id="2327" name="Google Shape;2327;p353"/>
          <p:cNvPicPr preferRelativeResize="0"/>
          <p:nvPr/>
        </p:nvPicPr>
        <p:blipFill>
          <a:blip r:embed="rId4">
            <a:alphaModFix/>
          </a:blip>
          <a:stretch>
            <a:fillRect/>
          </a:stretch>
        </p:blipFill>
        <p:spPr>
          <a:xfrm rot="-7529338">
            <a:off x="818475" y="2119289"/>
            <a:ext cx="728929" cy="751450"/>
          </a:xfrm>
          <a:prstGeom prst="rect">
            <a:avLst/>
          </a:prstGeom>
          <a:noFill/>
          <a:ln>
            <a:noFill/>
          </a:ln>
        </p:spPr>
      </p:pic>
      <p:pic>
        <p:nvPicPr>
          <p:cNvPr id="2328" name="Google Shape;2328;p353"/>
          <p:cNvPicPr preferRelativeResize="0"/>
          <p:nvPr/>
        </p:nvPicPr>
        <p:blipFill>
          <a:blip r:embed="rId4">
            <a:alphaModFix/>
          </a:blip>
          <a:stretch>
            <a:fillRect/>
          </a:stretch>
        </p:blipFill>
        <p:spPr>
          <a:xfrm rot="-3173183">
            <a:off x="2053450" y="2196024"/>
            <a:ext cx="728930" cy="751451"/>
          </a:xfrm>
          <a:prstGeom prst="rect">
            <a:avLst/>
          </a:prstGeom>
          <a:noFill/>
          <a:ln>
            <a:noFill/>
          </a:ln>
        </p:spPr>
      </p:pic>
      <p:pic>
        <p:nvPicPr>
          <p:cNvPr id="2329" name="Google Shape;2329;p353"/>
          <p:cNvPicPr preferRelativeResize="0"/>
          <p:nvPr/>
        </p:nvPicPr>
        <p:blipFill>
          <a:blip r:embed="rId4">
            <a:alphaModFix/>
          </a:blip>
          <a:stretch>
            <a:fillRect/>
          </a:stretch>
        </p:blipFill>
        <p:spPr>
          <a:xfrm rot="2188019">
            <a:off x="3502525" y="4291850"/>
            <a:ext cx="728928" cy="751452"/>
          </a:xfrm>
          <a:prstGeom prst="rect">
            <a:avLst/>
          </a:prstGeom>
          <a:noFill/>
          <a:ln>
            <a:noFill/>
          </a:ln>
        </p:spPr>
      </p:pic>
      <p:pic>
        <p:nvPicPr>
          <p:cNvPr id="2330" name="Google Shape;2330;p353"/>
          <p:cNvPicPr preferRelativeResize="0"/>
          <p:nvPr/>
        </p:nvPicPr>
        <p:blipFill>
          <a:blip r:embed="rId4">
            <a:alphaModFix/>
          </a:blip>
          <a:stretch>
            <a:fillRect/>
          </a:stretch>
        </p:blipFill>
        <p:spPr>
          <a:xfrm rot="-8587999">
            <a:off x="6991550" y="4017000"/>
            <a:ext cx="728930" cy="751452"/>
          </a:xfrm>
          <a:prstGeom prst="rect">
            <a:avLst/>
          </a:prstGeom>
          <a:noFill/>
          <a:ln>
            <a:noFill/>
          </a:ln>
        </p:spPr>
      </p:pic>
      <p:pic>
        <p:nvPicPr>
          <p:cNvPr id="2331" name="Google Shape;2331;p353"/>
          <p:cNvPicPr preferRelativeResize="0"/>
          <p:nvPr/>
        </p:nvPicPr>
        <p:blipFill>
          <a:blip r:embed="rId4">
            <a:alphaModFix/>
          </a:blip>
          <a:stretch>
            <a:fillRect/>
          </a:stretch>
        </p:blipFill>
        <p:spPr>
          <a:xfrm rot="-2700000">
            <a:off x="3684150" y="3157575"/>
            <a:ext cx="728930" cy="751452"/>
          </a:xfrm>
          <a:prstGeom prst="rect">
            <a:avLst/>
          </a:prstGeom>
          <a:noFill/>
          <a:ln>
            <a:noFill/>
          </a:ln>
        </p:spPr>
      </p:pic>
      <p:pic>
        <p:nvPicPr>
          <p:cNvPr id="2332" name="Google Shape;2332;p353"/>
          <p:cNvPicPr preferRelativeResize="0"/>
          <p:nvPr/>
        </p:nvPicPr>
        <p:blipFill>
          <a:blip r:embed="rId4">
            <a:alphaModFix/>
          </a:blip>
          <a:stretch>
            <a:fillRect/>
          </a:stretch>
        </p:blipFill>
        <p:spPr>
          <a:xfrm rot="-2316981">
            <a:off x="3092251" y="691125"/>
            <a:ext cx="728929" cy="751452"/>
          </a:xfrm>
          <a:prstGeom prst="rect">
            <a:avLst/>
          </a:prstGeom>
          <a:noFill/>
          <a:ln>
            <a:noFill/>
          </a:ln>
        </p:spPr>
      </p:pic>
      <p:pic>
        <p:nvPicPr>
          <p:cNvPr id="2333" name="Google Shape;2333;p353"/>
          <p:cNvPicPr preferRelativeResize="0"/>
          <p:nvPr/>
        </p:nvPicPr>
        <p:blipFill>
          <a:blip r:embed="rId4">
            <a:alphaModFix/>
          </a:blip>
          <a:stretch>
            <a:fillRect/>
          </a:stretch>
        </p:blipFill>
        <p:spPr>
          <a:xfrm rot="2529346">
            <a:off x="7467175" y="1905175"/>
            <a:ext cx="728928" cy="751450"/>
          </a:xfrm>
          <a:prstGeom prst="rect">
            <a:avLst/>
          </a:prstGeom>
          <a:noFill/>
          <a:ln>
            <a:noFill/>
          </a:ln>
        </p:spPr>
      </p:pic>
      <p:sp>
        <p:nvSpPr>
          <p:cNvPr id="2334" name="Google Shape;2334;p353"/>
          <p:cNvSpPr/>
          <p:nvPr/>
        </p:nvSpPr>
        <p:spPr>
          <a:xfrm>
            <a:off x="491175" y="8550"/>
            <a:ext cx="8572500" cy="5126400"/>
          </a:xfrm>
          <a:prstGeom prst="rect">
            <a:avLst/>
          </a:prstGeom>
          <a:solidFill>
            <a:srgbClr val="FFFFFF">
              <a:alpha val="76579"/>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35" name="Google Shape;2335;p353"/>
          <p:cNvPicPr preferRelativeResize="0"/>
          <p:nvPr/>
        </p:nvPicPr>
        <p:blipFill>
          <a:blip r:embed="rId5">
            <a:alphaModFix/>
          </a:blip>
          <a:stretch>
            <a:fillRect/>
          </a:stretch>
        </p:blipFill>
        <p:spPr>
          <a:xfrm>
            <a:off x="152400" y="152400"/>
            <a:ext cx="111450" cy="106143"/>
          </a:xfrm>
          <a:prstGeom prst="rect">
            <a:avLst/>
          </a:prstGeom>
          <a:noFill/>
          <a:ln>
            <a:noFill/>
          </a:ln>
        </p:spPr>
      </p:pic>
      <p:pic>
        <p:nvPicPr>
          <p:cNvPr id="2336" name="Google Shape;2336;p353"/>
          <p:cNvPicPr preferRelativeResize="0"/>
          <p:nvPr/>
        </p:nvPicPr>
        <p:blipFill>
          <a:blip r:embed="rId5">
            <a:alphaModFix/>
          </a:blip>
          <a:stretch>
            <a:fillRect/>
          </a:stretch>
        </p:blipFill>
        <p:spPr>
          <a:xfrm>
            <a:off x="152400" y="410943"/>
            <a:ext cx="111450" cy="106143"/>
          </a:xfrm>
          <a:prstGeom prst="rect">
            <a:avLst/>
          </a:prstGeom>
          <a:noFill/>
          <a:ln>
            <a:noFill/>
          </a:ln>
        </p:spPr>
      </p:pic>
      <p:pic>
        <p:nvPicPr>
          <p:cNvPr id="2337" name="Google Shape;2337;p353"/>
          <p:cNvPicPr preferRelativeResize="0"/>
          <p:nvPr/>
        </p:nvPicPr>
        <p:blipFill>
          <a:blip r:embed="rId5">
            <a:alphaModFix/>
          </a:blip>
          <a:stretch>
            <a:fillRect/>
          </a:stretch>
        </p:blipFill>
        <p:spPr>
          <a:xfrm>
            <a:off x="152400" y="669486"/>
            <a:ext cx="111450" cy="106143"/>
          </a:xfrm>
          <a:prstGeom prst="rect">
            <a:avLst/>
          </a:prstGeom>
          <a:noFill/>
          <a:ln>
            <a:noFill/>
          </a:ln>
        </p:spPr>
      </p:pic>
      <p:pic>
        <p:nvPicPr>
          <p:cNvPr id="2338" name="Google Shape;2338;p353"/>
          <p:cNvPicPr preferRelativeResize="0"/>
          <p:nvPr/>
        </p:nvPicPr>
        <p:blipFill>
          <a:blip r:embed="rId5">
            <a:alphaModFix/>
          </a:blip>
          <a:stretch>
            <a:fillRect/>
          </a:stretch>
        </p:blipFill>
        <p:spPr>
          <a:xfrm>
            <a:off x="6499900" y="719748"/>
            <a:ext cx="728925" cy="694214"/>
          </a:xfrm>
          <a:prstGeom prst="rect">
            <a:avLst/>
          </a:prstGeom>
          <a:noFill/>
          <a:ln>
            <a:noFill/>
          </a:ln>
        </p:spPr>
      </p:pic>
      <p:pic>
        <p:nvPicPr>
          <p:cNvPr id="2339" name="Google Shape;2339;p353"/>
          <p:cNvPicPr preferRelativeResize="0"/>
          <p:nvPr/>
        </p:nvPicPr>
        <p:blipFill>
          <a:blip r:embed="rId6">
            <a:alphaModFix/>
          </a:blip>
          <a:stretch>
            <a:fillRect/>
          </a:stretch>
        </p:blipFill>
        <p:spPr>
          <a:xfrm>
            <a:off x="2197625" y="1221387"/>
            <a:ext cx="4302275" cy="3461987"/>
          </a:xfrm>
          <a:prstGeom prst="rect">
            <a:avLst/>
          </a:prstGeom>
          <a:noFill/>
          <a:ln>
            <a:noFill/>
          </a:ln>
        </p:spPr>
      </p:pic>
      <p:sp>
        <p:nvSpPr>
          <p:cNvPr id="2340" name="Google Shape;2340;p353"/>
          <p:cNvSpPr txBox="1"/>
          <p:nvPr/>
        </p:nvSpPr>
        <p:spPr>
          <a:xfrm>
            <a:off x="6300588" y="76050"/>
            <a:ext cx="30621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666666"/>
                </a:solidFill>
                <a:latin typeface="Fjalla One"/>
                <a:ea typeface="Fjalla One"/>
                <a:cs typeface="Fjalla One"/>
                <a:sym typeface="Fjalla One"/>
              </a:rPr>
              <a:t>Donates a hydrogen…</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 pH </a:t>
            </a:r>
            <a:endParaRPr sz="24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400">
                <a:solidFill>
                  <a:srgbClr val="666666"/>
                </a:solidFill>
                <a:latin typeface="Fjalla One"/>
                <a:ea typeface="Fjalla One"/>
                <a:cs typeface="Fjalla One"/>
                <a:sym typeface="Fjalla One"/>
              </a:rPr>
              <a:t>An acid!</a:t>
            </a:r>
            <a:endParaRPr sz="2400">
              <a:solidFill>
                <a:srgbClr val="666666"/>
              </a:solidFill>
              <a:latin typeface="Fjalla One"/>
              <a:ea typeface="Fjalla One"/>
              <a:cs typeface="Fjalla One"/>
              <a:sym typeface="Fjalla One"/>
            </a:endParaRPr>
          </a:p>
        </p:txBody>
      </p:sp>
      <p:sp>
        <p:nvSpPr>
          <p:cNvPr id="2341" name="Google Shape;2341;p353"/>
          <p:cNvSpPr txBox="1"/>
          <p:nvPr/>
        </p:nvSpPr>
        <p:spPr>
          <a:xfrm rot="409">
            <a:off x="572811" y="3713828"/>
            <a:ext cx="25215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00">
                <a:solidFill>
                  <a:srgbClr val="666666"/>
                </a:solidFill>
                <a:latin typeface="Fjalla One"/>
                <a:ea typeface="Fjalla One"/>
                <a:cs typeface="Fjalla One"/>
                <a:sym typeface="Fjalla One"/>
              </a:rPr>
              <a:t>Accepts a hydrogen</a:t>
            </a:r>
            <a:endParaRPr sz="21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100">
                <a:solidFill>
                  <a:srgbClr val="666666"/>
                </a:solidFill>
                <a:latin typeface="Fjalla One"/>
                <a:ea typeface="Fjalla One"/>
                <a:cs typeface="Fjalla One"/>
                <a:sym typeface="Fjalla One"/>
              </a:rPr>
              <a:t>↑ pH</a:t>
            </a:r>
            <a:endParaRPr sz="2100">
              <a:solidFill>
                <a:srgbClr val="666666"/>
              </a:solidFill>
              <a:latin typeface="Fjalla One"/>
              <a:ea typeface="Fjalla One"/>
              <a:cs typeface="Fjalla One"/>
              <a:sym typeface="Fjalla One"/>
            </a:endParaRPr>
          </a:p>
          <a:p>
            <a:pPr indent="0" lvl="0" marL="0" rtl="0" algn="ctr">
              <a:spcBef>
                <a:spcPts val="0"/>
              </a:spcBef>
              <a:spcAft>
                <a:spcPts val="0"/>
              </a:spcAft>
              <a:buNone/>
            </a:pPr>
            <a:r>
              <a:rPr lang="en" sz="2100">
                <a:solidFill>
                  <a:srgbClr val="666666"/>
                </a:solidFill>
                <a:latin typeface="Fjalla One"/>
                <a:ea typeface="Fjalla One"/>
                <a:cs typeface="Fjalla One"/>
                <a:sym typeface="Fjalla One"/>
              </a:rPr>
              <a:t>A base!</a:t>
            </a:r>
            <a:endParaRPr sz="2100">
              <a:solidFill>
                <a:srgbClr val="666666"/>
              </a:solidFill>
              <a:latin typeface="Fjalla One"/>
              <a:ea typeface="Fjalla One"/>
              <a:cs typeface="Fjalla One"/>
              <a:sym typeface="Fjalla On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pic>
        <p:nvPicPr>
          <p:cNvPr id="1172" name="Google Shape;1172;p237"/>
          <p:cNvPicPr preferRelativeResize="0"/>
          <p:nvPr/>
        </p:nvPicPr>
        <p:blipFill>
          <a:blip r:embed="rId3">
            <a:alphaModFix/>
          </a:blip>
          <a:stretch>
            <a:fillRect/>
          </a:stretch>
        </p:blipFill>
        <p:spPr>
          <a:xfrm>
            <a:off x="1192945" y="0"/>
            <a:ext cx="6758105" cy="5143499"/>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45" name="Shape 2345"/>
        <p:cNvGrpSpPr/>
        <p:nvPr/>
      </p:nvGrpSpPr>
      <p:grpSpPr>
        <a:xfrm>
          <a:off x="0" y="0"/>
          <a:ext cx="0" cy="0"/>
          <a:chOff x="0" y="0"/>
          <a:chExt cx="0" cy="0"/>
        </a:xfrm>
      </p:grpSpPr>
      <p:pic>
        <p:nvPicPr>
          <p:cNvPr id="2346" name="Google Shape;2346;p354"/>
          <p:cNvPicPr preferRelativeResize="0"/>
          <p:nvPr/>
        </p:nvPicPr>
        <p:blipFill>
          <a:blip r:embed="rId3">
            <a:alphaModFix/>
          </a:blip>
          <a:stretch>
            <a:fillRect/>
          </a:stretch>
        </p:blipFill>
        <p:spPr>
          <a:xfrm>
            <a:off x="6396775" y="2911225"/>
            <a:ext cx="1255726" cy="751451"/>
          </a:xfrm>
          <a:prstGeom prst="rect">
            <a:avLst/>
          </a:prstGeom>
          <a:noFill/>
          <a:ln>
            <a:noFill/>
          </a:ln>
        </p:spPr>
      </p:pic>
      <p:pic>
        <p:nvPicPr>
          <p:cNvPr id="2347" name="Google Shape;2347;p354"/>
          <p:cNvPicPr preferRelativeResize="0"/>
          <p:nvPr/>
        </p:nvPicPr>
        <p:blipFill>
          <a:blip r:embed="rId4">
            <a:alphaModFix/>
          </a:blip>
          <a:stretch>
            <a:fillRect/>
          </a:stretch>
        </p:blipFill>
        <p:spPr>
          <a:xfrm>
            <a:off x="1553000" y="1010925"/>
            <a:ext cx="728929" cy="751451"/>
          </a:xfrm>
          <a:prstGeom prst="rect">
            <a:avLst/>
          </a:prstGeom>
          <a:noFill/>
          <a:ln>
            <a:noFill/>
          </a:ln>
        </p:spPr>
      </p:pic>
      <p:pic>
        <p:nvPicPr>
          <p:cNvPr id="2348" name="Google Shape;2348;p354"/>
          <p:cNvPicPr preferRelativeResize="0"/>
          <p:nvPr/>
        </p:nvPicPr>
        <p:blipFill>
          <a:blip r:embed="rId3">
            <a:alphaModFix/>
          </a:blip>
          <a:stretch>
            <a:fillRect/>
          </a:stretch>
        </p:blipFill>
        <p:spPr>
          <a:xfrm rot="2700000">
            <a:off x="814951" y="4100975"/>
            <a:ext cx="1255724" cy="751450"/>
          </a:xfrm>
          <a:prstGeom prst="rect">
            <a:avLst/>
          </a:prstGeom>
          <a:noFill/>
          <a:ln>
            <a:noFill/>
          </a:ln>
        </p:spPr>
      </p:pic>
      <p:pic>
        <p:nvPicPr>
          <p:cNvPr id="2349" name="Google Shape;2349;p354"/>
          <p:cNvPicPr preferRelativeResize="0"/>
          <p:nvPr/>
        </p:nvPicPr>
        <p:blipFill>
          <a:blip r:embed="rId3">
            <a:alphaModFix/>
          </a:blip>
          <a:stretch>
            <a:fillRect/>
          </a:stretch>
        </p:blipFill>
        <p:spPr>
          <a:xfrm rot="2700000">
            <a:off x="4021776" y="1126125"/>
            <a:ext cx="1255724" cy="751450"/>
          </a:xfrm>
          <a:prstGeom prst="rect">
            <a:avLst/>
          </a:prstGeom>
          <a:noFill/>
          <a:ln>
            <a:noFill/>
          </a:ln>
        </p:spPr>
      </p:pic>
      <p:pic>
        <p:nvPicPr>
          <p:cNvPr id="2350" name="Google Shape;2350;p354"/>
          <p:cNvPicPr preferRelativeResize="0"/>
          <p:nvPr/>
        </p:nvPicPr>
        <p:blipFill>
          <a:blip r:embed="rId4">
            <a:alphaModFix/>
          </a:blip>
          <a:stretch>
            <a:fillRect/>
          </a:stretch>
        </p:blipFill>
        <p:spPr>
          <a:xfrm>
            <a:off x="8260850" y="2911225"/>
            <a:ext cx="728929" cy="751451"/>
          </a:xfrm>
          <a:prstGeom prst="rect">
            <a:avLst/>
          </a:prstGeom>
          <a:noFill/>
          <a:ln>
            <a:noFill/>
          </a:ln>
        </p:spPr>
      </p:pic>
      <p:pic>
        <p:nvPicPr>
          <p:cNvPr id="2351" name="Google Shape;2351;p354"/>
          <p:cNvPicPr preferRelativeResize="0"/>
          <p:nvPr/>
        </p:nvPicPr>
        <p:blipFill>
          <a:blip r:embed="rId4">
            <a:alphaModFix/>
          </a:blip>
          <a:stretch>
            <a:fillRect/>
          </a:stretch>
        </p:blipFill>
        <p:spPr>
          <a:xfrm rot="-7529338">
            <a:off x="818475" y="2119289"/>
            <a:ext cx="728929" cy="751450"/>
          </a:xfrm>
          <a:prstGeom prst="rect">
            <a:avLst/>
          </a:prstGeom>
          <a:noFill/>
          <a:ln>
            <a:noFill/>
          </a:ln>
        </p:spPr>
      </p:pic>
      <p:pic>
        <p:nvPicPr>
          <p:cNvPr id="2352" name="Google Shape;2352;p354"/>
          <p:cNvPicPr preferRelativeResize="0"/>
          <p:nvPr/>
        </p:nvPicPr>
        <p:blipFill>
          <a:blip r:embed="rId4">
            <a:alphaModFix/>
          </a:blip>
          <a:stretch>
            <a:fillRect/>
          </a:stretch>
        </p:blipFill>
        <p:spPr>
          <a:xfrm rot="-3173183">
            <a:off x="2053450" y="2196024"/>
            <a:ext cx="728930" cy="751451"/>
          </a:xfrm>
          <a:prstGeom prst="rect">
            <a:avLst/>
          </a:prstGeom>
          <a:noFill/>
          <a:ln>
            <a:noFill/>
          </a:ln>
        </p:spPr>
      </p:pic>
      <p:pic>
        <p:nvPicPr>
          <p:cNvPr id="2353" name="Google Shape;2353;p354"/>
          <p:cNvPicPr preferRelativeResize="0"/>
          <p:nvPr/>
        </p:nvPicPr>
        <p:blipFill>
          <a:blip r:embed="rId4">
            <a:alphaModFix/>
          </a:blip>
          <a:stretch>
            <a:fillRect/>
          </a:stretch>
        </p:blipFill>
        <p:spPr>
          <a:xfrm rot="2188019">
            <a:off x="3502525" y="4291850"/>
            <a:ext cx="728928" cy="751452"/>
          </a:xfrm>
          <a:prstGeom prst="rect">
            <a:avLst/>
          </a:prstGeom>
          <a:noFill/>
          <a:ln>
            <a:noFill/>
          </a:ln>
        </p:spPr>
      </p:pic>
      <p:pic>
        <p:nvPicPr>
          <p:cNvPr id="2354" name="Google Shape;2354;p354"/>
          <p:cNvPicPr preferRelativeResize="0"/>
          <p:nvPr/>
        </p:nvPicPr>
        <p:blipFill>
          <a:blip r:embed="rId4">
            <a:alphaModFix/>
          </a:blip>
          <a:stretch>
            <a:fillRect/>
          </a:stretch>
        </p:blipFill>
        <p:spPr>
          <a:xfrm rot="-8587999">
            <a:off x="6991550" y="4017000"/>
            <a:ext cx="728930" cy="751452"/>
          </a:xfrm>
          <a:prstGeom prst="rect">
            <a:avLst/>
          </a:prstGeom>
          <a:noFill/>
          <a:ln>
            <a:noFill/>
          </a:ln>
        </p:spPr>
      </p:pic>
      <p:pic>
        <p:nvPicPr>
          <p:cNvPr id="2355" name="Google Shape;2355;p354"/>
          <p:cNvPicPr preferRelativeResize="0"/>
          <p:nvPr/>
        </p:nvPicPr>
        <p:blipFill>
          <a:blip r:embed="rId4">
            <a:alphaModFix/>
          </a:blip>
          <a:stretch>
            <a:fillRect/>
          </a:stretch>
        </p:blipFill>
        <p:spPr>
          <a:xfrm rot="-2700000">
            <a:off x="3684150" y="3157575"/>
            <a:ext cx="728930" cy="751452"/>
          </a:xfrm>
          <a:prstGeom prst="rect">
            <a:avLst/>
          </a:prstGeom>
          <a:noFill/>
          <a:ln>
            <a:noFill/>
          </a:ln>
        </p:spPr>
      </p:pic>
      <p:pic>
        <p:nvPicPr>
          <p:cNvPr id="2356" name="Google Shape;2356;p354"/>
          <p:cNvPicPr preferRelativeResize="0"/>
          <p:nvPr/>
        </p:nvPicPr>
        <p:blipFill>
          <a:blip r:embed="rId4">
            <a:alphaModFix/>
          </a:blip>
          <a:stretch>
            <a:fillRect/>
          </a:stretch>
        </p:blipFill>
        <p:spPr>
          <a:xfrm rot="-2316981">
            <a:off x="3092251" y="691125"/>
            <a:ext cx="728929" cy="751452"/>
          </a:xfrm>
          <a:prstGeom prst="rect">
            <a:avLst/>
          </a:prstGeom>
          <a:noFill/>
          <a:ln>
            <a:noFill/>
          </a:ln>
        </p:spPr>
      </p:pic>
      <p:pic>
        <p:nvPicPr>
          <p:cNvPr id="2357" name="Google Shape;2357;p354"/>
          <p:cNvPicPr preferRelativeResize="0"/>
          <p:nvPr/>
        </p:nvPicPr>
        <p:blipFill>
          <a:blip r:embed="rId4">
            <a:alphaModFix/>
          </a:blip>
          <a:stretch>
            <a:fillRect/>
          </a:stretch>
        </p:blipFill>
        <p:spPr>
          <a:xfrm rot="2529346">
            <a:off x="7467175" y="1905175"/>
            <a:ext cx="728928" cy="751450"/>
          </a:xfrm>
          <a:prstGeom prst="rect">
            <a:avLst/>
          </a:prstGeom>
          <a:noFill/>
          <a:ln>
            <a:noFill/>
          </a:ln>
        </p:spPr>
      </p:pic>
      <p:sp>
        <p:nvSpPr>
          <p:cNvPr id="2358" name="Google Shape;2358;p354"/>
          <p:cNvSpPr/>
          <p:nvPr/>
        </p:nvSpPr>
        <p:spPr>
          <a:xfrm>
            <a:off x="491175" y="8550"/>
            <a:ext cx="8572500" cy="5126400"/>
          </a:xfrm>
          <a:prstGeom prst="rect">
            <a:avLst/>
          </a:prstGeom>
          <a:solidFill>
            <a:srgbClr val="FFFFFF">
              <a:alpha val="76579"/>
            </a:srgbClr>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354"/>
          <p:cNvSpPr txBox="1"/>
          <p:nvPr/>
        </p:nvSpPr>
        <p:spPr>
          <a:xfrm>
            <a:off x="733175" y="2886800"/>
            <a:ext cx="17427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7F7F7F"/>
                </a:solidFill>
                <a:latin typeface="Fjalla One"/>
                <a:ea typeface="Fjalla One"/>
                <a:cs typeface="Fjalla One"/>
                <a:sym typeface="Fjalla One"/>
              </a:rPr>
              <a:t>Accepts a hydrogen</a:t>
            </a:r>
            <a:endParaRPr sz="2400">
              <a:solidFill>
                <a:srgbClr val="7F7F7F"/>
              </a:solidFill>
              <a:latin typeface="Fjalla One"/>
              <a:ea typeface="Fjalla One"/>
              <a:cs typeface="Fjalla One"/>
              <a:sym typeface="Fjalla One"/>
            </a:endParaRPr>
          </a:p>
          <a:p>
            <a:pPr indent="0" lvl="0" marL="0" rtl="0" algn="ctr">
              <a:spcBef>
                <a:spcPts val="0"/>
              </a:spcBef>
              <a:spcAft>
                <a:spcPts val="0"/>
              </a:spcAft>
              <a:buNone/>
            </a:pPr>
            <a:r>
              <a:rPr lang="en" sz="2400">
                <a:solidFill>
                  <a:srgbClr val="7F7F7F"/>
                </a:solidFill>
                <a:latin typeface="Fjalla One"/>
                <a:ea typeface="Fjalla One"/>
                <a:cs typeface="Fjalla One"/>
                <a:sym typeface="Fjalla One"/>
              </a:rPr>
              <a:t>A base!</a:t>
            </a:r>
            <a:endParaRPr sz="2400">
              <a:solidFill>
                <a:srgbClr val="7F7F7F"/>
              </a:solidFill>
              <a:latin typeface="Fjalla One"/>
              <a:ea typeface="Fjalla One"/>
              <a:cs typeface="Fjalla One"/>
              <a:sym typeface="Fjalla One"/>
            </a:endParaRPr>
          </a:p>
        </p:txBody>
      </p:sp>
      <p:sp>
        <p:nvSpPr>
          <p:cNvPr id="2360" name="Google Shape;2360;p354"/>
          <p:cNvSpPr txBox="1"/>
          <p:nvPr/>
        </p:nvSpPr>
        <p:spPr>
          <a:xfrm>
            <a:off x="5927600" y="855350"/>
            <a:ext cx="24264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7F7F7F"/>
                </a:solidFill>
                <a:latin typeface="Fjalla One"/>
                <a:ea typeface="Fjalla One"/>
                <a:cs typeface="Fjalla One"/>
                <a:sym typeface="Fjalla One"/>
              </a:rPr>
              <a:t>Donates a hydrogen…</a:t>
            </a:r>
            <a:endParaRPr sz="2400">
              <a:solidFill>
                <a:srgbClr val="7F7F7F"/>
              </a:solidFill>
              <a:latin typeface="Fjalla One"/>
              <a:ea typeface="Fjalla One"/>
              <a:cs typeface="Fjalla One"/>
              <a:sym typeface="Fjalla One"/>
            </a:endParaRPr>
          </a:p>
          <a:p>
            <a:pPr indent="0" lvl="0" marL="0" rtl="0" algn="ctr">
              <a:spcBef>
                <a:spcPts val="0"/>
              </a:spcBef>
              <a:spcAft>
                <a:spcPts val="0"/>
              </a:spcAft>
              <a:buNone/>
            </a:pPr>
            <a:r>
              <a:rPr lang="en" sz="2400">
                <a:solidFill>
                  <a:srgbClr val="7F7F7F"/>
                </a:solidFill>
                <a:latin typeface="Fjalla One"/>
                <a:ea typeface="Fjalla One"/>
                <a:cs typeface="Fjalla One"/>
                <a:sym typeface="Fjalla One"/>
              </a:rPr>
              <a:t>An acid!</a:t>
            </a:r>
            <a:endParaRPr sz="2400">
              <a:solidFill>
                <a:srgbClr val="7F7F7F"/>
              </a:solidFill>
              <a:latin typeface="Fjalla One"/>
              <a:ea typeface="Fjalla One"/>
              <a:cs typeface="Fjalla One"/>
              <a:sym typeface="Fjalla One"/>
            </a:endParaRPr>
          </a:p>
        </p:txBody>
      </p:sp>
      <p:pic>
        <p:nvPicPr>
          <p:cNvPr id="2361" name="Google Shape;2361;p354"/>
          <p:cNvPicPr preferRelativeResize="0"/>
          <p:nvPr/>
        </p:nvPicPr>
        <p:blipFill>
          <a:blip r:embed="rId5">
            <a:alphaModFix/>
          </a:blip>
          <a:stretch>
            <a:fillRect/>
          </a:stretch>
        </p:blipFill>
        <p:spPr>
          <a:xfrm>
            <a:off x="2371538" y="1369350"/>
            <a:ext cx="3935613" cy="3168570"/>
          </a:xfrm>
          <a:prstGeom prst="rect">
            <a:avLst/>
          </a:prstGeom>
          <a:noFill/>
          <a:ln>
            <a:noFill/>
          </a:ln>
        </p:spPr>
      </p:pic>
      <p:sp>
        <p:nvSpPr>
          <p:cNvPr id="2362" name="Google Shape;2362;p354"/>
          <p:cNvSpPr txBox="1"/>
          <p:nvPr/>
        </p:nvSpPr>
        <p:spPr>
          <a:xfrm>
            <a:off x="1700450" y="-20000"/>
            <a:ext cx="64317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rgbClr val="1EAC4C"/>
                </a:solidFill>
                <a:latin typeface="Fjalla One"/>
                <a:ea typeface="Fjalla One"/>
                <a:cs typeface="Fjalla One"/>
                <a:sym typeface="Fjalla One"/>
              </a:rPr>
              <a:t>Overall, a zwitterion in water.</a:t>
            </a:r>
            <a:endParaRPr b="1" sz="3600">
              <a:solidFill>
                <a:srgbClr val="1EAC4C"/>
              </a:solidFill>
              <a:latin typeface="Fjalla One"/>
              <a:ea typeface="Fjalla One"/>
              <a:cs typeface="Fjalla One"/>
              <a:sym typeface="Fjalla One"/>
            </a:endParaRPr>
          </a:p>
        </p:txBody>
      </p:sp>
      <p:pic>
        <p:nvPicPr>
          <p:cNvPr id="2363" name="Google Shape;2363;p354"/>
          <p:cNvPicPr preferRelativeResize="0"/>
          <p:nvPr/>
        </p:nvPicPr>
        <p:blipFill>
          <a:blip r:embed="rId6">
            <a:alphaModFix/>
          </a:blip>
          <a:stretch>
            <a:fillRect/>
          </a:stretch>
        </p:blipFill>
        <p:spPr>
          <a:xfrm>
            <a:off x="6580350" y="2182686"/>
            <a:ext cx="728925" cy="694214"/>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7" name="Shape 2367"/>
        <p:cNvGrpSpPr/>
        <p:nvPr/>
      </p:nvGrpSpPr>
      <p:grpSpPr>
        <a:xfrm>
          <a:off x="0" y="0"/>
          <a:ext cx="0" cy="0"/>
          <a:chOff x="0" y="0"/>
          <a:chExt cx="0" cy="0"/>
        </a:xfrm>
      </p:grpSpPr>
      <p:sp>
        <p:nvSpPr>
          <p:cNvPr id="2368" name="Google Shape;2368;p355"/>
          <p:cNvSpPr txBox="1"/>
          <p:nvPr>
            <p:ph type="title"/>
          </p:nvPr>
        </p:nvSpPr>
        <p:spPr>
          <a:xfrm>
            <a:off x="560993" y="35595"/>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Let’s make a protein using </a:t>
            </a:r>
            <a:endParaRPr b="1"/>
          </a:p>
          <a:p>
            <a:pPr indent="0" lvl="0" marL="0" rtl="0" algn="ctr">
              <a:spcBef>
                <a:spcPts val="0"/>
              </a:spcBef>
              <a:spcAft>
                <a:spcPts val="0"/>
              </a:spcAft>
              <a:buNone/>
            </a:pPr>
            <a:r>
              <a:rPr b="1" lang="en"/>
              <a:t>Dehydration Synthesis</a:t>
            </a:r>
            <a:endParaRPr b="1"/>
          </a:p>
        </p:txBody>
      </p:sp>
      <p:pic>
        <p:nvPicPr>
          <p:cNvPr id="2369" name="Google Shape;2369;p355"/>
          <p:cNvPicPr preferRelativeResize="0"/>
          <p:nvPr/>
        </p:nvPicPr>
        <p:blipFill>
          <a:blip r:embed="rId3">
            <a:alphaModFix/>
          </a:blip>
          <a:stretch>
            <a:fillRect/>
          </a:stretch>
        </p:blipFill>
        <p:spPr>
          <a:xfrm>
            <a:off x="786175" y="1544375"/>
            <a:ext cx="3151975" cy="2555450"/>
          </a:xfrm>
          <a:prstGeom prst="rect">
            <a:avLst/>
          </a:prstGeom>
          <a:noFill/>
          <a:ln>
            <a:noFill/>
          </a:ln>
        </p:spPr>
      </p:pic>
      <p:pic>
        <p:nvPicPr>
          <p:cNvPr id="2370" name="Google Shape;2370;p355"/>
          <p:cNvPicPr preferRelativeResize="0"/>
          <p:nvPr/>
        </p:nvPicPr>
        <p:blipFill>
          <a:blip r:embed="rId3">
            <a:alphaModFix/>
          </a:blip>
          <a:stretch>
            <a:fillRect/>
          </a:stretch>
        </p:blipFill>
        <p:spPr>
          <a:xfrm>
            <a:off x="5394675" y="1544375"/>
            <a:ext cx="3151975" cy="2555450"/>
          </a:xfrm>
          <a:prstGeom prst="rect">
            <a:avLst/>
          </a:prstGeom>
          <a:noFill/>
          <a:ln>
            <a:noFill/>
          </a:ln>
        </p:spPr>
      </p:pic>
      <p:sp>
        <p:nvSpPr>
          <p:cNvPr id="2371" name="Google Shape;2371;p355"/>
          <p:cNvSpPr txBox="1"/>
          <p:nvPr/>
        </p:nvSpPr>
        <p:spPr>
          <a:xfrm>
            <a:off x="4109313" y="2268000"/>
            <a:ext cx="1114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latin typeface="Calibri"/>
                <a:ea typeface="Calibri"/>
                <a:cs typeface="Calibri"/>
                <a:sym typeface="Calibri"/>
              </a:rPr>
              <a:t>➕</a:t>
            </a:r>
            <a:endParaRPr sz="6000">
              <a:latin typeface="Calibri"/>
              <a:ea typeface="Calibri"/>
              <a:cs typeface="Calibri"/>
              <a:sym typeface="Calibri"/>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5" name="Shape 2375"/>
        <p:cNvGrpSpPr/>
        <p:nvPr/>
      </p:nvGrpSpPr>
      <p:grpSpPr>
        <a:xfrm>
          <a:off x="0" y="0"/>
          <a:ext cx="0" cy="0"/>
          <a:chOff x="0" y="0"/>
          <a:chExt cx="0" cy="0"/>
        </a:xfrm>
      </p:grpSpPr>
      <p:sp>
        <p:nvSpPr>
          <p:cNvPr id="2376" name="Google Shape;2376;p356"/>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Let’s make a protein using</a:t>
            </a:r>
            <a:endParaRPr b="1"/>
          </a:p>
          <a:p>
            <a:pPr indent="0" lvl="0" marL="0" rtl="0" algn="ctr">
              <a:spcBef>
                <a:spcPts val="0"/>
              </a:spcBef>
              <a:spcAft>
                <a:spcPts val="0"/>
              </a:spcAft>
              <a:buNone/>
            </a:pPr>
            <a:r>
              <a:rPr b="1" lang="en"/>
              <a:t>Dehydration Synthesis</a:t>
            </a:r>
            <a:endParaRPr b="1"/>
          </a:p>
        </p:txBody>
      </p:sp>
      <p:grpSp>
        <p:nvGrpSpPr>
          <p:cNvPr id="2377" name="Google Shape;2377;p356"/>
          <p:cNvGrpSpPr/>
          <p:nvPr/>
        </p:nvGrpSpPr>
        <p:grpSpPr>
          <a:xfrm>
            <a:off x="786175" y="1544375"/>
            <a:ext cx="7760475" cy="2555450"/>
            <a:chOff x="786175" y="1544375"/>
            <a:chExt cx="7760475" cy="2555450"/>
          </a:xfrm>
        </p:grpSpPr>
        <p:pic>
          <p:nvPicPr>
            <p:cNvPr id="2378" name="Google Shape;2378;p356"/>
            <p:cNvPicPr preferRelativeResize="0"/>
            <p:nvPr/>
          </p:nvPicPr>
          <p:blipFill>
            <a:blip r:embed="rId3">
              <a:alphaModFix/>
            </a:blip>
            <a:stretch>
              <a:fillRect/>
            </a:stretch>
          </p:blipFill>
          <p:spPr>
            <a:xfrm>
              <a:off x="786175" y="1544375"/>
              <a:ext cx="3151975" cy="2555450"/>
            </a:xfrm>
            <a:prstGeom prst="rect">
              <a:avLst/>
            </a:prstGeom>
            <a:noFill/>
            <a:ln>
              <a:noFill/>
            </a:ln>
          </p:spPr>
        </p:pic>
        <p:pic>
          <p:nvPicPr>
            <p:cNvPr id="2379" name="Google Shape;2379;p356"/>
            <p:cNvPicPr preferRelativeResize="0"/>
            <p:nvPr/>
          </p:nvPicPr>
          <p:blipFill>
            <a:blip r:embed="rId3">
              <a:alphaModFix/>
            </a:blip>
            <a:stretch>
              <a:fillRect/>
            </a:stretch>
          </p:blipFill>
          <p:spPr>
            <a:xfrm>
              <a:off x="5394675" y="1544375"/>
              <a:ext cx="3151975" cy="2555450"/>
            </a:xfrm>
            <a:prstGeom prst="rect">
              <a:avLst/>
            </a:prstGeom>
            <a:noFill/>
            <a:ln>
              <a:noFill/>
            </a:ln>
          </p:spPr>
        </p:pic>
        <p:sp>
          <p:nvSpPr>
            <p:cNvPr id="2380" name="Google Shape;2380;p356"/>
            <p:cNvSpPr txBox="1"/>
            <p:nvPr/>
          </p:nvSpPr>
          <p:spPr>
            <a:xfrm>
              <a:off x="4109313" y="2268000"/>
              <a:ext cx="1114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latin typeface="Calibri"/>
                  <a:ea typeface="Calibri"/>
                  <a:cs typeface="Calibri"/>
                  <a:sym typeface="Calibri"/>
                </a:rPr>
                <a:t>➕</a:t>
              </a:r>
              <a:endParaRPr sz="6000">
                <a:latin typeface="Calibri"/>
                <a:ea typeface="Calibri"/>
                <a:cs typeface="Calibri"/>
                <a:sym typeface="Calibri"/>
              </a:endParaRPr>
            </a:p>
          </p:txBody>
        </p:sp>
        <p:sp>
          <p:nvSpPr>
            <p:cNvPr id="2381" name="Google Shape;2381;p356"/>
            <p:cNvSpPr/>
            <p:nvPr/>
          </p:nvSpPr>
          <p:spPr>
            <a:xfrm>
              <a:off x="2911650" y="1674050"/>
              <a:ext cx="1114200" cy="897600"/>
            </a:xfrm>
            <a:prstGeom prst="roundRect">
              <a:avLst>
                <a:gd fmla="val 16667" name="adj"/>
              </a:avLst>
            </a:prstGeom>
            <a:noFill/>
            <a:ln cap="flat" cmpd="sng" w="381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356"/>
            <p:cNvSpPr/>
            <p:nvPr/>
          </p:nvSpPr>
          <p:spPr>
            <a:xfrm>
              <a:off x="5299725" y="3300000"/>
              <a:ext cx="699300" cy="588600"/>
            </a:xfrm>
            <a:prstGeom prst="roundRect">
              <a:avLst>
                <a:gd fmla="val 16667" name="adj"/>
              </a:avLst>
            </a:prstGeom>
            <a:noFill/>
            <a:ln cap="flat" cmpd="sng" w="381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86" name="Shape 2386"/>
        <p:cNvGrpSpPr/>
        <p:nvPr/>
      </p:nvGrpSpPr>
      <p:grpSpPr>
        <a:xfrm>
          <a:off x="0" y="0"/>
          <a:ext cx="0" cy="0"/>
          <a:chOff x="0" y="0"/>
          <a:chExt cx="0" cy="0"/>
        </a:xfrm>
      </p:grpSpPr>
      <p:pic>
        <p:nvPicPr>
          <p:cNvPr id="2387" name="Google Shape;2387;p357"/>
          <p:cNvPicPr preferRelativeResize="0"/>
          <p:nvPr/>
        </p:nvPicPr>
        <p:blipFill>
          <a:blip r:embed="rId3">
            <a:alphaModFix/>
          </a:blip>
          <a:stretch>
            <a:fillRect/>
          </a:stretch>
        </p:blipFill>
        <p:spPr>
          <a:xfrm rot="-821044">
            <a:off x="4786340" y="1914525"/>
            <a:ext cx="4357660" cy="3228975"/>
          </a:xfrm>
          <a:prstGeom prst="rect">
            <a:avLst/>
          </a:prstGeom>
          <a:noFill/>
          <a:ln>
            <a:noFill/>
          </a:ln>
        </p:spPr>
      </p:pic>
      <p:pic>
        <p:nvPicPr>
          <p:cNvPr id="2388" name="Google Shape;2388;p357"/>
          <p:cNvPicPr preferRelativeResize="0"/>
          <p:nvPr/>
        </p:nvPicPr>
        <p:blipFill>
          <a:blip r:embed="rId4">
            <a:alphaModFix/>
          </a:blip>
          <a:stretch>
            <a:fillRect/>
          </a:stretch>
        </p:blipFill>
        <p:spPr>
          <a:xfrm>
            <a:off x="576875" y="1602438"/>
            <a:ext cx="2024450" cy="2012825"/>
          </a:xfrm>
          <a:prstGeom prst="rect">
            <a:avLst/>
          </a:prstGeom>
          <a:noFill/>
          <a:ln>
            <a:noFill/>
          </a:ln>
        </p:spPr>
      </p:pic>
      <p:pic>
        <p:nvPicPr>
          <p:cNvPr id="2389" name="Google Shape;2389;p357"/>
          <p:cNvPicPr preferRelativeResize="0"/>
          <p:nvPr/>
        </p:nvPicPr>
        <p:blipFill>
          <a:blip r:embed="rId5">
            <a:alphaModFix/>
          </a:blip>
          <a:stretch>
            <a:fillRect/>
          </a:stretch>
        </p:blipFill>
        <p:spPr>
          <a:xfrm>
            <a:off x="2601325" y="30900"/>
            <a:ext cx="2524125" cy="1914525"/>
          </a:xfrm>
          <a:prstGeom prst="rect">
            <a:avLst/>
          </a:prstGeom>
          <a:noFill/>
          <a:ln>
            <a:noFill/>
          </a:ln>
        </p:spPr>
      </p:pic>
      <p:pic>
        <p:nvPicPr>
          <p:cNvPr id="2390" name="Google Shape;2390;p357"/>
          <p:cNvPicPr preferRelativeResize="0"/>
          <p:nvPr/>
        </p:nvPicPr>
        <p:blipFill>
          <a:blip r:embed="rId6">
            <a:alphaModFix/>
          </a:blip>
          <a:stretch>
            <a:fillRect/>
          </a:stretch>
        </p:blipFill>
        <p:spPr>
          <a:xfrm rot="8919725">
            <a:off x="2900375" y="2462825"/>
            <a:ext cx="1266825" cy="847725"/>
          </a:xfrm>
          <a:prstGeom prst="rect">
            <a:avLst/>
          </a:prstGeom>
          <a:noFill/>
          <a:ln>
            <a:noFill/>
          </a:ln>
        </p:spPr>
      </p:pic>
      <p:cxnSp>
        <p:nvCxnSpPr>
          <p:cNvPr id="2391" name="Google Shape;2391;p357"/>
          <p:cNvCxnSpPr/>
          <p:nvPr/>
        </p:nvCxnSpPr>
        <p:spPr>
          <a:xfrm flipH="1" rot="10800000">
            <a:off x="2516100" y="1641125"/>
            <a:ext cx="370800" cy="469800"/>
          </a:xfrm>
          <a:prstGeom prst="straightConnector1">
            <a:avLst/>
          </a:prstGeom>
          <a:noFill/>
          <a:ln cap="flat" cmpd="sng" w="38100">
            <a:solidFill>
              <a:schemeClr val="accent3"/>
            </a:solidFill>
            <a:prstDash val="solid"/>
            <a:round/>
            <a:headEnd len="med" w="med" type="none"/>
            <a:tailEnd len="med" w="med" type="triangle"/>
          </a:ln>
        </p:spPr>
      </p:cxn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5" name="Shape 2395"/>
        <p:cNvGrpSpPr/>
        <p:nvPr/>
      </p:nvGrpSpPr>
      <p:grpSpPr>
        <a:xfrm>
          <a:off x="0" y="0"/>
          <a:ext cx="0" cy="0"/>
          <a:chOff x="0" y="0"/>
          <a:chExt cx="0" cy="0"/>
        </a:xfrm>
      </p:grpSpPr>
      <p:sp>
        <p:nvSpPr>
          <p:cNvPr id="2396" name="Google Shape;2396;p358"/>
          <p:cNvSpPr txBox="1"/>
          <p:nvPr/>
        </p:nvSpPr>
        <p:spPr>
          <a:xfrm>
            <a:off x="1050875" y="317425"/>
            <a:ext cx="2663700" cy="732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Clr>
                <a:schemeClr val="dk1"/>
              </a:buClr>
              <a:buSzPts val="1100"/>
              <a:buFont typeface="Arial"/>
              <a:buNone/>
            </a:pPr>
            <a:r>
              <a:rPr b="1" lang="en" sz="2400">
                <a:solidFill>
                  <a:schemeClr val="dk1"/>
                </a:solidFill>
              </a:rPr>
              <a:t>A dipeptide!</a:t>
            </a:r>
            <a:endParaRPr b="1" sz="2400">
              <a:solidFill>
                <a:schemeClr val="dk1"/>
              </a:solidFill>
            </a:endParaRPr>
          </a:p>
          <a:p>
            <a:pPr indent="0" lvl="0" marL="0" rtl="0" algn="l">
              <a:spcBef>
                <a:spcPts val="0"/>
              </a:spcBef>
              <a:spcAft>
                <a:spcPts val="0"/>
              </a:spcAft>
              <a:buNone/>
            </a:pPr>
            <a:r>
              <a:t/>
            </a:r>
            <a:endParaRPr>
              <a:latin typeface="Calibri"/>
              <a:ea typeface="Calibri"/>
              <a:cs typeface="Calibri"/>
              <a:sym typeface="Calibri"/>
            </a:endParaRPr>
          </a:p>
        </p:txBody>
      </p:sp>
      <p:pic>
        <p:nvPicPr>
          <p:cNvPr id="2397" name="Google Shape;2397;p358"/>
          <p:cNvPicPr preferRelativeResize="0"/>
          <p:nvPr/>
        </p:nvPicPr>
        <p:blipFill>
          <a:blip r:embed="rId3">
            <a:alphaModFix/>
          </a:blip>
          <a:stretch>
            <a:fillRect/>
          </a:stretch>
        </p:blipFill>
        <p:spPr>
          <a:xfrm>
            <a:off x="1219356" y="0"/>
            <a:ext cx="6927890" cy="5143501"/>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1" name="Shape 2401"/>
        <p:cNvGrpSpPr/>
        <p:nvPr/>
      </p:nvGrpSpPr>
      <p:grpSpPr>
        <a:xfrm>
          <a:off x="0" y="0"/>
          <a:ext cx="0" cy="0"/>
          <a:chOff x="0" y="0"/>
          <a:chExt cx="0" cy="0"/>
        </a:xfrm>
      </p:grpSpPr>
      <p:sp>
        <p:nvSpPr>
          <p:cNvPr id="2402" name="Google Shape;2402;p359"/>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pattern do you see?</a:t>
            </a:r>
            <a:endParaRPr/>
          </a:p>
        </p:txBody>
      </p:sp>
      <p:pic>
        <p:nvPicPr>
          <p:cNvPr id="2403" name="Google Shape;2403;p359"/>
          <p:cNvPicPr preferRelativeResize="0"/>
          <p:nvPr/>
        </p:nvPicPr>
        <p:blipFill>
          <a:blip r:embed="rId3">
            <a:alphaModFix/>
          </a:blip>
          <a:stretch>
            <a:fillRect/>
          </a:stretch>
        </p:blipFill>
        <p:spPr>
          <a:xfrm>
            <a:off x="591852" y="757900"/>
            <a:ext cx="4541624" cy="3114526"/>
          </a:xfrm>
          <a:prstGeom prst="rect">
            <a:avLst/>
          </a:prstGeom>
          <a:noFill/>
          <a:ln>
            <a:noFill/>
          </a:ln>
        </p:spPr>
      </p:pic>
      <p:grpSp>
        <p:nvGrpSpPr>
          <p:cNvPr id="2404" name="Google Shape;2404;p359"/>
          <p:cNvGrpSpPr/>
          <p:nvPr/>
        </p:nvGrpSpPr>
        <p:grpSpPr>
          <a:xfrm>
            <a:off x="4860584" y="2763837"/>
            <a:ext cx="4123348" cy="2322954"/>
            <a:chOff x="5378114" y="2014813"/>
            <a:chExt cx="4556186" cy="2566800"/>
          </a:xfrm>
        </p:grpSpPr>
        <p:grpSp>
          <p:nvGrpSpPr>
            <p:cNvPr id="2405" name="Google Shape;2405;p359"/>
            <p:cNvGrpSpPr/>
            <p:nvPr/>
          </p:nvGrpSpPr>
          <p:grpSpPr>
            <a:xfrm>
              <a:off x="7429425" y="2071775"/>
              <a:ext cx="2504875" cy="2509838"/>
              <a:chOff x="6030650" y="1316825"/>
              <a:chExt cx="2504875" cy="2509838"/>
            </a:xfrm>
          </p:grpSpPr>
          <p:pic>
            <p:nvPicPr>
              <p:cNvPr id="2406" name="Google Shape;2406;p359"/>
              <p:cNvPicPr preferRelativeResize="0"/>
              <p:nvPr/>
            </p:nvPicPr>
            <p:blipFill>
              <a:blip r:embed="rId4">
                <a:alphaModFix/>
              </a:blip>
              <a:stretch>
                <a:fillRect/>
              </a:stretch>
            </p:blipFill>
            <p:spPr>
              <a:xfrm>
                <a:off x="7583025" y="2227588"/>
                <a:ext cx="952500" cy="1009650"/>
              </a:xfrm>
              <a:prstGeom prst="rect">
                <a:avLst/>
              </a:prstGeom>
              <a:noFill/>
              <a:ln>
                <a:noFill/>
              </a:ln>
            </p:spPr>
          </p:pic>
          <p:grpSp>
            <p:nvGrpSpPr>
              <p:cNvPr id="2407" name="Google Shape;2407;p359"/>
              <p:cNvGrpSpPr/>
              <p:nvPr/>
            </p:nvGrpSpPr>
            <p:grpSpPr>
              <a:xfrm>
                <a:off x="6030650" y="1316825"/>
                <a:ext cx="1771650" cy="2509838"/>
                <a:chOff x="1550450" y="2098238"/>
                <a:chExt cx="1771650" cy="2509838"/>
              </a:xfrm>
            </p:grpSpPr>
            <p:pic>
              <p:nvPicPr>
                <p:cNvPr id="2408" name="Google Shape;2408;p359"/>
                <p:cNvPicPr preferRelativeResize="0"/>
                <p:nvPr/>
              </p:nvPicPr>
              <p:blipFill>
                <a:blip r:embed="rId5">
                  <a:alphaModFix/>
                </a:blip>
                <a:stretch>
                  <a:fillRect/>
                </a:stretch>
              </p:blipFill>
              <p:spPr>
                <a:xfrm>
                  <a:off x="1825875" y="2098238"/>
                  <a:ext cx="914400" cy="1162050"/>
                </a:xfrm>
                <a:prstGeom prst="rect">
                  <a:avLst/>
                </a:prstGeom>
                <a:noFill/>
                <a:ln>
                  <a:noFill/>
                </a:ln>
              </p:spPr>
            </p:pic>
            <p:pic>
              <p:nvPicPr>
                <p:cNvPr id="2409" name="Google Shape;2409;p359"/>
                <p:cNvPicPr preferRelativeResize="0"/>
                <p:nvPr/>
              </p:nvPicPr>
              <p:blipFill>
                <a:blip r:embed="rId6">
                  <a:alphaModFix/>
                </a:blip>
                <a:stretch>
                  <a:fillRect/>
                </a:stretch>
              </p:blipFill>
              <p:spPr>
                <a:xfrm>
                  <a:off x="1550450" y="2922150"/>
                  <a:ext cx="1771650" cy="1685925"/>
                </a:xfrm>
                <a:prstGeom prst="rect">
                  <a:avLst/>
                </a:prstGeom>
                <a:noFill/>
                <a:ln>
                  <a:noFill/>
                </a:ln>
              </p:spPr>
            </p:pic>
          </p:grpSp>
        </p:grpSp>
        <p:grpSp>
          <p:nvGrpSpPr>
            <p:cNvPr id="2410" name="Google Shape;2410;p359"/>
            <p:cNvGrpSpPr/>
            <p:nvPr/>
          </p:nvGrpSpPr>
          <p:grpSpPr>
            <a:xfrm>
              <a:off x="5378114" y="2014813"/>
              <a:ext cx="2265711" cy="2509838"/>
              <a:chOff x="2676489" y="1781013"/>
              <a:chExt cx="2265711" cy="2509838"/>
            </a:xfrm>
          </p:grpSpPr>
          <p:grpSp>
            <p:nvGrpSpPr>
              <p:cNvPr id="2411" name="Google Shape;2411;p359"/>
              <p:cNvGrpSpPr/>
              <p:nvPr/>
            </p:nvGrpSpPr>
            <p:grpSpPr>
              <a:xfrm>
                <a:off x="2676489" y="1781013"/>
                <a:ext cx="2265711" cy="2509838"/>
                <a:chOff x="1316964" y="1373163"/>
                <a:chExt cx="2265711" cy="2509838"/>
              </a:xfrm>
            </p:grpSpPr>
            <p:pic>
              <p:nvPicPr>
                <p:cNvPr id="2412" name="Google Shape;2412;p359"/>
                <p:cNvPicPr preferRelativeResize="0"/>
                <p:nvPr/>
              </p:nvPicPr>
              <p:blipFill>
                <a:blip r:embed="rId7">
                  <a:alphaModFix/>
                </a:blip>
                <a:stretch>
                  <a:fillRect/>
                </a:stretch>
              </p:blipFill>
              <p:spPr>
                <a:xfrm rot="1785403">
                  <a:off x="1387275" y="2594400"/>
                  <a:ext cx="762000" cy="485775"/>
                </a:xfrm>
                <a:prstGeom prst="rect">
                  <a:avLst/>
                </a:prstGeom>
                <a:noFill/>
                <a:ln>
                  <a:noFill/>
                </a:ln>
              </p:spPr>
            </p:pic>
            <p:grpSp>
              <p:nvGrpSpPr>
                <p:cNvPr id="2413" name="Google Shape;2413;p359"/>
                <p:cNvGrpSpPr/>
                <p:nvPr/>
              </p:nvGrpSpPr>
              <p:grpSpPr>
                <a:xfrm>
                  <a:off x="1811025" y="1373163"/>
                  <a:ext cx="1771650" cy="2509838"/>
                  <a:chOff x="1550450" y="2098238"/>
                  <a:chExt cx="1771650" cy="2509838"/>
                </a:xfrm>
              </p:grpSpPr>
              <p:pic>
                <p:nvPicPr>
                  <p:cNvPr id="2414" name="Google Shape;2414;p359"/>
                  <p:cNvPicPr preferRelativeResize="0"/>
                  <p:nvPr/>
                </p:nvPicPr>
                <p:blipFill>
                  <a:blip r:embed="rId5">
                    <a:alphaModFix/>
                  </a:blip>
                  <a:stretch>
                    <a:fillRect/>
                  </a:stretch>
                </p:blipFill>
                <p:spPr>
                  <a:xfrm>
                    <a:off x="1825875" y="2098238"/>
                    <a:ext cx="914400" cy="1162050"/>
                  </a:xfrm>
                  <a:prstGeom prst="rect">
                    <a:avLst/>
                  </a:prstGeom>
                  <a:noFill/>
                  <a:ln>
                    <a:noFill/>
                  </a:ln>
                </p:spPr>
              </p:pic>
              <p:pic>
                <p:nvPicPr>
                  <p:cNvPr id="2415" name="Google Shape;2415;p359"/>
                  <p:cNvPicPr preferRelativeResize="0"/>
                  <p:nvPr/>
                </p:nvPicPr>
                <p:blipFill>
                  <a:blip r:embed="rId6">
                    <a:alphaModFix/>
                  </a:blip>
                  <a:stretch>
                    <a:fillRect/>
                  </a:stretch>
                </p:blipFill>
                <p:spPr>
                  <a:xfrm>
                    <a:off x="1550450" y="2922150"/>
                    <a:ext cx="1771650" cy="1685925"/>
                  </a:xfrm>
                  <a:prstGeom prst="rect">
                    <a:avLst/>
                  </a:prstGeom>
                  <a:noFill/>
                  <a:ln>
                    <a:noFill/>
                  </a:ln>
                </p:spPr>
              </p:pic>
            </p:grpSp>
          </p:grpSp>
          <p:pic>
            <p:nvPicPr>
              <p:cNvPr id="2416" name="Google Shape;2416;p359"/>
              <p:cNvPicPr preferRelativeResize="0"/>
              <p:nvPr/>
            </p:nvPicPr>
            <p:blipFill>
              <a:blip r:embed="rId8">
                <a:alphaModFix/>
              </a:blip>
              <a:stretch>
                <a:fillRect/>
              </a:stretch>
            </p:blipFill>
            <p:spPr>
              <a:xfrm>
                <a:off x="3451833" y="1781014"/>
                <a:ext cx="952500" cy="1236761"/>
              </a:xfrm>
              <a:prstGeom prst="rect">
                <a:avLst/>
              </a:prstGeom>
              <a:noFill/>
              <a:ln>
                <a:noFill/>
              </a:ln>
            </p:spPr>
          </p:pic>
        </p:grpSp>
      </p:gr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0" name="Shape 2420"/>
        <p:cNvGrpSpPr/>
        <p:nvPr/>
      </p:nvGrpSpPr>
      <p:grpSpPr>
        <a:xfrm>
          <a:off x="0" y="0"/>
          <a:ext cx="0" cy="0"/>
          <a:chOff x="0" y="0"/>
          <a:chExt cx="0" cy="0"/>
        </a:xfrm>
      </p:grpSpPr>
      <p:sp>
        <p:nvSpPr>
          <p:cNvPr id="2421" name="Google Shape;2421;p360"/>
          <p:cNvSpPr txBox="1"/>
          <p:nvPr/>
        </p:nvSpPr>
        <p:spPr>
          <a:xfrm>
            <a:off x="1050875" y="317425"/>
            <a:ext cx="2663700" cy="7326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n" sz="2400">
                <a:solidFill>
                  <a:schemeClr val="dk1"/>
                </a:solidFill>
              </a:rPr>
              <a:t>Peptide bond</a:t>
            </a:r>
            <a:endParaRPr b="1" sz="2400">
              <a:solidFill>
                <a:schemeClr val="dk1"/>
              </a:solidFill>
            </a:endParaRPr>
          </a:p>
          <a:p>
            <a:pPr indent="0" lvl="0" marL="0" rtl="0" algn="l">
              <a:spcBef>
                <a:spcPts val="0"/>
              </a:spcBef>
              <a:spcAft>
                <a:spcPts val="0"/>
              </a:spcAft>
              <a:buNone/>
            </a:pPr>
            <a:r>
              <a:t/>
            </a:r>
            <a:endParaRPr>
              <a:latin typeface="Calibri"/>
              <a:ea typeface="Calibri"/>
              <a:cs typeface="Calibri"/>
              <a:sym typeface="Calibri"/>
            </a:endParaRPr>
          </a:p>
        </p:txBody>
      </p:sp>
      <p:sp>
        <p:nvSpPr>
          <p:cNvPr id="2422" name="Google Shape;2422;p360"/>
          <p:cNvSpPr txBox="1"/>
          <p:nvPr/>
        </p:nvSpPr>
        <p:spPr>
          <a:xfrm>
            <a:off x="1864400" y="3949300"/>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57B1D3"/>
                </a:solidFill>
                <a:latin typeface="Calibri"/>
                <a:ea typeface="Calibri"/>
                <a:cs typeface="Calibri"/>
                <a:sym typeface="Calibri"/>
              </a:rPr>
              <a:t>N</a:t>
            </a:r>
            <a:endParaRPr b="1" sz="3600">
              <a:solidFill>
                <a:srgbClr val="57B1D3"/>
              </a:solidFill>
              <a:latin typeface="Calibri"/>
              <a:ea typeface="Calibri"/>
              <a:cs typeface="Calibri"/>
              <a:sym typeface="Calibri"/>
            </a:endParaRPr>
          </a:p>
        </p:txBody>
      </p:sp>
      <p:sp>
        <p:nvSpPr>
          <p:cNvPr id="2423" name="Google Shape;2423;p360"/>
          <p:cNvSpPr txBox="1"/>
          <p:nvPr/>
        </p:nvSpPr>
        <p:spPr>
          <a:xfrm>
            <a:off x="4732900" y="2097325"/>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57B1D3"/>
                </a:solidFill>
                <a:latin typeface="Calibri"/>
                <a:ea typeface="Calibri"/>
                <a:cs typeface="Calibri"/>
                <a:sym typeface="Calibri"/>
              </a:rPr>
              <a:t>N</a:t>
            </a:r>
            <a:endParaRPr b="1" sz="3600">
              <a:solidFill>
                <a:srgbClr val="57B1D3"/>
              </a:solidFill>
              <a:latin typeface="Calibri"/>
              <a:ea typeface="Calibri"/>
              <a:cs typeface="Calibri"/>
              <a:sym typeface="Calibri"/>
            </a:endParaRPr>
          </a:p>
        </p:txBody>
      </p:sp>
      <p:sp>
        <p:nvSpPr>
          <p:cNvPr id="2424" name="Google Shape;2424;p360"/>
          <p:cNvSpPr txBox="1"/>
          <p:nvPr/>
        </p:nvSpPr>
        <p:spPr>
          <a:xfrm>
            <a:off x="2711025" y="2671675"/>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sp>
        <p:nvSpPr>
          <p:cNvPr id="2425" name="Google Shape;2425;p360"/>
          <p:cNvSpPr txBox="1"/>
          <p:nvPr/>
        </p:nvSpPr>
        <p:spPr>
          <a:xfrm>
            <a:off x="3268475" y="2941200"/>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sp>
        <p:nvSpPr>
          <p:cNvPr id="2426" name="Google Shape;2426;p360"/>
          <p:cNvSpPr txBox="1"/>
          <p:nvPr/>
        </p:nvSpPr>
        <p:spPr>
          <a:xfrm>
            <a:off x="5179000" y="644850"/>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sp>
        <p:nvSpPr>
          <p:cNvPr id="2427" name="Google Shape;2427;p360"/>
          <p:cNvSpPr txBox="1"/>
          <p:nvPr/>
        </p:nvSpPr>
        <p:spPr>
          <a:xfrm>
            <a:off x="6304200" y="1593675"/>
            <a:ext cx="446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181C24"/>
                </a:solidFill>
                <a:latin typeface="Calibri"/>
                <a:ea typeface="Calibri"/>
                <a:cs typeface="Calibri"/>
                <a:sym typeface="Calibri"/>
              </a:rPr>
              <a:t>C</a:t>
            </a:r>
            <a:endParaRPr b="1">
              <a:solidFill>
                <a:srgbClr val="181C24"/>
              </a:solidFill>
            </a:endParaRPr>
          </a:p>
        </p:txBody>
      </p:sp>
      <p:cxnSp>
        <p:nvCxnSpPr>
          <p:cNvPr id="2428" name="Google Shape;2428;p360"/>
          <p:cNvCxnSpPr/>
          <p:nvPr/>
        </p:nvCxnSpPr>
        <p:spPr>
          <a:xfrm>
            <a:off x="2704150" y="842275"/>
            <a:ext cx="1325400" cy="1377600"/>
          </a:xfrm>
          <a:prstGeom prst="straightConnector1">
            <a:avLst/>
          </a:prstGeom>
          <a:noFill/>
          <a:ln cap="flat" cmpd="sng" w="38100">
            <a:solidFill>
              <a:schemeClr val="dk2"/>
            </a:solidFill>
            <a:prstDash val="solid"/>
            <a:round/>
            <a:headEnd len="med" w="med" type="none"/>
            <a:tailEnd len="med" w="med" type="triangle"/>
          </a:ln>
        </p:spPr>
      </p:cxnSp>
      <p:pic>
        <p:nvPicPr>
          <p:cNvPr id="2429" name="Google Shape;2429;p360"/>
          <p:cNvPicPr preferRelativeResize="0"/>
          <p:nvPr/>
        </p:nvPicPr>
        <p:blipFill>
          <a:blip r:embed="rId3">
            <a:alphaModFix/>
          </a:blip>
          <a:stretch>
            <a:fillRect/>
          </a:stretch>
        </p:blipFill>
        <p:spPr>
          <a:xfrm>
            <a:off x="1219356" y="76200"/>
            <a:ext cx="6927890" cy="5143501"/>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33" name="Shape 2433"/>
        <p:cNvGrpSpPr/>
        <p:nvPr/>
      </p:nvGrpSpPr>
      <p:grpSpPr>
        <a:xfrm>
          <a:off x="0" y="0"/>
          <a:ext cx="0" cy="0"/>
          <a:chOff x="0" y="0"/>
          <a:chExt cx="0" cy="0"/>
        </a:xfrm>
      </p:grpSpPr>
      <p:sp>
        <p:nvSpPr>
          <p:cNvPr id="2434" name="Google Shape;2434;p361"/>
          <p:cNvSpPr txBox="1"/>
          <p:nvPr>
            <p:ph type="title"/>
          </p:nvPr>
        </p:nvSpPr>
        <p:spPr>
          <a:xfrm>
            <a:off x="401825" y="41300"/>
            <a:ext cx="87423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accent2"/>
                </a:solidFill>
              </a:rPr>
              <a:t>Join with another person to put your dipeptide together and make a polypeptide!</a:t>
            </a:r>
            <a:endParaRPr b="1" sz="3600">
              <a:solidFill>
                <a:schemeClr val="accent2"/>
              </a:solidFill>
            </a:endParaRPr>
          </a:p>
        </p:txBody>
      </p:sp>
      <p:pic>
        <p:nvPicPr>
          <p:cNvPr id="2435" name="Google Shape;2435;p361"/>
          <p:cNvPicPr preferRelativeResize="0"/>
          <p:nvPr/>
        </p:nvPicPr>
        <p:blipFill>
          <a:blip r:embed="rId3">
            <a:alphaModFix/>
          </a:blip>
          <a:stretch>
            <a:fillRect/>
          </a:stretch>
        </p:blipFill>
        <p:spPr>
          <a:xfrm>
            <a:off x="786175" y="1544375"/>
            <a:ext cx="3151975" cy="2555450"/>
          </a:xfrm>
          <a:prstGeom prst="rect">
            <a:avLst/>
          </a:prstGeom>
          <a:noFill/>
          <a:ln>
            <a:noFill/>
          </a:ln>
        </p:spPr>
      </p:pic>
      <p:pic>
        <p:nvPicPr>
          <p:cNvPr id="2436" name="Google Shape;2436;p361"/>
          <p:cNvPicPr preferRelativeResize="0"/>
          <p:nvPr/>
        </p:nvPicPr>
        <p:blipFill>
          <a:blip r:embed="rId3">
            <a:alphaModFix/>
          </a:blip>
          <a:stretch>
            <a:fillRect/>
          </a:stretch>
        </p:blipFill>
        <p:spPr>
          <a:xfrm>
            <a:off x="5394675" y="1544375"/>
            <a:ext cx="3151975" cy="2555450"/>
          </a:xfrm>
          <a:prstGeom prst="rect">
            <a:avLst/>
          </a:prstGeom>
          <a:noFill/>
          <a:ln>
            <a:noFill/>
          </a:ln>
        </p:spPr>
      </p:pic>
      <p:sp>
        <p:nvSpPr>
          <p:cNvPr id="2437" name="Google Shape;2437;p361"/>
          <p:cNvSpPr txBox="1"/>
          <p:nvPr/>
        </p:nvSpPr>
        <p:spPr>
          <a:xfrm>
            <a:off x="4109313" y="2268000"/>
            <a:ext cx="11142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000">
                <a:latin typeface="Calibri"/>
                <a:ea typeface="Calibri"/>
                <a:cs typeface="Calibri"/>
                <a:sym typeface="Calibri"/>
              </a:rPr>
              <a:t>➕</a:t>
            </a:r>
            <a:endParaRPr sz="6000">
              <a:latin typeface="Calibri"/>
              <a:ea typeface="Calibri"/>
              <a:cs typeface="Calibri"/>
              <a:sym typeface="Calibri"/>
            </a:endParaRPr>
          </a:p>
        </p:txBody>
      </p:sp>
      <p:sp>
        <p:nvSpPr>
          <p:cNvPr id="2438" name="Google Shape;2438;p361"/>
          <p:cNvSpPr/>
          <p:nvPr/>
        </p:nvSpPr>
        <p:spPr>
          <a:xfrm>
            <a:off x="2911650" y="1674050"/>
            <a:ext cx="1114200" cy="897600"/>
          </a:xfrm>
          <a:prstGeom prst="roundRect">
            <a:avLst>
              <a:gd fmla="val 16667" name="adj"/>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361"/>
          <p:cNvSpPr/>
          <p:nvPr/>
        </p:nvSpPr>
        <p:spPr>
          <a:xfrm>
            <a:off x="5299725" y="3300000"/>
            <a:ext cx="699300" cy="588600"/>
          </a:xfrm>
          <a:prstGeom prst="roundRect">
            <a:avLst>
              <a:gd fmla="val 16667" name="adj"/>
            </a:avLst>
          </a:prstGeom>
          <a:no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3" name="Shape 2443"/>
        <p:cNvGrpSpPr/>
        <p:nvPr/>
      </p:nvGrpSpPr>
      <p:grpSpPr>
        <a:xfrm>
          <a:off x="0" y="0"/>
          <a:ext cx="0" cy="0"/>
          <a:chOff x="0" y="0"/>
          <a:chExt cx="0" cy="0"/>
        </a:xfrm>
      </p:grpSpPr>
      <p:pic>
        <p:nvPicPr>
          <p:cNvPr id="2444" name="Google Shape;2444;p362"/>
          <p:cNvPicPr preferRelativeResize="0"/>
          <p:nvPr/>
        </p:nvPicPr>
        <p:blipFill>
          <a:blip r:embed="rId3">
            <a:alphaModFix/>
          </a:blip>
          <a:stretch>
            <a:fillRect/>
          </a:stretch>
        </p:blipFill>
        <p:spPr>
          <a:xfrm>
            <a:off x="0" y="1448642"/>
            <a:ext cx="9144003" cy="3771067"/>
          </a:xfrm>
          <a:prstGeom prst="rect">
            <a:avLst/>
          </a:prstGeom>
          <a:noFill/>
          <a:ln>
            <a:noFill/>
          </a:ln>
        </p:spPr>
      </p:pic>
      <p:sp>
        <p:nvSpPr>
          <p:cNvPr id="2445" name="Google Shape;2445;p362"/>
          <p:cNvSpPr txBox="1"/>
          <p:nvPr>
            <p:ph type="title"/>
          </p:nvPr>
        </p:nvSpPr>
        <p:spPr>
          <a:xfrm>
            <a:off x="0" y="-119850"/>
            <a:ext cx="9144000"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4800">
                <a:solidFill>
                  <a:schemeClr val="accent2"/>
                </a:solidFill>
              </a:rPr>
              <a:t>A protein is a polymer of amino acids found in </a:t>
            </a:r>
            <a:r>
              <a:rPr b="1" lang="en" sz="4800" u="sng">
                <a:solidFill>
                  <a:schemeClr val="accent2"/>
                </a:solidFill>
              </a:rPr>
              <a:t>water</a:t>
            </a:r>
            <a:r>
              <a:rPr b="1" lang="en" sz="4800">
                <a:solidFill>
                  <a:schemeClr val="accent2"/>
                </a:solidFill>
              </a:rPr>
              <a:t>. </a:t>
            </a:r>
            <a:endParaRPr b="1" sz="4800">
              <a:solidFill>
                <a:schemeClr val="accent2"/>
              </a:solidFill>
            </a:endParaRPr>
          </a:p>
        </p:txBody>
      </p:sp>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9" name="Shape 2449"/>
        <p:cNvGrpSpPr/>
        <p:nvPr/>
      </p:nvGrpSpPr>
      <p:grpSpPr>
        <a:xfrm>
          <a:off x="0" y="0"/>
          <a:ext cx="0" cy="0"/>
          <a:chOff x="0" y="0"/>
          <a:chExt cx="0" cy="0"/>
        </a:xfrm>
      </p:grpSpPr>
      <p:sp>
        <p:nvSpPr>
          <p:cNvPr id="2450" name="Google Shape;2450;p363"/>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is this???</a:t>
            </a:r>
            <a:endParaRPr/>
          </a:p>
        </p:txBody>
      </p:sp>
      <p:cxnSp>
        <p:nvCxnSpPr>
          <p:cNvPr id="2451" name="Google Shape;2451;p363"/>
          <p:cNvCxnSpPr/>
          <p:nvPr/>
        </p:nvCxnSpPr>
        <p:spPr>
          <a:xfrm>
            <a:off x="512875" y="1362800"/>
            <a:ext cx="2330100" cy="395700"/>
          </a:xfrm>
          <a:prstGeom prst="straightConnector1">
            <a:avLst/>
          </a:prstGeom>
          <a:noFill/>
          <a:ln cap="flat" cmpd="sng" w="38100">
            <a:solidFill>
              <a:srgbClr val="FF00FF"/>
            </a:solidFill>
            <a:prstDash val="solid"/>
            <a:round/>
            <a:headEnd len="med" w="med" type="none"/>
            <a:tailEnd len="med" w="med" type="stealth"/>
          </a:ln>
        </p:spPr>
      </p:cxnSp>
      <p:pic>
        <p:nvPicPr>
          <p:cNvPr id="2452" name="Google Shape;2452;p363"/>
          <p:cNvPicPr preferRelativeResize="0"/>
          <p:nvPr/>
        </p:nvPicPr>
        <p:blipFill>
          <a:blip r:embed="rId3">
            <a:alphaModFix/>
          </a:blip>
          <a:stretch>
            <a:fillRect/>
          </a:stretch>
        </p:blipFill>
        <p:spPr>
          <a:xfrm>
            <a:off x="2639975" y="1209250"/>
            <a:ext cx="4076700" cy="3305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238"/>
          <p:cNvSpPr txBox="1"/>
          <p:nvPr>
            <p:ph type="title"/>
          </p:nvPr>
        </p:nvSpPr>
        <p:spPr>
          <a:xfrm>
            <a:off x="233200" y="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Lunch Options</a:t>
            </a:r>
            <a:endParaRPr sz="3800"/>
          </a:p>
        </p:txBody>
      </p:sp>
      <p:sp>
        <p:nvSpPr>
          <p:cNvPr id="1178" name="Google Shape;1178;p238"/>
          <p:cNvSpPr txBox="1"/>
          <p:nvPr/>
        </p:nvSpPr>
        <p:spPr>
          <a:xfrm>
            <a:off x="157625" y="3690350"/>
            <a:ext cx="4395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330 Eats</a:t>
            </a:r>
            <a:r>
              <a:rPr lang="en" sz="1600">
                <a:solidFill>
                  <a:schemeClr val="dk2"/>
                </a:solidFill>
                <a:latin typeface="Calibri"/>
                <a:ea typeface="Calibri"/>
                <a:cs typeface="Calibri"/>
                <a:sym typeface="Calibri"/>
              </a:rPr>
              <a:t> - Cafe with salads &amp;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Cubanitas</a:t>
            </a:r>
            <a:r>
              <a:rPr lang="en" sz="1600">
                <a:solidFill>
                  <a:schemeClr val="dk2"/>
                </a:solidFill>
                <a:latin typeface="Calibri"/>
                <a:ea typeface="Calibri"/>
                <a:cs typeface="Calibri"/>
                <a:sym typeface="Calibri"/>
              </a:rPr>
              <a:t> - Cuban sandwiches &amp; bowls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Fiddleheads</a:t>
            </a:r>
            <a:r>
              <a:rPr lang="en" sz="1600">
                <a:solidFill>
                  <a:schemeClr val="dk2"/>
                </a:solidFill>
                <a:latin typeface="Calibri"/>
                <a:ea typeface="Calibri"/>
                <a:cs typeface="Calibri"/>
                <a:sym typeface="Calibri"/>
              </a:rPr>
              <a:t> - Coffee shop with sandwiches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Mediterranean</a:t>
            </a:r>
            <a:r>
              <a:rPr b="1" lang="en" sz="1600">
                <a:solidFill>
                  <a:schemeClr val="dk2"/>
                </a:solidFill>
                <a:latin typeface="Calibri"/>
                <a:ea typeface="Calibri"/>
                <a:cs typeface="Calibri"/>
                <a:sym typeface="Calibri"/>
              </a:rPr>
              <a:t> Cuisine</a:t>
            </a:r>
            <a:r>
              <a:rPr lang="en" sz="1600">
                <a:solidFill>
                  <a:schemeClr val="dk2"/>
                </a:solidFill>
                <a:latin typeface="Calibri"/>
                <a:ea typeface="Calibri"/>
                <a:cs typeface="Calibri"/>
                <a:sym typeface="Calibri"/>
              </a:rPr>
              <a:t> - Cafe with gyros &amp; kebabs</a:t>
            </a:r>
            <a:endParaRPr sz="1600">
              <a:solidFill>
                <a:schemeClr val="dk2"/>
              </a:solidFill>
              <a:latin typeface="Calibri"/>
              <a:ea typeface="Calibri"/>
              <a:cs typeface="Calibri"/>
              <a:sym typeface="Calibri"/>
            </a:endParaRPr>
          </a:p>
        </p:txBody>
      </p:sp>
      <p:sp>
        <p:nvSpPr>
          <p:cNvPr id="1179" name="Google Shape;1179;p238"/>
          <p:cNvSpPr txBox="1"/>
          <p:nvPr/>
        </p:nvSpPr>
        <p:spPr>
          <a:xfrm>
            <a:off x="4995100" y="3690350"/>
            <a:ext cx="41490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2"/>
                </a:solidFill>
                <a:latin typeface="Calibri"/>
                <a:ea typeface="Calibri"/>
                <a:cs typeface="Calibri"/>
                <a:sym typeface="Calibri"/>
              </a:rPr>
              <a:t>Red Arrow Food Trucks</a:t>
            </a:r>
            <a:r>
              <a:rPr lang="en" sz="1600">
                <a:solidFill>
                  <a:schemeClr val="dk2"/>
                </a:solidFill>
                <a:latin typeface="Calibri"/>
                <a:ea typeface="Calibri"/>
                <a:cs typeface="Calibri"/>
                <a:sym typeface="Calibri"/>
              </a:rPr>
              <a:t> - Rotating food trucks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600 East Cafe</a:t>
            </a:r>
            <a:r>
              <a:rPr lang="en" sz="1600">
                <a:solidFill>
                  <a:schemeClr val="dk2"/>
                </a:solidFill>
                <a:latin typeface="Calibri"/>
                <a:ea typeface="Calibri"/>
                <a:cs typeface="Calibri"/>
                <a:sym typeface="Calibri"/>
              </a:rPr>
              <a:t> - Cafe and bakery</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Loaded Spuds </a:t>
            </a:r>
            <a:r>
              <a:rPr lang="en" sz="1600">
                <a:solidFill>
                  <a:schemeClr val="dk2"/>
                </a:solidFill>
                <a:latin typeface="Calibri"/>
                <a:ea typeface="Calibri"/>
                <a:cs typeface="Calibri"/>
                <a:sym typeface="Calibri"/>
              </a:rPr>
              <a:t>- Baked potatoes with toppings</a:t>
            </a:r>
            <a:endParaRPr sz="1600">
              <a:solidFill>
                <a:schemeClr val="dk2"/>
              </a:solidFill>
              <a:latin typeface="Calibri"/>
              <a:ea typeface="Calibri"/>
              <a:cs typeface="Calibri"/>
              <a:sym typeface="Calibri"/>
            </a:endParaRPr>
          </a:p>
          <a:p>
            <a:pPr indent="0" lvl="0" marL="0" rtl="0" algn="l">
              <a:spcBef>
                <a:spcPts val="0"/>
              </a:spcBef>
              <a:spcAft>
                <a:spcPts val="0"/>
              </a:spcAft>
              <a:buNone/>
            </a:pPr>
            <a:r>
              <a:rPr b="1" lang="en" sz="1600">
                <a:solidFill>
                  <a:schemeClr val="dk2"/>
                </a:solidFill>
                <a:latin typeface="Calibri"/>
                <a:ea typeface="Calibri"/>
                <a:cs typeface="Calibri"/>
                <a:sym typeface="Calibri"/>
              </a:rPr>
              <a:t>Your Office</a:t>
            </a:r>
            <a:r>
              <a:rPr lang="en" sz="1600">
                <a:solidFill>
                  <a:schemeClr val="dk2"/>
                </a:solidFill>
                <a:latin typeface="Calibri"/>
                <a:ea typeface="Calibri"/>
                <a:cs typeface="Calibri"/>
                <a:sym typeface="Calibri"/>
              </a:rPr>
              <a:t> - (Elevated) Dive bar for lunch </a:t>
            </a:r>
            <a:endParaRPr sz="1600">
              <a:solidFill>
                <a:schemeClr val="dk2"/>
              </a:solidFill>
              <a:latin typeface="Calibri"/>
              <a:ea typeface="Calibri"/>
              <a:cs typeface="Calibri"/>
              <a:sym typeface="Calibri"/>
            </a:endParaRPr>
          </a:p>
        </p:txBody>
      </p:sp>
      <p:graphicFrame>
        <p:nvGraphicFramePr>
          <p:cNvPr id="1180" name="Google Shape;1180;p238"/>
          <p:cNvGraphicFramePr/>
          <p:nvPr/>
        </p:nvGraphicFramePr>
        <p:xfrm>
          <a:off x="903100" y="1129175"/>
          <a:ext cx="3000000" cy="3000000"/>
        </p:xfrm>
        <a:graphic>
          <a:graphicData uri="http://schemas.openxmlformats.org/drawingml/2006/table">
            <a:tbl>
              <a:tblPr>
                <a:noFill/>
                <a:tableStyleId>{A54CE290-4DEE-426F-906F-1E22D7E15B25}</a:tableStyleId>
              </a:tblPr>
              <a:tblGrid>
                <a:gridCol w="2192050"/>
                <a:gridCol w="1096950"/>
                <a:gridCol w="954025"/>
                <a:gridCol w="1045400"/>
                <a:gridCol w="943225"/>
                <a:gridCol w="909525"/>
              </a:tblGrid>
              <a:tr h="190500">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Monday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Tuesday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Wednesday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Thursday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b="1" lang="en" sz="1100"/>
                        <a:t>Friday</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r>
              <a:tr h="190500">
                <a:tc>
                  <a:txBody>
                    <a:bodyPr/>
                    <a:lstStyle/>
                    <a:p>
                      <a:pPr indent="0" lvl="0" marL="0" rtl="0" algn="l">
                        <a:lnSpc>
                          <a:spcPct val="115000"/>
                        </a:lnSpc>
                        <a:spcBef>
                          <a:spcPts val="0"/>
                        </a:spcBef>
                        <a:spcAft>
                          <a:spcPts val="0"/>
                        </a:spcAft>
                        <a:buNone/>
                      </a:pPr>
                      <a:r>
                        <a:rPr b="1" lang="en" sz="1100"/>
                        <a:t>330 Eats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Cubanitas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Fiddleheads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Diane</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sz="1100"/>
                        <a:t>Med Cuisine</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Kris</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71475">
                <a:tc>
                  <a:txBody>
                    <a:bodyPr/>
                    <a:lstStyle/>
                    <a:p>
                      <a:pPr indent="0" lvl="0" marL="0" rtl="0" algn="l">
                        <a:lnSpc>
                          <a:spcPct val="115000"/>
                        </a:lnSpc>
                        <a:spcBef>
                          <a:spcPts val="0"/>
                        </a:spcBef>
                        <a:spcAft>
                          <a:spcPts val="0"/>
                        </a:spcAft>
                        <a:buNone/>
                      </a:pPr>
                      <a:r>
                        <a:rPr b="1" lang="en" sz="1100"/>
                        <a:t>Waterfront Deli</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Heather</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r h="334175">
                <a:tc>
                  <a:txBody>
                    <a:bodyPr/>
                    <a:lstStyle/>
                    <a:p>
                      <a:pPr indent="0" lvl="0" marL="0" rtl="0" algn="l">
                        <a:lnSpc>
                          <a:spcPct val="115000"/>
                        </a:lnSpc>
                        <a:spcBef>
                          <a:spcPts val="0"/>
                        </a:spcBef>
                        <a:spcAft>
                          <a:spcPts val="0"/>
                        </a:spcAft>
                        <a:buNone/>
                      </a:pPr>
                      <a:r>
                        <a:rPr b="1" lang="en" sz="1100"/>
                        <a:t>Red Arrow Park Food Trucks</a:t>
                      </a:r>
                      <a:endParaRPr b="1" sz="1100"/>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solidFill>
                      <a:srgbClr val="D9F2D0"/>
                    </a:solidFill>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Lauren</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t> </a:t>
                      </a:r>
                      <a:endParaRPr/>
                    </a:p>
                  </a:txBody>
                  <a:tcPr marT="45700" marB="45700" marR="68575" marL="68575">
                    <a:lnL cap="flat" cmpd="sng" w="8650">
                      <a:solidFill>
                        <a:srgbClr val="000000"/>
                      </a:solidFill>
                      <a:prstDash val="solid"/>
                      <a:round/>
                      <a:headEnd len="sm" w="sm" type="none"/>
                      <a:tailEnd len="sm" w="sm" type="none"/>
                    </a:lnL>
                    <a:lnR cap="flat" cmpd="sng" w="8650">
                      <a:solidFill>
                        <a:srgbClr val="000000"/>
                      </a:solidFill>
                      <a:prstDash val="solid"/>
                      <a:round/>
                      <a:headEnd len="sm" w="sm" type="none"/>
                      <a:tailEnd len="sm" w="sm" type="none"/>
                    </a:lnR>
                    <a:lnT cap="flat" cmpd="sng" w="8650">
                      <a:solidFill>
                        <a:srgbClr val="000000"/>
                      </a:solidFill>
                      <a:prstDash val="solid"/>
                      <a:round/>
                      <a:headEnd len="sm" w="sm" type="none"/>
                      <a:tailEnd len="sm" w="sm" type="none"/>
                    </a:lnT>
                    <a:lnB cap="flat" cmpd="sng" w="8650">
                      <a:solidFill>
                        <a:srgbClr val="000000"/>
                      </a:solidFill>
                      <a:prstDash val="solid"/>
                      <a:round/>
                      <a:headEnd len="sm" w="sm" type="none"/>
                      <a:tailEnd len="sm" w="sm" type="none"/>
                    </a:lnB>
                  </a:tcPr>
                </a:tc>
              </a:tr>
            </a:tbl>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56" name="Shape 2456"/>
        <p:cNvGrpSpPr/>
        <p:nvPr/>
      </p:nvGrpSpPr>
      <p:grpSpPr>
        <a:xfrm>
          <a:off x="0" y="0"/>
          <a:ext cx="0" cy="0"/>
          <a:chOff x="0" y="0"/>
          <a:chExt cx="0" cy="0"/>
        </a:xfrm>
      </p:grpSpPr>
      <p:sp>
        <p:nvSpPr>
          <p:cNvPr id="2457" name="Google Shape;2457;p364"/>
          <p:cNvSpPr/>
          <p:nvPr/>
        </p:nvSpPr>
        <p:spPr>
          <a:xfrm>
            <a:off x="1324725" y="3508275"/>
            <a:ext cx="926100" cy="614700"/>
          </a:xfrm>
          <a:prstGeom prst="rect">
            <a:avLst/>
          </a:prstGeom>
          <a:solidFill>
            <a:srgbClr val="FFFF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58" name="Google Shape;2458;p364"/>
          <p:cNvPicPr preferRelativeResize="0"/>
          <p:nvPr/>
        </p:nvPicPr>
        <p:blipFill>
          <a:blip r:embed="rId3">
            <a:alphaModFix/>
          </a:blip>
          <a:stretch>
            <a:fillRect/>
          </a:stretch>
        </p:blipFill>
        <p:spPr>
          <a:xfrm>
            <a:off x="1285750" y="520150"/>
            <a:ext cx="7213292" cy="2159056"/>
          </a:xfrm>
          <a:prstGeom prst="rect">
            <a:avLst/>
          </a:prstGeom>
          <a:noFill/>
          <a:ln>
            <a:noFill/>
          </a:ln>
        </p:spPr>
      </p:pic>
      <p:pic>
        <p:nvPicPr>
          <p:cNvPr id="2459" name="Google Shape;2459;p364"/>
          <p:cNvPicPr preferRelativeResize="0"/>
          <p:nvPr/>
        </p:nvPicPr>
        <p:blipFill>
          <a:blip r:embed="rId4">
            <a:alphaModFix/>
          </a:blip>
          <a:stretch>
            <a:fillRect/>
          </a:stretch>
        </p:blipFill>
        <p:spPr>
          <a:xfrm rot="612762">
            <a:off x="1720059" y="2298096"/>
            <a:ext cx="7044604" cy="2552310"/>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4" name="Shape 2464"/>
        <p:cNvGrpSpPr/>
        <p:nvPr/>
      </p:nvGrpSpPr>
      <p:grpSpPr>
        <a:xfrm>
          <a:off x="0" y="0"/>
          <a:ext cx="0" cy="0"/>
          <a:chOff x="0" y="0"/>
          <a:chExt cx="0" cy="0"/>
        </a:xfrm>
      </p:grpSpPr>
      <p:sp>
        <p:nvSpPr>
          <p:cNvPr id="2465" name="Google Shape;2465;p365"/>
          <p:cNvSpPr txBox="1"/>
          <p:nvPr>
            <p:ph type="title"/>
          </p:nvPr>
        </p:nvSpPr>
        <p:spPr>
          <a:xfrm>
            <a:off x="233208" y="-83795"/>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3900"/>
              <a:t>Another Way to Model a Polypeptide</a:t>
            </a:r>
            <a:endParaRPr b="1" sz="3900"/>
          </a:p>
        </p:txBody>
      </p:sp>
      <p:pic>
        <p:nvPicPr>
          <p:cNvPr descr="A picture containing text&#10;&#10;Description automatically generated" id="2466" name="Google Shape;2466;p365"/>
          <p:cNvPicPr preferRelativeResize="0"/>
          <p:nvPr/>
        </p:nvPicPr>
        <p:blipFill rotWithShape="1">
          <a:blip r:embed="rId3">
            <a:alphaModFix/>
          </a:blip>
          <a:srcRect b="0" l="0" r="0" t="0"/>
          <a:stretch/>
        </p:blipFill>
        <p:spPr>
          <a:xfrm>
            <a:off x="7835078" y="320600"/>
            <a:ext cx="973820" cy="973800"/>
          </a:xfrm>
          <a:prstGeom prst="rect">
            <a:avLst/>
          </a:prstGeom>
          <a:noFill/>
          <a:ln>
            <a:noFill/>
          </a:ln>
        </p:spPr>
      </p:pic>
      <p:pic>
        <p:nvPicPr>
          <p:cNvPr id="2467" name="Google Shape;2467;p365"/>
          <p:cNvPicPr preferRelativeResize="0"/>
          <p:nvPr/>
        </p:nvPicPr>
        <p:blipFill>
          <a:blip r:embed="rId4">
            <a:alphaModFix/>
          </a:blip>
          <a:stretch>
            <a:fillRect/>
          </a:stretch>
        </p:blipFill>
        <p:spPr>
          <a:xfrm>
            <a:off x="1625917" y="1245650"/>
            <a:ext cx="5695559" cy="1823555"/>
          </a:xfrm>
          <a:prstGeom prst="rect">
            <a:avLst/>
          </a:prstGeom>
          <a:noFill/>
          <a:ln>
            <a:noFill/>
          </a:ln>
        </p:spPr>
      </p:pic>
      <p:pic>
        <p:nvPicPr>
          <p:cNvPr id="2468" name="Google Shape;2468;p365" title="Copy of Circle toober 3.png"/>
          <p:cNvPicPr preferRelativeResize="0"/>
          <p:nvPr/>
        </p:nvPicPr>
        <p:blipFill>
          <a:blip r:embed="rId5">
            <a:alphaModFix/>
          </a:blip>
          <a:stretch>
            <a:fillRect/>
          </a:stretch>
        </p:blipFill>
        <p:spPr>
          <a:xfrm>
            <a:off x="1379026" y="2554820"/>
            <a:ext cx="2504206" cy="2504206"/>
          </a:xfrm>
          <a:prstGeom prst="rect">
            <a:avLst/>
          </a:prstGeom>
          <a:noFill/>
          <a:ln>
            <a:noFill/>
          </a:ln>
        </p:spPr>
      </p:pic>
      <p:pic>
        <p:nvPicPr>
          <p:cNvPr id="2469" name="Google Shape;2469;p365" title="Copy of AAgroup.png"/>
          <p:cNvPicPr preferRelativeResize="0"/>
          <p:nvPr/>
        </p:nvPicPr>
        <p:blipFill rotWithShape="1">
          <a:blip r:embed="rId6">
            <a:alphaModFix/>
          </a:blip>
          <a:srcRect b="17177" l="9532" r="7072" t="30214"/>
          <a:stretch/>
        </p:blipFill>
        <p:spPr>
          <a:xfrm>
            <a:off x="4222932" y="3101151"/>
            <a:ext cx="3512576" cy="1477026"/>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4" name="Shape 2474"/>
        <p:cNvGrpSpPr/>
        <p:nvPr/>
      </p:nvGrpSpPr>
      <p:grpSpPr>
        <a:xfrm>
          <a:off x="0" y="0"/>
          <a:ext cx="0" cy="0"/>
          <a:chOff x="0" y="0"/>
          <a:chExt cx="0" cy="0"/>
        </a:xfrm>
      </p:grpSpPr>
      <p:sp>
        <p:nvSpPr>
          <p:cNvPr id="2475" name="Google Shape;2475;p366"/>
          <p:cNvSpPr txBox="1"/>
          <p:nvPr/>
        </p:nvSpPr>
        <p:spPr>
          <a:xfrm>
            <a:off x="77775" y="-1884"/>
            <a:ext cx="8065125" cy="72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500">
                <a:solidFill>
                  <a:schemeClr val="lt1"/>
                </a:solidFill>
                <a:latin typeface="Calibri"/>
                <a:ea typeface="Calibri"/>
                <a:cs typeface="Calibri"/>
                <a:sym typeface="Calibri"/>
              </a:rPr>
              <a:t>Different Representations of Amino Acids</a:t>
            </a:r>
            <a:endParaRPr b="1" sz="3500">
              <a:solidFill>
                <a:schemeClr val="lt1"/>
              </a:solidFill>
              <a:latin typeface="Calibri"/>
              <a:ea typeface="Calibri"/>
              <a:cs typeface="Calibri"/>
              <a:sym typeface="Calibri"/>
            </a:endParaRPr>
          </a:p>
        </p:txBody>
      </p:sp>
      <p:sp>
        <p:nvSpPr>
          <p:cNvPr id="2476" name="Google Shape;2476;p366"/>
          <p:cNvSpPr txBox="1"/>
          <p:nvPr/>
        </p:nvSpPr>
        <p:spPr>
          <a:xfrm>
            <a:off x="345150" y="1266750"/>
            <a:ext cx="4798125" cy="255082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400">
                <a:solidFill>
                  <a:srgbClr val="000000"/>
                </a:solidFill>
                <a:latin typeface="Calibri"/>
                <a:ea typeface="Calibri"/>
                <a:cs typeface="Calibri"/>
                <a:sym typeface="Calibri"/>
              </a:rPr>
              <a:t>Using the amino acid sidechain chart,</a:t>
            </a:r>
            <a:r>
              <a:rPr b="1" lang="en" sz="2400">
                <a:solidFill>
                  <a:srgbClr val="000000"/>
                </a:solidFill>
                <a:latin typeface="Calibri"/>
                <a:ea typeface="Calibri"/>
                <a:cs typeface="Calibri"/>
                <a:sym typeface="Calibri"/>
              </a:rPr>
              <a:t> identify</a:t>
            </a:r>
            <a:r>
              <a:rPr lang="en" sz="2400">
                <a:solidFill>
                  <a:srgbClr val="000000"/>
                </a:solidFill>
                <a:latin typeface="Calibri"/>
                <a:ea typeface="Calibri"/>
                <a:cs typeface="Calibri"/>
                <a:sym typeface="Calibri"/>
              </a:rPr>
              <a:t> the different types of amino acids and </a:t>
            </a:r>
            <a:r>
              <a:rPr b="1" lang="en" sz="2400">
                <a:solidFill>
                  <a:srgbClr val="000000"/>
                </a:solidFill>
                <a:latin typeface="Calibri"/>
                <a:ea typeface="Calibri"/>
                <a:cs typeface="Calibri"/>
                <a:sym typeface="Calibri"/>
              </a:rPr>
              <a:t>place</a:t>
            </a:r>
            <a:r>
              <a:rPr lang="en" sz="2400">
                <a:solidFill>
                  <a:srgbClr val="000000"/>
                </a:solidFill>
                <a:latin typeface="Calibri"/>
                <a:ea typeface="Calibri"/>
                <a:cs typeface="Calibri"/>
                <a:sym typeface="Calibri"/>
              </a:rPr>
              <a:t> them on the bumpers of circle placemat.</a:t>
            </a:r>
            <a:endParaRPr sz="2400">
              <a:solidFill>
                <a:srgbClr val="000000"/>
              </a:solidFill>
              <a:latin typeface="Calibri"/>
              <a:ea typeface="Calibri"/>
              <a:cs typeface="Calibri"/>
              <a:sym typeface="Calibri"/>
            </a:endParaRPr>
          </a:p>
        </p:txBody>
      </p:sp>
      <p:pic>
        <p:nvPicPr>
          <p:cNvPr id="2477" name="Google Shape;2477;p366"/>
          <p:cNvPicPr preferRelativeResize="0"/>
          <p:nvPr/>
        </p:nvPicPr>
        <p:blipFill rotWithShape="1">
          <a:blip r:embed="rId3">
            <a:alphaModFix/>
          </a:blip>
          <a:srcRect b="0" l="0" r="0" t="0"/>
          <a:stretch/>
        </p:blipFill>
        <p:spPr>
          <a:xfrm>
            <a:off x="8039788" y="150014"/>
            <a:ext cx="973825" cy="973798"/>
          </a:xfrm>
          <a:prstGeom prst="rect">
            <a:avLst/>
          </a:prstGeom>
          <a:noFill/>
          <a:ln>
            <a:noFill/>
          </a:ln>
        </p:spPr>
      </p:pic>
      <p:pic>
        <p:nvPicPr>
          <p:cNvPr id="2478" name="Google Shape;2478;p366" title="Copy of 0D6A3895.jpg"/>
          <p:cNvPicPr preferRelativeResize="0"/>
          <p:nvPr/>
        </p:nvPicPr>
        <p:blipFill rotWithShape="1">
          <a:blip r:embed="rId4">
            <a:alphaModFix/>
          </a:blip>
          <a:srcRect b="0" l="15449" r="23344" t="7681"/>
          <a:stretch/>
        </p:blipFill>
        <p:spPr>
          <a:xfrm>
            <a:off x="5169875" y="1294400"/>
            <a:ext cx="3384376" cy="3402451"/>
          </a:xfrm>
          <a:prstGeom prst="rect">
            <a:avLst/>
          </a:prstGeom>
          <a:noFill/>
          <a:ln cap="flat" cmpd="sng" w="28575">
            <a:solidFill>
              <a:srgbClr val="000000"/>
            </a:solidFill>
            <a:prstDash val="solid"/>
            <a:round/>
            <a:headEnd len="sm" w="sm" type="none"/>
            <a:tailEnd len="sm" w="sm" type="none"/>
          </a:ln>
        </p:spPr>
      </p:pic>
      <p:sp>
        <p:nvSpPr>
          <p:cNvPr id="2479" name="Google Shape;2479;p366"/>
          <p:cNvSpPr txBox="1"/>
          <p:nvPr>
            <p:ph idx="1" type="body"/>
          </p:nvPr>
        </p:nvSpPr>
        <p:spPr>
          <a:xfrm>
            <a:off x="428513" y="3440456"/>
            <a:ext cx="2028825" cy="1256400"/>
          </a:xfrm>
          <a:prstGeom prst="rect">
            <a:avLst/>
          </a:prstGeom>
        </p:spPr>
        <p:txBody>
          <a:bodyPr anchorCtr="0" anchor="t" bIns="91425" lIns="91425" spcFirstLastPara="1" rIns="91425" wrap="square" tIns="91425">
            <a:normAutofit/>
          </a:bodyPr>
          <a:lstStyle/>
          <a:p>
            <a:pPr indent="0" lvl="0" marL="0" rtl="0" algn="ctr">
              <a:lnSpc>
                <a:spcPct val="100000"/>
              </a:lnSpc>
              <a:spcBef>
                <a:spcPts val="0"/>
              </a:spcBef>
              <a:spcAft>
                <a:spcPts val="0"/>
              </a:spcAft>
              <a:buClr>
                <a:schemeClr val="dk1"/>
              </a:buClr>
              <a:buSzPts val="1100"/>
              <a:buFont typeface="Arial"/>
              <a:buNone/>
            </a:pPr>
            <a:r>
              <a:rPr b="1" lang="en" sz="1800">
                <a:solidFill>
                  <a:schemeClr val="accent6"/>
                </a:solidFill>
              </a:rPr>
              <a:t>Located in the back of your notebook!</a:t>
            </a:r>
            <a:endParaRPr b="1" sz="1800">
              <a:solidFill>
                <a:schemeClr val="accent6"/>
              </a:solidFill>
            </a:endParaRPr>
          </a:p>
          <a:p>
            <a:pPr indent="0" lvl="0" marL="0" rtl="0" algn="ctr">
              <a:spcBef>
                <a:spcPts val="0"/>
              </a:spcBef>
              <a:spcAft>
                <a:spcPts val="1200"/>
              </a:spcAft>
              <a:buNone/>
            </a:pPr>
            <a:r>
              <a:t/>
            </a:r>
            <a:endParaRPr b="1" sz="1800">
              <a:solidFill>
                <a:schemeClr val="accent6"/>
              </a:solidFill>
            </a:endParaRPr>
          </a:p>
        </p:txBody>
      </p:sp>
      <p:pic>
        <p:nvPicPr>
          <p:cNvPr id="2480" name="Google Shape;2480;p366"/>
          <p:cNvPicPr preferRelativeResize="0"/>
          <p:nvPr/>
        </p:nvPicPr>
        <p:blipFill>
          <a:blip r:embed="rId5">
            <a:alphaModFix/>
          </a:blip>
          <a:stretch>
            <a:fillRect/>
          </a:stretch>
        </p:blipFill>
        <p:spPr>
          <a:xfrm>
            <a:off x="2570269" y="3211856"/>
            <a:ext cx="2028879" cy="1484999"/>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5" name="Shape 2485"/>
        <p:cNvGrpSpPr/>
        <p:nvPr/>
      </p:nvGrpSpPr>
      <p:grpSpPr>
        <a:xfrm>
          <a:off x="0" y="0"/>
          <a:ext cx="0" cy="0"/>
          <a:chOff x="0" y="0"/>
          <a:chExt cx="0" cy="0"/>
        </a:xfrm>
      </p:grpSpPr>
      <p:sp>
        <p:nvSpPr>
          <p:cNvPr id="2486" name="Google Shape;2486;p367"/>
          <p:cNvSpPr txBox="1"/>
          <p:nvPr>
            <p:ph type="title"/>
          </p:nvPr>
        </p:nvSpPr>
        <p:spPr>
          <a:xfrm>
            <a:off x="980250" y="32050"/>
            <a:ext cx="7851375" cy="97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000"/>
              <a:buNone/>
            </a:pPr>
            <a:r>
              <a:rPr b="1" lang="en" sz="3000">
                <a:solidFill>
                  <a:schemeClr val="accent2"/>
                </a:solidFill>
              </a:rPr>
              <a:t>What do you notice? What do you wonder?</a:t>
            </a:r>
            <a:endParaRPr b="1" sz="3000">
              <a:solidFill>
                <a:schemeClr val="accent2"/>
              </a:solidFill>
            </a:endParaRPr>
          </a:p>
        </p:txBody>
      </p:sp>
      <p:pic>
        <p:nvPicPr>
          <p:cNvPr descr="A picture containing text&#10;&#10;Description automatically generated" id="2487" name="Google Shape;2487;p367"/>
          <p:cNvPicPr preferRelativeResize="0"/>
          <p:nvPr/>
        </p:nvPicPr>
        <p:blipFill rotWithShape="1">
          <a:blip r:embed="rId3">
            <a:alphaModFix/>
          </a:blip>
          <a:srcRect b="0" l="0" r="0" t="0"/>
          <a:stretch/>
        </p:blipFill>
        <p:spPr>
          <a:xfrm>
            <a:off x="8039807" y="122312"/>
            <a:ext cx="973825" cy="973825"/>
          </a:xfrm>
          <a:prstGeom prst="rect">
            <a:avLst/>
          </a:prstGeom>
          <a:noFill/>
          <a:ln>
            <a:noFill/>
          </a:ln>
        </p:spPr>
      </p:pic>
      <p:pic>
        <p:nvPicPr>
          <p:cNvPr id="2488" name="Google Shape;2488;p367" title="Copy of 0D6A3895.jpg"/>
          <p:cNvPicPr preferRelativeResize="0"/>
          <p:nvPr/>
        </p:nvPicPr>
        <p:blipFill rotWithShape="1">
          <a:blip r:embed="rId4">
            <a:alphaModFix/>
          </a:blip>
          <a:srcRect b="0" l="15449" r="23344" t="7681"/>
          <a:stretch/>
        </p:blipFill>
        <p:spPr>
          <a:xfrm>
            <a:off x="2999214" y="868712"/>
            <a:ext cx="3813446" cy="3833823"/>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3" name="Shape 2493"/>
        <p:cNvGrpSpPr/>
        <p:nvPr/>
      </p:nvGrpSpPr>
      <p:grpSpPr>
        <a:xfrm>
          <a:off x="0" y="0"/>
          <a:ext cx="0" cy="0"/>
          <a:chOff x="0" y="0"/>
          <a:chExt cx="0" cy="0"/>
        </a:xfrm>
      </p:grpSpPr>
      <p:sp>
        <p:nvSpPr>
          <p:cNvPr id="2494" name="Google Shape;2494;p368"/>
          <p:cNvSpPr txBox="1"/>
          <p:nvPr/>
        </p:nvSpPr>
        <p:spPr>
          <a:xfrm>
            <a:off x="233129" y="-8"/>
            <a:ext cx="8065200" cy="75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700">
                <a:solidFill>
                  <a:schemeClr val="lt1"/>
                </a:solidFill>
                <a:latin typeface="Calibri"/>
                <a:ea typeface="Calibri"/>
                <a:cs typeface="Calibri"/>
                <a:sym typeface="Calibri"/>
              </a:rPr>
              <a:t>Choose Your Own (Protein) Adventure</a:t>
            </a:r>
            <a:endParaRPr b="1" sz="3700">
              <a:solidFill>
                <a:schemeClr val="lt1"/>
              </a:solidFill>
              <a:latin typeface="Calibri"/>
              <a:ea typeface="Calibri"/>
              <a:cs typeface="Calibri"/>
              <a:sym typeface="Calibri"/>
            </a:endParaRPr>
          </a:p>
        </p:txBody>
      </p:sp>
      <p:pic>
        <p:nvPicPr>
          <p:cNvPr id="2495" name="Google Shape;2495;p368"/>
          <p:cNvPicPr preferRelativeResize="0"/>
          <p:nvPr/>
        </p:nvPicPr>
        <p:blipFill rotWithShape="1">
          <a:blip r:embed="rId3">
            <a:alphaModFix/>
          </a:blip>
          <a:srcRect b="0" l="0" r="0" t="0"/>
          <a:stretch/>
        </p:blipFill>
        <p:spPr>
          <a:xfrm>
            <a:off x="7835075" y="320601"/>
            <a:ext cx="973825" cy="973798"/>
          </a:xfrm>
          <a:prstGeom prst="rect">
            <a:avLst/>
          </a:prstGeom>
          <a:noFill/>
          <a:ln>
            <a:noFill/>
          </a:ln>
        </p:spPr>
      </p:pic>
      <p:sp>
        <p:nvSpPr>
          <p:cNvPr id="2496" name="Google Shape;2496;p368"/>
          <p:cNvSpPr txBox="1"/>
          <p:nvPr/>
        </p:nvSpPr>
        <p:spPr>
          <a:xfrm>
            <a:off x="632400" y="1371175"/>
            <a:ext cx="7879200" cy="2955300"/>
          </a:xfrm>
          <a:prstGeom prst="rect">
            <a:avLst/>
          </a:prstGeom>
          <a:noFill/>
          <a:ln>
            <a:noFill/>
          </a:ln>
        </p:spPr>
        <p:txBody>
          <a:bodyPr anchorCtr="0" anchor="t" bIns="91425" lIns="91425" spcFirstLastPara="1" rIns="91425" wrap="square" tIns="91425">
            <a:spAutoFit/>
          </a:bodyPr>
          <a:lstStyle/>
          <a:p>
            <a:pPr indent="-368300" lvl="0" marL="228600" rtl="0" algn="l">
              <a:lnSpc>
                <a:spcPct val="90000"/>
              </a:lnSpc>
              <a:spcBef>
                <a:spcPts val="1000"/>
              </a:spcBef>
              <a:spcAft>
                <a:spcPts val="0"/>
              </a:spcAft>
              <a:buClr>
                <a:srgbClr val="F1C232"/>
              </a:buClr>
              <a:buSzPts val="4000"/>
              <a:buFont typeface="Calibri"/>
              <a:buChar char="•"/>
            </a:pPr>
            <a:r>
              <a:rPr b="1" lang="en" sz="4000">
                <a:solidFill>
                  <a:srgbClr val="F1C232"/>
                </a:solidFill>
                <a:latin typeface="Calibri"/>
                <a:ea typeface="Calibri"/>
                <a:cs typeface="Calibri"/>
                <a:sym typeface="Calibri"/>
              </a:rPr>
              <a:t>6 Hydrophobic sidechains		</a:t>
            </a:r>
            <a:endParaRPr b="1" sz="4000">
              <a:solidFill>
                <a:srgbClr val="F1C232"/>
              </a:solidFill>
              <a:latin typeface="Calibri"/>
              <a:ea typeface="Calibri"/>
              <a:cs typeface="Calibri"/>
              <a:sym typeface="Calibri"/>
            </a:endParaRPr>
          </a:p>
          <a:p>
            <a:pPr indent="-368300" lvl="0" marL="228600" rtl="0" algn="l">
              <a:lnSpc>
                <a:spcPct val="90000"/>
              </a:lnSpc>
              <a:spcBef>
                <a:spcPts val="0"/>
              </a:spcBef>
              <a:spcAft>
                <a:spcPts val="0"/>
              </a:spcAft>
              <a:buClr>
                <a:srgbClr val="FF0000"/>
              </a:buClr>
              <a:buSzPts val="4000"/>
              <a:buFont typeface="Calibri"/>
              <a:buChar char="•"/>
            </a:pPr>
            <a:r>
              <a:rPr b="1" lang="en" sz="4000">
                <a:solidFill>
                  <a:srgbClr val="FF0000"/>
                </a:solidFill>
                <a:latin typeface="Calibri"/>
                <a:ea typeface="Calibri"/>
                <a:cs typeface="Calibri"/>
                <a:sym typeface="Calibri"/>
              </a:rPr>
              <a:t>2 Acidic sidechains</a:t>
            </a:r>
            <a:endParaRPr sz="4000">
              <a:solidFill>
                <a:srgbClr val="FF0000"/>
              </a:solidFill>
              <a:latin typeface="Calibri"/>
              <a:ea typeface="Calibri"/>
              <a:cs typeface="Calibri"/>
              <a:sym typeface="Calibri"/>
            </a:endParaRPr>
          </a:p>
          <a:p>
            <a:pPr indent="-368300" lvl="0" marL="228600" rtl="0" algn="l">
              <a:lnSpc>
                <a:spcPct val="90000"/>
              </a:lnSpc>
              <a:spcBef>
                <a:spcPts val="0"/>
              </a:spcBef>
              <a:spcAft>
                <a:spcPts val="0"/>
              </a:spcAft>
              <a:buClr>
                <a:srgbClr val="000000"/>
              </a:buClr>
              <a:buSzPts val="4000"/>
              <a:buFont typeface="Calibri"/>
              <a:buChar char="•"/>
            </a:pPr>
            <a:r>
              <a:rPr b="1" lang="en" sz="4000">
                <a:solidFill>
                  <a:srgbClr val="2E75B5"/>
                </a:solidFill>
                <a:latin typeface="Calibri"/>
                <a:ea typeface="Calibri"/>
                <a:cs typeface="Calibri"/>
                <a:sym typeface="Calibri"/>
              </a:rPr>
              <a:t>2 Basic sidechains</a:t>
            </a:r>
            <a:r>
              <a:rPr b="1" lang="en" sz="4000">
                <a:solidFill>
                  <a:srgbClr val="000000"/>
                </a:solidFill>
                <a:latin typeface="Calibri"/>
                <a:ea typeface="Calibri"/>
                <a:cs typeface="Calibri"/>
                <a:sym typeface="Calibri"/>
              </a:rPr>
              <a:t>			</a:t>
            </a:r>
            <a:endParaRPr b="1" sz="4000">
              <a:solidFill>
                <a:srgbClr val="000000"/>
              </a:solidFill>
              <a:latin typeface="Calibri"/>
              <a:ea typeface="Calibri"/>
              <a:cs typeface="Calibri"/>
              <a:sym typeface="Calibri"/>
            </a:endParaRPr>
          </a:p>
          <a:p>
            <a:pPr indent="-368300" lvl="0" marL="228600" rtl="0" algn="l">
              <a:lnSpc>
                <a:spcPct val="90000"/>
              </a:lnSpc>
              <a:spcBef>
                <a:spcPts val="0"/>
              </a:spcBef>
              <a:spcAft>
                <a:spcPts val="0"/>
              </a:spcAft>
              <a:buClr>
                <a:srgbClr val="6AA84F"/>
              </a:buClr>
              <a:buSzPts val="4000"/>
              <a:buFont typeface="Calibri"/>
              <a:buChar char="•"/>
            </a:pPr>
            <a:r>
              <a:rPr b="1" lang="en" sz="4000">
                <a:solidFill>
                  <a:srgbClr val="6AA84F"/>
                </a:solidFill>
                <a:latin typeface="Calibri"/>
                <a:ea typeface="Calibri"/>
                <a:cs typeface="Calibri"/>
                <a:sym typeface="Calibri"/>
              </a:rPr>
              <a:t>2 Cysteine sidechains</a:t>
            </a:r>
            <a:endParaRPr sz="4000">
              <a:solidFill>
                <a:srgbClr val="6AA84F"/>
              </a:solidFill>
              <a:latin typeface="Calibri"/>
              <a:ea typeface="Calibri"/>
              <a:cs typeface="Calibri"/>
              <a:sym typeface="Calibri"/>
            </a:endParaRPr>
          </a:p>
          <a:p>
            <a:pPr indent="-368300" lvl="0" marL="228600" rtl="0" algn="l">
              <a:lnSpc>
                <a:spcPct val="90000"/>
              </a:lnSpc>
              <a:spcBef>
                <a:spcPts val="0"/>
              </a:spcBef>
              <a:spcAft>
                <a:spcPts val="0"/>
              </a:spcAft>
              <a:buClr>
                <a:srgbClr val="FFFFFF"/>
              </a:buClr>
              <a:buSzPts val="4000"/>
              <a:buFont typeface="Calibri"/>
              <a:buChar char="•"/>
            </a:pPr>
            <a:r>
              <a:rPr b="1" lang="en" sz="4000">
                <a:solidFill>
                  <a:srgbClr val="FFFFFF"/>
                </a:solidFill>
                <a:highlight>
                  <a:srgbClr val="000000"/>
                </a:highlight>
                <a:latin typeface="Calibri"/>
                <a:ea typeface="Calibri"/>
                <a:cs typeface="Calibri"/>
                <a:sym typeface="Calibri"/>
              </a:rPr>
              <a:t>3 Polar sidechains (white)</a:t>
            </a:r>
            <a:endParaRPr sz="4000">
              <a:solidFill>
                <a:srgbClr val="FFFFFF"/>
              </a:solidFill>
              <a:highlight>
                <a:srgbClr val="000000"/>
              </a:highlight>
            </a:endParaRPr>
          </a:p>
        </p:txBody>
      </p:sp>
      <p:pic>
        <p:nvPicPr>
          <p:cNvPr id="2497" name="Google Shape;2497;p368" title="Copy of AAgroup.png"/>
          <p:cNvPicPr preferRelativeResize="0"/>
          <p:nvPr/>
        </p:nvPicPr>
        <p:blipFill rotWithShape="1">
          <a:blip r:embed="rId4">
            <a:alphaModFix/>
          </a:blip>
          <a:srcRect b="17177" l="53168" r="33942" t="30214"/>
          <a:stretch/>
        </p:blipFill>
        <p:spPr>
          <a:xfrm rot="5400000">
            <a:off x="6977862" y="938615"/>
            <a:ext cx="635402" cy="1728575"/>
          </a:xfrm>
          <a:prstGeom prst="rect">
            <a:avLst/>
          </a:prstGeom>
          <a:noFill/>
          <a:ln>
            <a:noFill/>
          </a:ln>
        </p:spPr>
      </p:pic>
      <p:pic>
        <p:nvPicPr>
          <p:cNvPr id="2498" name="Google Shape;2498;p368" title="Copy of AAgroup.png"/>
          <p:cNvPicPr preferRelativeResize="0"/>
          <p:nvPr/>
        </p:nvPicPr>
        <p:blipFill rotWithShape="1">
          <a:blip r:embed="rId4">
            <a:alphaModFix/>
          </a:blip>
          <a:srcRect b="17177" l="32362" r="54748" t="30214"/>
          <a:stretch/>
        </p:blipFill>
        <p:spPr>
          <a:xfrm rot="5400000">
            <a:off x="5881400" y="1511975"/>
            <a:ext cx="632325" cy="1720224"/>
          </a:xfrm>
          <a:prstGeom prst="rect">
            <a:avLst/>
          </a:prstGeom>
          <a:noFill/>
          <a:ln>
            <a:noFill/>
          </a:ln>
        </p:spPr>
      </p:pic>
      <p:pic>
        <p:nvPicPr>
          <p:cNvPr id="2499" name="Google Shape;2499;p368" title="Copy of AAgroup.png"/>
          <p:cNvPicPr preferRelativeResize="0"/>
          <p:nvPr/>
        </p:nvPicPr>
        <p:blipFill rotWithShape="1">
          <a:blip r:embed="rId4">
            <a:alphaModFix/>
          </a:blip>
          <a:srcRect b="17177" l="72165" r="11900" t="30214"/>
          <a:stretch/>
        </p:blipFill>
        <p:spPr>
          <a:xfrm rot="5400000">
            <a:off x="6936564" y="3177449"/>
            <a:ext cx="717998" cy="1580049"/>
          </a:xfrm>
          <a:prstGeom prst="rect">
            <a:avLst/>
          </a:prstGeom>
          <a:noFill/>
          <a:ln>
            <a:noFill/>
          </a:ln>
        </p:spPr>
      </p:pic>
      <p:pic>
        <p:nvPicPr>
          <p:cNvPr id="2500" name="Google Shape;2500;p368"/>
          <p:cNvPicPr preferRelativeResize="0"/>
          <p:nvPr/>
        </p:nvPicPr>
        <p:blipFill>
          <a:blip r:embed="rId5">
            <a:alphaModFix/>
          </a:blip>
          <a:stretch>
            <a:fillRect/>
          </a:stretch>
        </p:blipFill>
        <p:spPr>
          <a:xfrm rot="5400000">
            <a:off x="5802149" y="3074984"/>
            <a:ext cx="287750" cy="652376"/>
          </a:xfrm>
          <a:prstGeom prst="rect">
            <a:avLst/>
          </a:prstGeom>
          <a:noFill/>
          <a:ln>
            <a:noFill/>
          </a:ln>
        </p:spPr>
      </p:pic>
      <p:pic>
        <p:nvPicPr>
          <p:cNvPr id="2501" name="Google Shape;2501;p368" title="Copy of AAgroup.png"/>
          <p:cNvPicPr preferRelativeResize="0"/>
          <p:nvPr/>
        </p:nvPicPr>
        <p:blipFill rotWithShape="1">
          <a:blip r:embed="rId4">
            <a:alphaModFix/>
          </a:blip>
          <a:srcRect b="17177" l="12237" r="73290" t="30214"/>
          <a:stretch/>
        </p:blipFill>
        <p:spPr>
          <a:xfrm rot="5400000">
            <a:off x="5820274" y="2073001"/>
            <a:ext cx="663777" cy="1608325"/>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6" name="Shape 2506"/>
        <p:cNvGrpSpPr/>
        <p:nvPr/>
      </p:nvGrpSpPr>
      <p:grpSpPr>
        <a:xfrm>
          <a:off x="0" y="0"/>
          <a:ext cx="0" cy="0"/>
          <a:chOff x="0" y="0"/>
          <a:chExt cx="0" cy="0"/>
        </a:xfrm>
      </p:grpSpPr>
      <p:pic>
        <p:nvPicPr>
          <p:cNvPr id="2507" name="Google Shape;2507;p369"/>
          <p:cNvPicPr preferRelativeResize="0"/>
          <p:nvPr/>
        </p:nvPicPr>
        <p:blipFill>
          <a:blip r:embed="rId3">
            <a:alphaModFix/>
          </a:blip>
          <a:stretch>
            <a:fillRect/>
          </a:stretch>
        </p:blipFill>
        <p:spPr>
          <a:xfrm>
            <a:off x="1418500" y="1107300"/>
            <a:ext cx="6974824" cy="2095431"/>
          </a:xfrm>
          <a:prstGeom prst="rect">
            <a:avLst/>
          </a:prstGeom>
          <a:noFill/>
          <a:ln>
            <a:noFill/>
          </a:ln>
        </p:spPr>
      </p:pic>
      <p:sp>
        <p:nvSpPr>
          <p:cNvPr id="2508" name="Google Shape;2508;p369"/>
          <p:cNvSpPr txBox="1"/>
          <p:nvPr>
            <p:ph type="title"/>
          </p:nvPr>
        </p:nvSpPr>
        <p:spPr>
          <a:xfrm>
            <a:off x="980250" y="32050"/>
            <a:ext cx="7851375" cy="973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1000"/>
              <a:buNone/>
            </a:pPr>
            <a:r>
              <a:rPr b="1" lang="en" sz="3400"/>
              <a:t>Primary Structure of a Polypeptide</a:t>
            </a:r>
            <a:endParaRPr b="1" sz="3400"/>
          </a:p>
        </p:txBody>
      </p:sp>
      <p:pic>
        <p:nvPicPr>
          <p:cNvPr id="2509" name="Google Shape;2509;p369"/>
          <p:cNvPicPr preferRelativeResize="0"/>
          <p:nvPr/>
        </p:nvPicPr>
        <p:blipFill rotWithShape="1">
          <a:blip r:embed="rId4">
            <a:alphaModFix/>
          </a:blip>
          <a:srcRect b="19505" l="6033" r="0" t="11157"/>
          <a:stretch/>
        </p:blipFill>
        <p:spPr>
          <a:xfrm>
            <a:off x="2124075" y="3427050"/>
            <a:ext cx="5351626" cy="1316400"/>
          </a:xfrm>
          <a:prstGeom prst="rect">
            <a:avLst/>
          </a:prstGeom>
          <a:noFill/>
          <a:ln>
            <a:noFill/>
          </a:ln>
        </p:spPr>
      </p:pic>
      <p:sp>
        <p:nvSpPr>
          <p:cNvPr id="2510" name="Google Shape;2510;p369"/>
          <p:cNvSpPr/>
          <p:nvPr/>
        </p:nvSpPr>
        <p:spPr>
          <a:xfrm>
            <a:off x="3663066" y="3567024"/>
            <a:ext cx="533700" cy="393525"/>
          </a:xfrm>
          <a:prstGeom prst="rect">
            <a:avLst/>
          </a:prstGeom>
          <a:solidFill>
            <a:schemeClr val="lt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511" name="Google Shape;2511;p369"/>
          <p:cNvSpPr/>
          <p:nvPr/>
        </p:nvSpPr>
        <p:spPr>
          <a:xfrm>
            <a:off x="4932028" y="3383893"/>
            <a:ext cx="533700" cy="471825"/>
          </a:xfrm>
          <a:prstGeom prst="rect">
            <a:avLst/>
          </a:prstGeom>
          <a:solidFill>
            <a:schemeClr val="lt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512" name="Google Shape;2512;p369"/>
          <p:cNvSpPr/>
          <p:nvPr/>
        </p:nvSpPr>
        <p:spPr>
          <a:xfrm>
            <a:off x="6069778" y="3427055"/>
            <a:ext cx="533700" cy="241650"/>
          </a:xfrm>
          <a:prstGeom prst="rect">
            <a:avLst/>
          </a:prstGeom>
          <a:solidFill>
            <a:schemeClr val="lt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513" name="Google Shape;2513;p369"/>
          <p:cNvSpPr/>
          <p:nvPr/>
        </p:nvSpPr>
        <p:spPr>
          <a:xfrm>
            <a:off x="6200991" y="3642962"/>
            <a:ext cx="366300" cy="241650"/>
          </a:xfrm>
          <a:prstGeom prst="rect">
            <a:avLst/>
          </a:prstGeom>
          <a:solidFill>
            <a:schemeClr val="lt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2514" name="Google Shape;2514;p369"/>
          <p:cNvSpPr/>
          <p:nvPr/>
        </p:nvSpPr>
        <p:spPr>
          <a:xfrm>
            <a:off x="2753334" y="3423043"/>
            <a:ext cx="472950" cy="507825"/>
          </a:xfrm>
          <a:prstGeom prst="rect">
            <a:avLst/>
          </a:prstGeom>
          <a:solidFill>
            <a:schemeClr val="lt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9" name="Shape 2519"/>
        <p:cNvGrpSpPr/>
        <p:nvPr/>
      </p:nvGrpSpPr>
      <p:grpSpPr>
        <a:xfrm>
          <a:off x="0" y="0"/>
          <a:ext cx="0" cy="0"/>
          <a:chOff x="0" y="0"/>
          <a:chExt cx="0" cy="0"/>
        </a:xfrm>
      </p:grpSpPr>
      <p:sp>
        <p:nvSpPr>
          <p:cNvPr id="2520" name="Google Shape;2520;p370"/>
          <p:cNvSpPr txBox="1"/>
          <p:nvPr/>
        </p:nvSpPr>
        <p:spPr>
          <a:xfrm>
            <a:off x="325172" y="1263000"/>
            <a:ext cx="4798125" cy="255082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Identify:</a:t>
            </a:r>
            <a:endParaRPr b="1" sz="2400">
              <a:solidFill>
                <a:schemeClr val="accent2"/>
              </a:solidFill>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b="1" lang="en" sz="2400">
                <a:solidFill>
                  <a:schemeClr val="accent6"/>
                </a:solidFill>
                <a:latin typeface="Calibri"/>
                <a:ea typeface="Calibri"/>
                <a:cs typeface="Calibri"/>
                <a:sym typeface="Calibri"/>
              </a:rPr>
              <a:t>R</a:t>
            </a:r>
            <a:r>
              <a:rPr lang="en" sz="2400">
                <a:latin typeface="Calibri"/>
                <a:ea typeface="Calibri"/>
                <a:cs typeface="Calibri"/>
                <a:sym typeface="Calibri"/>
              </a:rPr>
              <a:t>-groups</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Peptide bonds</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b="1" lang="en" sz="2400">
                <a:solidFill>
                  <a:srgbClr val="0070C0"/>
                </a:solidFill>
                <a:latin typeface="Calibri"/>
                <a:ea typeface="Calibri"/>
                <a:cs typeface="Calibri"/>
                <a:sym typeface="Calibri"/>
              </a:rPr>
              <a:t>N</a:t>
            </a:r>
            <a:r>
              <a:rPr lang="en" sz="2400">
                <a:latin typeface="Calibri"/>
                <a:ea typeface="Calibri"/>
                <a:cs typeface="Calibri"/>
                <a:sym typeface="Calibri"/>
              </a:rPr>
              <a:t>-terminus (</a:t>
            </a:r>
            <a:r>
              <a:rPr lang="en" sz="2400">
                <a:solidFill>
                  <a:srgbClr val="0070C0"/>
                </a:solidFill>
                <a:latin typeface="Calibri"/>
                <a:ea typeface="Calibri"/>
                <a:cs typeface="Calibri"/>
                <a:sym typeface="Calibri"/>
              </a:rPr>
              <a:t>amino</a:t>
            </a:r>
            <a:r>
              <a:rPr lang="en" sz="2400">
                <a:latin typeface="Calibri"/>
                <a:ea typeface="Calibri"/>
                <a:cs typeface="Calibri"/>
                <a:sym typeface="Calibri"/>
              </a:rPr>
              <a:t> group)</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b="1" lang="en" sz="2400">
                <a:solidFill>
                  <a:srgbClr val="FF0000"/>
                </a:solidFill>
                <a:latin typeface="Calibri"/>
                <a:ea typeface="Calibri"/>
                <a:cs typeface="Calibri"/>
                <a:sym typeface="Calibri"/>
              </a:rPr>
              <a:t>C</a:t>
            </a:r>
            <a:r>
              <a:rPr lang="en" sz="2400">
                <a:latin typeface="Calibri"/>
                <a:ea typeface="Calibri"/>
                <a:cs typeface="Calibri"/>
                <a:sym typeface="Calibri"/>
              </a:rPr>
              <a:t>-terminus (</a:t>
            </a:r>
            <a:r>
              <a:rPr lang="en" sz="2400">
                <a:solidFill>
                  <a:srgbClr val="FF0000"/>
                </a:solidFill>
                <a:latin typeface="Calibri"/>
                <a:ea typeface="Calibri"/>
                <a:cs typeface="Calibri"/>
                <a:sym typeface="Calibri"/>
              </a:rPr>
              <a:t>carboxylic acid</a:t>
            </a:r>
            <a:r>
              <a:rPr lang="en" sz="2400">
                <a:latin typeface="Calibri"/>
                <a:ea typeface="Calibri"/>
                <a:cs typeface="Calibri"/>
                <a:sym typeface="Calibri"/>
              </a:rPr>
              <a:t> group)</a:t>
            </a:r>
            <a:endParaRPr sz="2400">
              <a:latin typeface="Calibri"/>
              <a:ea typeface="Calibri"/>
              <a:cs typeface="Calibri"/>
              <a:sym typeface="Calibri"/>
            </a:endParaRPr>
          </a:p>
          <a:p>
            <a:pPr indent="0" lvl="0" marL="0" rtl="0" algn="l">
              <a:lnSpc>
                <a:spcPct val="115000"/>
              </a:lnSpc>
              <a:spcBef>
                <a:spcPts val="0"/>
              </a:spcBef>
              <a:spcAft>
                <a:spcPts val="0"/>
              </a:spcAft>
              <a:buNone/>
            </a:pPr>
            <a:r>
              <a:t/>
            </a:r>
            <a:endParaRPr sz="2400">
              <a:latin typeface="Calibri"/>
              <a:ea typeface="Calibri"/>
              <a:cs typeface="Calibri"/>
              <a:sym typeface="Calibri"/>
            </a:endParaRPr>
          </a:p>
        </p:txBody>
      </p:sp>
      <p:pic>
        <p:nvPicPr>
          <p:cNvPr descr="A picture containing text&#10;&#10;Description automatically generated" id="2521" name="Google Shape;2521;p370"/>
          <p:cNvPicPr preferRelativeResize="0"/>
          <p:nvPr/>
        </p:nvPicPr>
        <p:blipFill rotWithShape="1">
          <a:blip r:embed="rId3">
            <a:alphaModFix/>
          </a:blip>
          <a:srcRect b="0" l="0" r="0" t="0"/>
          <a:stretch/>
        </p:blipFill>
        <p:spPr>
          <a:xfrm>
            <a:off x="8082725" y="52431"/>
            <a:ext cx="973825" cy="973825"/>
          </a:xfrm>
          <a:prstGeom prst="rect">
            <a:avLst/>
          </a:prstGeom>
          <a:noFill/>
          <a:ln>
            <a:noFill/>
          </a:ln>
        </p:spPr>
      </p:pic>
      <p:pic>
        <p:nvPicPr>
          <p:cNvPr id="2522" name="Google Shape;2522;p370" title="Copy of AASK_A_teen_blur_folded.jpg"/>
          <p:cNvPicPr preferRelativeResize="0"/>
          <p:nvPr/>
        </p:nvPicPr>
        <p:blipFill>
          <a:blip r:embed="rId4">
            <a:alphaModFix/>
          </a:blip>
          <a:stretch>
            <a:fillRect/>
          </a:stretch>
        </p:blipFill>
        <p:spPr>
          <a:xfrm>
            <a:off x="4795300" y="1313450"/>
            <a:ext cx="3571726" cy="3226399"/>
          </a:xfrm>
          <a:prstGeom prst="rect">
            <a:avLst/>
          </a:prstGeom>
          <a:noFill/>
          <a:ln cap="flat" cmpd="sng" w="19050">
            <a:solidFill>
              <a:srgbClr val="000000"/>
            </a:solidFill>
            <a:prstDash val="solid"/>
            <a:round/>
            <a:headEnd len="sm" w="sm" type="none"/>
            <a:tailEnd len="sm" w="sm" type="none"/>
          </a:ln>
        </p:spPr>
      </p:pic>
      <p:sp>
        <p:nvSpPr>
          <p:cNvPr id="2523" name="Google Shape;2523;p370"/>
          <p:cNvSpPr txBox="1"/>
          <p:nvPr/>
        </p:nvSpPr>
        <p:spPr>
          <a:xfrm>
            <a:off x="65734" y="-4721"/>
            <a:ext cx="9144000" cy="66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200">
                <a:solidFill>
                  <a:schemeClr val="lt1"/>
                </a:solidFill>
                <a:latin typeface="Calibri"/>
                <a:ea typeface="Calibri"/>
                <a:cs typeface="Calibri"/>
                <a:sym typeface="Calibri"/>
              </a:rPr>
              <a:t>Identifying Various Components of the Model</a:t>
            </a:r>
            <a:endParaRPr b="1" sz="3200">
              <a:solidFill>
                <a:schemeClr val="lt1"/>
              </a:solidFill>
              <a:latin typeface="Calibri"/>
              <a:ea typeface="Calibri"/>
              <a:cs typeface="Calibri"/>
              <a:sym typeface="Calibri"/>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28" name="Shape 2528"/>
        <p:cNvGrpSpPr/>
        <p:nvPr/>
      </p:nvGrpSpPr>
      <p:grpSpPr>
        <a:xfrm>
          <a:off x="0" y="0"/>
          <a:ext cx="0" cy="0"/>
          <a:chOff x="0" y="0"/>
          <a:chExt cx="0" cy="0"/>
        </a:xfrm>
      </p:grpSpPr>
      <p:pic>
        <p:nvPicPr>
          <p:cNvPr id="2529" name="Google Shape;2529;p371" title="Copy of AAgroup.png"/>
          <p:cNvPicPr preferRelativeResize="0"/>
          <p:nvPr/>
        </p:nvPicPr>
        <p:blipFill rotWithShape="1">
          <a:blip r:embed="rId3">
            <a:alphaModFix/>
          </a:blip>
          <a:srcRect b="17177" l="12237" r="73290" t="30214"/>
          <a:stretch/>
        </p:blipFill>
        <p:spPr>
          <a:xfrm>
            <a:off x="5727562" y="1774163"/>
            <a:ext cx="863827" cy="2092988"/>
          </a:xfrm>
          <a:prstGeom prst="rect">
            <a:avLst/>
          </a:prstGeom>
          <a:noFill/>
          <a:ln>
            <a:noFill/>
          </a:ln>
        </p:spPr>
      </p:pic>
      <p:pic>
        <p:nvPicPr>
          <p:cNvPr id="2530" name="Google Shape;2530;p371"/>
          <p:cNvPicPr preferRelativeResize="0"/>
          <p:nvPr/>
        </p:nvPicPr>
        <p:blipFill>
          <a:blip r:embed="rId4">
            <a:alphaModFix/>
          </a:blip>
          <a:stretch>
            <a:fillRect/>
          </a:stretch>
        </p:blipFill>
        <p:spPr>
          <a:xfrm>
            <a:off x="7432335" y="2669677"/>
            <a:ext cx="401865" cy="911042"/>
          </a:xfrm>
          <a:prstGeom prst="rect">
            <a:avLst/>
          </a:prstGeom>
          <a:noFill/>
          <a:ln>
            <a:noFill/>
          </a:ln>
        </p:spPr>
      </p:pic>
      <p:pic>
        <p:nvPicPr>
          <p:cNvPr id="2531" name="Google Shape;2531;p371" title="Copy of AAgroup.png"/>
          <p:cNvPicPr preferRelativeResize="0"/>
          <p:nvPr/>
        </p:nvPicPr>
        <p:blipFill rotWithShape="1">
          <a:blip r:embed="rId3">
            <a:alphaModFix/>
          </a:blip>
          <a:srcRect b="17177" l="32362" r="54748" t="30214"/>
          <a:stretch/>
        </p:blipFill>
        <p:spPr>
          <a:xfrm>
            <a:off x="4403019" y="1774163"/>
            <a:ext cx="769348" cy="2092988"/>
          </a:xfrm>
          <a:prstGeom prst="rect">
            <a:avLst/>
          </a:prstGeom>
          <a:noFill/>
          <a:ln>
            <a:noFill/>
          </a:ln>
        </p:spPr>
      </p:pic>
      <p:pic>
        <p:nvPicPr>
          <p:cNvPr id="2532" name="Google Shape;2532;p371" title="Copy of AAgroup.png"/>
          <p:cNvPicPr preferRelativeResize="0"/>
          <p:nvPr/>
        </p:nvPicPr>
        <p:blipFill rotWithShape="1">
          <a:blip r:embed="rId3">
            <a:alphaModFix/>
          </a:blip>
          <a:srcRect b="17177" l="53168" r="33942" t="30214"/>
          <a:stretch/>
        </p:blipFill>
        <p:spPr>
          <a:xfrm>
            <a:off x="837525" y="1774163"/>
            <a:ext cx="769348" cy="2092988"/>
          </a:xfrm>
          <a:prstGeom prst="rect">
            <a:avLst/>
          </a:prstGeom>
          <a:noFill/>
          <a:ln>
            <a:noFill/>
          </a:ln>
        </p:spPr>
      </p:pic>
      <p:pic>
        <p:nvPicPr>
          <p:cNvPr id="2533" name="Google Shape;2533;p371" title="Copy of AAgroup.png"/>
          <p:cNvPicPr preferRelativeResize="0"/>
          <p:nvPr/>
        </p:nvPicPr>
        <p:blipFill rotWithShape="1">
          <a:blip r:embed="rId3">
            <a:alphaModFix/>
          </a:blip>
          <a:srcRect b="17177" l="72165" r="11900" t="30214"/>
          <a:stretch/>
        </p:blipFill>
        <p:spPr>
          <a:xfrm>
            <a:off x="2754704" y="1774163"/>
            <a:ext cx="951084" cy="2092988"/>
          </a:xfrm>
          <a:prstGeom prst="rect">
            <a:avLst/>
          </a:prstGeom>
          <a:noFill/>
          <a:ln>
            <a:noFill/>
          </a:ln>
        </p:spPr>
      </p:pic>
      <p:sp>
        <p:nvSpPr>
          <p:cNvPr id="2534" name="Google Shape;2534;p371"/>
          <p:cNvSpPr txBox="1"/>
          <p:nvPr/>
        </p:nvSpPr>
        <p:spPr>
          <a:xfrm>
            <a:off x="214312" y="52425"/>
            <a:ext cx="8978400" cy="69255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lt1"/>
                </a:solidFill>
                <a:latin typeface="Calibri"/>
                <a:ea typeface="Calibri"/>
                <a:cs typeface="Calibri"/>
                <a:sym typeface="Calibri"/>
              </a:rPr>
              <a:t>R Group Interactions</a:t>
            </a:r>
            <a:endParaRPr b="1" sz="3300">
              <a:solidFill>
                <a:schemeClr val="lt1"/>
              </a:solidFill>
              <a:latin typeface="Calibri"/>
              <a:ea typeface="Calibri"/>
              <a:cs typeface="Calibri"/>
              <a:sym typeface="Calibri"/>
            </a:endParaRPr>
          </a:p>
        </p:txBody>
      </p:sp>
      <p:sp>
        <p:nvSpPr>
          <p:cNvPr id="2535" name="Google Shape;2535;p371"/>
          <p:cNvSpPr txBox="1"/>
          <p:nvPr/>
        </p:nvSpPr>
        <p:spPr>
          <a:xfrm>
            <a:off x="371475" y="3580725"/>
            <a:ext cx="1701450"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hydrophobic</a:t>
            </a:r>
            <a:endParaRPr sz="1100"/>
          </a:p>
        </p:txBody>
      </p:sp>
      <p:sp>
        <p:nvSpPr>
          <p:cNvPr id="2536" name="Google Shape;2536;p371"/>
          <p:cNvSpPr txBox="1"/>
          <p:nvPr/>
        </p:nvSpPr>
        <p:spPr>
          <a:xfrm>
            <a:off x="2444438"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hydrophilic</a:t>
            </a:r>
            <a:endParaRPr sz="1100"/>
          </a:p>
        </p:txBody>
      </p:sp>
      <p:sp>
        <p:nvSpPr>
          <p:cNvPr id="2537" name="Google Shape;2537;p371"/>
          <p:cNvSpPr txBox="1"/>
          <p:nvPr/>
        </p:nvSpPr>
        <p:spPr>
          <a:xfrm>
            <a:off x="4001888"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acidic</a:t>
            </a:r>
            <a:endParaRPr sz="1100"/>
          </a:p>
        </p:txBody>
      </p:sp>
      <p:sp>
        <p:nvSpPr>
          <p:cNvPr id="2538" name="Google Shape;2538;p371"/>
          <p:cNvSpPr txBox="1"/>
          <p:nvPr/>
        </p:nvSpPr>
        <p:spPr>
          <a:xfrm>
            <a:off x="5373666"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basic</a:t>
            </a:r>
            <a:endParaRPr sz="1100"/>
          </a:p>
        </p:txBody>
      </p:sp>
      <p:sp>
        <p:nvSpPr>
          <p:cNvPr id="2539" name="Google Shape;2539;p371"/>
          <p:cNvSpPr txBox="1"/>
          <p:nvPr/>
        </p:nvSpPr>
        <p:spPr>
          <a:xfrm>
            <a:off x="6847444"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cysteine</a:t>
            </a:r>
            <a:endParaRPr sz="1100"/>
          </a:p>
        </p:txBody>
      </p:sp>
      <p:pic>
        <p:nvPicPr>
          <p:cNvPr id="2540" name="Google Shape;2540;p371"/>
          <p:cNvPicPr preferRelativeResize="0"/>
          <p:nvPr/>
        </p:nvPicPr>
        <p:blipFill rotWithShape="1">
          <a:blip r:embed="rId5">
            <a:alphaModFix/>
          </a:blip>
          <a:srcRect b="0" l="0" r="0" t="0"/>
          <a:stretch/>
        </p:blipFill>
        <p:spPr>
          <a:xfrm>
            <a:off x="8039788" y="150014"/>
            <a:ext cx="973825" cy="973798"/>
          </a:xfrm>
          <a:prstGeom prst="rect">
            <a:avLst/>
          </a:prstGeom>
          <a:noFill/>
          <a:ln>
            <a:noFill/>
          </a:ln>
        </p:spPr>
      </p:pic>
      <p:sp>
        <p:nvSpPr>
          <p:cNvPr id="2541" name="Google Shape;2541;p371"/>
          <p:cNvSpPr txBox="1"/>
          <p:nvPr/>
        </p:nvSpPr>
        <p:spPr>
          <a:xfrm>
            <a:off x="338494" y="1067700"/>
            <a:ext cx="8319825" cy="102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How might different amino acid R groups interact with each other in water (an aqueous environment)?</a:t>
            </a:r>
            <a:endParaRPr sz="2400">
              <a:latin typeface="Calibri"/>
              <a:ea typeface="Calibri"/>
              <a:cs typeface="Calibri"/>
              <a:sym typeface="Calibri"/>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46" name="Shape 2546"/>
        <p:cNvGrpSpPr/>
        <p:nvPr/>
      </p:nvGrpSpPr>
      <p:grpSpPr>
        <a:xfrm>
          <a:off x="0" y="0"/>
          <a:ext cx="0" cy="0"/>
          <a:chOff x="0" y="0"/>
          <a:chExt cx="0" cy="0"/>
        </a:xfrm>
      </p:grpSpPr>
      <p:pic>
        <p:nvPicPr>
          <p:cNvPr id="2547" name="Google Shape;2547;p372" title="Copy of AAgroup.png"/>
          <p:cNvPicPr preferRelativeResize="0"/>
          <p:nvPr/>
        </p:nvPicPr>
        <p:blipFill rotWithShape="1">
          <a:blip r:embed="rId3">
            <a:alphaModFix/>
          </a:blip>
          <a:srcRect b="17177" l="12237" r="73290" t="30214"/>
          <a:stretch/>
        </p:blipFill>
        <p:spPr>
          <a:xfrm>
            <a:off x="5727562" y="1774163"/>
            <a:ext cx="863827" cy="2092988"/>
          </a:xfrm>
          <a:prstGeom prst="rect">
            <a:avLst/>
          </a:prstGeom>
          <a:noFill/>
          <a:ln>
            <a:noFill/>
          </a:ln>
        </p:spPr>
      </p:pic>
      <p:pic>
        <p:nvPicPr>
          <p:cNvPr id="2548" name="Google Shape;2548;p372"/>
          <p:cNvPicPr preferRelativeResize="0"/>
          <p:nvPr/>
        </p:nvPicPr>
        <p:blipFill>
          <a:blip r:embed="rId4">
            <a:alphaModFix/>
          </a:blip>
          <a:stretch>
            <a:fillRect/>
          </a:stretch>
        </p:blipFill>
        <p:spPr>
          <a:xfrm>
            <a:off x="7432335" y="2669677"/>
            <a:ext cx="401865" cy="911042"/>
          </a:xfrm>
          <a:prstGeom prst="rect">
            <a:avLst/>
          </a:prstGeom>
          <a:noFill/>
          <a:ln>
            <a:noFill/>
          </a:ln>
        </p:spPr>
      </p:pic>
      <p:pic>
        <p:nvPicPr>
          <p:cNvPr id="2549" name="Google Shape;2549;p372" title="Copy of AAgroup.png"/>
          <p:cNvPicPr preferRelativeResize="0"/>
          <p:nvPr/>
        </p:nvPicPr>
        <p:blipFill rotWithShape="1">
          <a:blip r:embed="rId3">
            <a:alphaModFix/>
          </a:blip>
          <a:srcRect b="17177" l="32362" r="54748" t="30214"/>
          <a:stretch/>
        </p:blipFill>
        <p:spPr>
          <a:xfrm>
            <a:off x="4403019" y="1774163"/>
            <a:ext cx="769348" cy="2092988"/>
          </a:xfrm>
          <a:prstGeom prst="rect">
            <a:avLst/>
          </a:prstGeom>
          <a:noFill/>
          <a:ln>
            <a:noFill/>
          </a:ln>
        </p:spPr>
      </p:pic>
      <p:pic>
        <p:nvPicPr>
          <p:cNvPr id="2550" name="Google Shape;2550;p372" title="Copy of AAgroup.png"/>
          <p:cNvPicPr preferRelativeResize="0"/>
          <p:nvPr/>
        </p:nvPicPr>
        <p:blipFill rotWithShape="1">
          <a:blip r:embed="rId3">
            <a:alphaModFix/>
          </a:blip>
          <a:srcRect b="17177" l="53168" r="33942" t="30214"/>
          <a:stretch/>
        </p:blipFill>
        <p:spPr>
          <a:xfrm>
            <a:off x="837525" y="1774163"/>
            <a:ext cx="769348" cy="2092988"/>
          </a:xfrm>
          <a:prstGeom prst="rect">
            <a:avLst/>
          </a:prstGeom>
          <a:noFill/>
          <a:ln>
            <a:noFill/>
          </a:ln>
        </p:spPr>
      </p:pic>
      <p:pic>
        <p:nvPicPr>
          <p:cNvPr id="2551" name="Google Shape;2551;p372" title="Copy of AAgroup.png"/>
          <p:cNvPicPr preferRelativeResize="0"/>
          <p:nvPr/>
        </p:nvPicPr>
        <p:blipFill rotWithShape="1">
          <a:blip r:embed="rId3">
            <a:alphaModFix/>
          </a:blip>
          <a:srcRect b="17177" l="72165" r="11900" t="30214"/>
          <a:stretch/>
        </p:blipFill>
        <p:spPr>
          <a:xfrm>
            <a:off x="2754704" y="1774163"/>
            <a:ext cx="951084" cy="2092988"/>
          </a:xfrm>
          <a:prstGeom prst="rect">
            <a:avLst/>
          </a:prstGeom>
          <a:noFill/>
          <a:ln>
            <a:noFill/>
          </a:ln>
        </p:spPr>
      </p:pic>
      <p:sp>
        <p:nvSpPr>
          <p:cNvPr id="2552" name="Google Shape;2552;p372"/>
          <p:cNvSpPr txBox="1"/>
          <p:nvPr/>
        </p:nvSpPr>
        <p:spPr>
          <a:xfrm>
            <a:off x="214312" y="52425"/>
            <a:ext cx="8978400" cy="69255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lt1"/>
                </a:solidFill>
                <a:latin typeface="Calibri"/>
                <a:ea typeface="Calibri"/>
                <a:cs typeface="Calibri"/>
                <a:sym typeface="Calibri"/>
              </a:rPr>
              <a:t>R Group Interactions</a:t>
            </a:r>
            <a:endParaRPr b="1" sz="3300">
              <a:solidFill>
                <a:schemeClr val="lt1"/>
              </a:solidFill>
              <a:latin typeface="Calibri"/>
              <a:ea typeface="Calibri"/>
              <a:cs typeface="Calibri"/>
              <a:sym typeface="Calibri"/>
            </a:endParaRPr>
          </a:p>
        </p:txBody>
      </p:sp>
      <p:sp>
        <p:nvSpPr>
          <p:cNvPr id="2553" name="Google Shape;2553;p372"/>
          <p:cNvSpPr txBox="1"/>
          <p:nvPr/>
        </p:nvSpPr>
        <p:spPr>
          <a:xfrm>
            <a:off x="371475" y="3580725"/>
            <a:ext cx="1701450"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hydrophobic</a:t>
            </a:r>
            <a:endParaRPr sz="1100"/>
          </a:p>
        </p:txBody>
      </p:sp>
      <p:sp>
        <p:nvSpPr>
          <p:cNvPr id="2554" name="Google Shape;2554;p372"/>
          <p:cNvSpPr txBox="1"/>
          <p:nvPr/>
        </p:nvSpPr>
        <p:spPr>
          <a:xfrm>
            <a:off x="2444438"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hydrophilic</a:t>
            </a:r>
            <a:endParaRPr sz="1100"/>
          </a:p>
        </p:txBody>
      </p:sp>
      <p:sp>
        <p:nvSpPr>
          <p:cNvPr id="2555" name="Google Shape;2555;p372"/>
          <p:cNvSpPr txBox="1"/>
          <p:nvPr/>
        </p:nvSpPr>
        <p:spPr>
          <a:xfrm>
            <a:off x="4001888"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acidic</a:t>
            </a:r>
            <a:endParaRPr sz="1100"/>
          </a:p>
        </p:txBody>
      </p:sp>
      <p:sp>
        <p:nvSpPr>
          <p:cNvPr id="2556" name="Google Shape;2556;p372"/>
          <p:cNvSpPr txBox="1"/>
          <p:nvPr/>
        </p:nvSpPr>
        <p:spPr>
          <a:xfrm>
            <a:off x="5373666"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basic</a:t>
            </a:r>
            <a:endParaRPr sz="1100"/>
          </a:p>
        </p:txBody>
      </p:sp>
      <p:sp>
        <p:nvSpPr>
          <p:cNvPr id="2557" name="Google Shape;2557;p372"/>
          <p:cNvSpPr txBox="1"/>
          <p:nvPr/>
        </p:nvSpPr>
        <p:spPr>
          <a:xfrm>
            <a:off x="6847444" y="3580725"/>
            <a:ext cx="1571625" cy="50782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lang="en" sz="2400">
                <a:solidFill>
                  <a:schemeClr val="dk1"/>
                </a:solidFill>
                <a:latin typeface="Calibri"/>
                <a:ea typeface="Calibri"/>
                <a:cs typeface="Calibri"/>
                <a:sym typeface="Calibri"/>
              </a:rPr>
              <a:t>cysteine</a:t>
            </a:r>
            <a:endParaRPr sz="1100"/>
          </a:p>
        </p:txBody>
      </p:sp>
      <p:sp>
        <p:nvSpPr>
          <p:cNvPr id="2558" name="Google Shape;2558;p372"/>
          <p:cNvSpPr txBox="1"/>
          <p:nvPr/>
        </p:nvSpPr>
        <p:spPr>
          <a:xfrm>
            <a:off x="371475" y="4133850"/>
            <a:ext cx="1701450" cy="73417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i="1" lang="en" sz="1800">
                <a:solidFill>
                  <a:schemeClr val="accent6"/>
                </a:solidFill>
                <a:latin typeface="Calibri"/>
                <a:ea typeface="Calibri"/>
                <a:cs typeface="Calibri"/>
                <a:sym typeface="Calibri"/>
              </a:rPr>
              <a:t>hydrophobic interactions</a:t>
            </a:r>
            <a:endParaRPr i="1" sz="1800">
              <a:solidFill>
                <a:schemeClr val="accent6"/>
              </a:solidFill>
            </a:endParaRPr>
          </a:p>
        </p:txBody>
      </p:sp>
      <p:sp>
        <p:nvSpPr>
          <p:cNvPr id="2559" name="Google Shape;2559;p372"/>
          <p:cNvSpPr txBox="1"/>
          <p:nvPr/>
        </p:nvSpPr>
        <p:spPr>
          <a:xfrm>
            <a:off x="2379525" y="4133850"/>
            <a:ext cx="1701450" cy="41557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i="1" lang="en" sz="1800">
                <a:solidFill>
                  <a:schemeClr val="accent6"/>
                </a:solidFill>
                <a:latin typeface="Calibri"/>
                <a:ea typeface="Calibri"/>
                <a:cs typeface="Calibri"/>
                <a:sym typeface="Calibri"/>
              </a:rPr>
              <a:t>hydrogen bonds</a:t>
            </a:r>
            <a:endParaRPr i="1" sz="1800">
              <a:solidFill>
                <a:schemeClr val="accent6"/>
              </a:solidFill>
            </a:endParaRPr>
          </a:p>
        </p:txBody>
      </p:sp>
      <p:sp>
        <p:nvSpPr>
          <p:cNvPr id="2560" name="Google Shape;2560;p372"/>
          <p:cNvSpPr txBox="1"/>
          <p:nvPr/>
        </p:nvSpPr>
        <p:spPr>
          <a:xfrm>
            <a:off x="4189866" y="4133850"/>
            <a:ext cx="2483775" cy="41557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i="1" lang="en" sz="1800">
                <a:solidFill>
                  <a:schemeClr val="accent6"/>
                </a:solidFill>
                <a:latin typeface="Calibri"/>
                <a:ea typeface="Calibri"/>
                <a:cs typeface="Calibri"/>
                <a:sym typeface="Calibri"/>
              </a:rPr>
              <a:t>acid + base = ionic bonds</a:t>
            </a:r>
            <a:endParaRPr i="1" sz="1800">
              <a:solidFill>
                <a:schemeClr val="accent6"/>
              </a:solidFill>
            </a:endParaRPr>
          </a:p>
        </p:txBody>
      </p:sp>
      <p:sp>
        <p:nvSpPr>
          <p:cNvPr id="2561" name="Google Shape;2561;p372"/>
          <p:cNvSpPr txBox="1"/>
          <p:nvPr/>
        </p:nvSpPr>
        <p:spPr>
          <a:xfrm>
            <a:off x="6782531" y="4133850"/>
            <a:ext cx="1701450" cy="734175"/>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0"/>
              </a:spcAft>
              <a:buNone/>
            </a:pPr>
            <a:r>
              <a:rPr i="1" lang="en" sz="1800">
                <a:solidFill>
                  <a:schemeClr val="accent6"/>
                </a:solidFill>
                <a:latin typeface="Calibri"/>
                <a:ea typeface="Calibri"/>
                <a:cs typeface="Calibri"/>
                <a:sym typeface="Calibri"/>
              </a:rPr>
              <a:t>disulfide bond (covalent bond)</a:t>
            </a:r>
            <a:endParaRPr i="1" sz="1800">
              <a:solidFill>
                <a:schemeClr val="accent6"/>
              </a:solidFill>
            </a:endParaRPr>
          </a:p>
        </p:txBody>
      </p:sp>
      <p:pic>
        <p:nvPicPr>
          <p:cNvPr id="2562" name="Google Shape;2562;p372"/>
          <p:cNvPicPr preferRelativeResize="0"/>
          <p:nvPr/>
        </p:nvPicPr>
        <p:blipFill rotWithShape="1">
          <a:blip r:embed="rId5">
            <a:alphaModFix/>
          </a:blip>
          <a:srcRect b="0" l="0" r="0" t="0"/>
          <a:stretch/>
        </p:blipFill>
        <p:spPr>
          <a:xfrm>
            <a:off x="8039788" y="150014"/>
            <a:ext cx="973825" cy="973798"/>
          </a:xfrm>
          <a:prstGeom prst="rect">
            <a:avLst/>
          </a:prstGeom>
          <a:noFill/>
          <a:ln>
            <a:noFill/>
          </a:ln>
        </p:spPr>
      </p:pic>
      <p:sp>
        <p:nvSpPr>
          <p:cNvPr id="2563" name="Google Shape;2563;p372"/>
          <p:cNvSpPr txBox="1"/>
          <p:nvPr/>
        </p:nvSpPr>
        <p:spPr>
          <a:xfrm>
            <a:off x="338494" y="1067700"/>
            <a:ext cx="8319825" cy="102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How might different amino acid R groups interact with each other in water (an aqueous environment)?</a:t>
            </a:r>
            <a:endParaRPr sz="2400">
              <a:latin typeface="Calibri"/>
              <a:ea typeface="Calibri"/>
              <a:cs typeface="Calibri"/>
              <a:sym typeface="Calibri"/>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8" name="Shape 2568"/>
        <p:cNvGrpSpPr/>
        <p:nvPr/>
      </p:nvGrpSpPr>
      <p:grpSpPr>
        <a:xfrm>
          <a:off x="0" y="0"/>
          <a:ext cx="0" cy="0"/>
          <a:chOff x="0" y="0"/>
          <a:chExt cx="0" cy="0"/>
        </a:xfrm>
      </p:grpSpPr>
      <p:sp>
        <p:nvSpPr>
          <p:cNvPr id="2569" name="Google Shape;2569;p373"/>
          <p:cNvSpPr txBox="1"/>
          <p:nvPr/>
        </p:nvSpPr>
        <p:spPr>
          <a:xfrm>
            <a:off x="214312" y="52425"/>
            <a:ext cx="8978400" cy="69255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chemeClr val="lt1"/>
                </a:solidFill>
                <a:latin typeface="Calibri"/>
                <a:ea typeface="Calibri"/>
                <a:cs typeface="Calibri"/>
                <a:sym typeface="Calibri"/>
              </a:rPr>
              <a:t>R Group Interactions</a:t>
            </a:r>
            <a:endParaRPr b="1" sz="3300">
              <a:solidFill>
                <a:schemeClr val="lt1"/>
              </a:solidFill>
              <a:latin typeface="Calibri"/>
              <a:ea typeface="Calibri"/>
              <a:cs typeface="Calibri"/>
              <a:sym typeface="Calibri"/>
            </a:endParaRPr>
          </a:p>
        </p:txBody>
      </p:sp>
      <p:sp>
        <p:nvSpPr>
          <p:cNvPr id="2570" name="Google Shape;2570;p373"/>
          <p:cNvSpPr txBox="1"/>
          <p:nvPr/>
        </p:nvSpPr>
        <p:spPr>
          <a:xfrm>
            <a:off x="338494" y="1296300"/>
            <a:ext cx="4519350" cy="255082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Use your model to demonstrate how the different R groups in a polypeptide might interact with water molecules in an aqueous environment.</a:t>
            </a:r>
            <a:endParaRPr b="1" sz="2400">
              <a:solidFill>
                <a:schemeClr val="accent2"/>
              </a:solidFill>
              <a:latin typeface="Calibri"/>
              <a:ea typeface="Calibri"/>
              <a:cs typeface="Calibri"/>
              <a:sym typeface="Calibri"/>
            </a:endParaRPr>
          </a:p>
          <a:p>
            <a:pPr indent="0" lvl="0" marL="0" rtl="0" algn="l">
              <a:lnSpc>
                <a:spcPct val="115000"/>
              </a:lnSpc>
              <a:spcBef>
                <a:spcPts val="0"/>
              </a:spcBef>
              <a:spcAft>
                <a:spcPts val="0"/>
              </a:spcAft>
              <a:buNone/>
            </a:pPr>
            <a:r>
              <a:t/>
            </a:r>
            <a:endParaRPr b="1" sz="2400">
              <a:solidFill>
                <a:schemeClr val="accent2"/>
              </a:solidFill>
              <a:latin typeface="Calibri"/>
              <a:ea typeface="Calibri"/>
              <a:cs typeface="Calibri"/>
              <a:sym typeface="Calibri"/>
            </a:endParaRPr>
          </a:p>
        </p:txBody>
      </p:sp>
      <p:pic>
        <p:nvPicPr>
          <p:cNvPr id="2571" name="Google Shape;2571;p373" title="Copy of 0D6A4734.jpg"/>
          <p:cNvPicPr preferRelativeResize="0"/>
          <p:nvPr/>
        </p:nvPicPr>
        <p:blipFill rotWithShape="1">
          <a:blip r:embed="rId3">
            <a:alphaModFix/>
          </a:blip>
          <a:srcRect b="0" l="2061" r="3376" t="0"/>
          <a:stretch/>
        </p:blipFill>
        <p:spPr>
          <a:xfrm>
            <a:off x="5204175" y="1327412"/>
            <a:ext cx="3392175" cy="2869174"/>
          </a:xfrm>
          <a:prstGeom prst="rect">
            <a:avLst/>
          </a:prstGeom>
          <a:noFill/>
          <a:ln cap="flat" cmpd="sng" w="19050">
            <a:solidFill>
              <a:srgbClr val="000000"/>
            </a:solidFill>
            <a:prstDash val="solid"/>
            <a:round/>
            <a:headEnd len="sm" w="sm" type="none"/>
            <a:tailEnd len="sm" w="sm" type="none"/>
          </a:ln>
        </p:spPr>
      </p:pic>
      <p:pic>
        <p:nvPicPr>
          <p:cNvPr id="2572" name="Google Shape;2572;p373"/>
          <p:cNvPicPr preferRelativeResize="0"/>
          <p:nvPr/>
        </p:nvPicPr>
        <p:blipFill rotWithShape="1">
          <a:blip r:embed="rId4">
            <a:alphaModFix/>
          </a:blip>
          <a:srcRect b="0" l="0" r="0" t="0"/>
          <a:stretch/>
        </p:blipFill>
        <p:spPr>
          <a:xfrm>
            <a:off x="8039788" y="150014"/>
            <a:ext cx="973825" cy="97379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239"/>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3D Molecular Designs Staff</a:t>
            </a:r>
            <a:endParaRPr/>
          </a:p>
        </p:txBody>
      </p:sp>
      <p:pic>
        <p:nvPicPr>
          <p:cNvPr id="1187" name="Google Shape;1187;p239"/>
          <p:cNvPicPr preferRelativeResize="0"/>
          <p:nvPr/>
        </p:nvPicPr>
        <p:blipFill>
          <a:blip r:embed="rId3">
            <a:alphaModFix/>
          </a:blip>
          <a:stretch>
            <a:fillRect/>
          </a:stretch>
        </p:blipFill>
        <p:spPr>
          <a:xfrm>
            <a:off x="845500" y="768413"/>
            <a:ext cx="2247900" cy="2809875"/>
          </a:xfrm>
          <a:prstGeom prst="rect">
            <a:avLst/>
          </a:prstGeom>
          <a:noFill/>
          <a:ln>
            <a:noFill/>
          </a:ln>
        </p:spPr>
      </p:pic>
      <p:pic>
        <p:nvPicPr>
          <p:cNvPr id="1188" name="Google Shape;1188;p239"/>
          <p:cNvPicPr preferRelativeResize="0"/>
          <p:nvPr/>
        </p:nvPicPr>
        <p:blipFill>
          <a:blip r:embed="rId4">
            <a:alphaModFix/>
          </a:blip>
          <a:stretch>
            <a:fillRect/>
          </a:stretch>
        </p:blipFill>
        <p:spPr>
          <a:xfrm>
            <a:off x="3702013" y="769175"/>
            <a:ext cx="2247900" cy="2808374"/>
          </a:xfrm>
          <a:prstGeom prst="rect">
            <a:avLst/>
          </a:prstGeom>
          <a:noFill/>
          <a:ln>
            <a:noFill/>
          </a:ln>
        </p:spPr>
      </p:pic>
      <p:sp>
        <p:nvSpPr>
          <p:cNvPr id="1189" name="Google Shape;1189;p239"/>
          <p:cNvSpPr txBox="1"/>
          <p:nvPr/>
        </p:nvSpPr>
        <p:spPr>
          <a:xfrm>
            <a:off x="845475" y="3658125"/>
            <a:ext cx="22479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Kris Herman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Education Relations Manager</a:t>
            </a:r>
            <a:endParaRPr b="1" sz="1900">
              <a:solidFill>
                <a:schemeClr val="accent1"/>
              </a:solidFill>
              <a:latin typeface="Calibri"/>
              <a:ea typeface="Calibri"/>
              <a:cs typeface="Calibri"/>
              <a:sym typeface="Calibri"/>
            </a:endParaRPr>
          </a:p>
        </p:txBody>
      </p:sp>
      <p:sp>
        <p:nvSpPr>
          <p:cNvPr id="1190" name="Google Shape;1190;p239"/>
          <p:cNvSpPr txBox="1"/>
          <p:nvPr/>
        </p:nvSpPr>
        <p:spPr>
          <a:xfrm>
            <a:off x="3702025" y="3658125"/>
            <a:ext cx="2247900" cy="143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Lauren Koepsel</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Marketing Communications Manager</a:t>
            </a:r>
            <a:endParaRPr b="1" sz="1900">
              <a:solidFill>
                <a:schemeClr val="accent1"/>
              </a:solidFill>
              <a:latin typeface="Calibri"/>
              <a:ea typeface="Calibri"/>
              <a:cs typeface="Calibri"/>
              <a:sym typeface="Calibri"/>
            </a:endParaRPr>
          </a:p>
        </p:txBody>
      </p:sp>
      <p:sp>
        <p:nvSpPr>
          <p:cNvPr id="1191" name="Google Shape;1191;p239"/>
          <p:cNvSpPr txBox="1"/>
          <p:nvPr/>
        </p:nvSpPr>
        <p:spPr>
          <a:xfrm>
            <a:off x="6558575" y="3658125"/>
            <a:ext cx="22479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Mark Holzer</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Director of Material Development</a:t>
            </a:r>
            <a:endParaRPr b="1" sz="1900">
              <a:solidFill>
                <a:schemeClr val="accent1"/>
              </a:solidFill>
              <a:latin typeface="Calibri"/>
              <a:ea typeface="Calibri"/>
              <a:cs typeface="Calibri"/>
              <a:sym typeface="Calibri"/>
            </a:endParaRPr>
          </a:p>
        </p:txBody>
      </p:sp>
      <p:pic>
        <p:nvPicPr>
          <p:cNvPr id="1192" name="Google Shape;1192;p239"/>
          <p:cNvPicPr preferRelativeResize="0"/>
          <p:nvPr/>
        </p:nvPicPr>
        <p:blipFill>
          <a:blip r:embed="rId5">
            <a:alphaModFix/>
          </a:blip>
          <a:stretch>
            <a:fillRect/>
          </a:stretch>
        </p:blipFill>
        <p:spPr>
          <a:xfrm>
            <a:off x="6472750" y="768425"/>
            <a:ext cx="2247900" cy="2809887"/>
          </a:xfrm>
          <a:prstGeom prst="rect">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7" name="Shape 2577"/>
        <p:cNvGrpSpPr/>
        <p:nvPr/>
      </p:nvGrpSpPr>
      <p:grpSpPr>
        <a:xfrm>
          <a:off x="0" y="0"/>
          <a:ext cx="0" cy="0"/>
          <a:chOff x="0" y="0"/>
          <a:chExt cx="0" cy="0"/>
        </a:xfrm>
      </p:grpSpPr>
      <p:sp>
        <p:nvSpPr>
          <p:cNvPr id="2578" name="Google Shape;2578;p374"/>
          <p:cNvSpPr txBox="1"/>
          <p:nvPr/>
        </p:nvSpPr>
        <p:spPr>
          <a:xfrm>
            <a:off x="333225" y="1296300"/>
            <a:ext cx="7995000" cy="25509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How can these modeling activities help students deepen their understanding of protein structure?</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Which scientific skills are students able to develop through this lesson?</a:t>
            </a:r>
            <a:endParaRPr sz="2400">
              <a:latin typeface="Calibri"/>
              <a:ea typeface="Calibri"/>
              <a:cs typeface="Calibri"/>
              <a:sym typeface="Calibri"/>
            </a:endParaRPr>
          </a:p>
          <a:p>
            <a:pPr indent="-381000" lvl="0" marL="457200" rtl="0" algn="l">
              <a:lnSpc>
                <a:spcPct val="115000"/>
              </a:lnSpc>
              <a:spcBef>
                <a:spcPts val="0"/>
              </a:spcBef>
              <a:spcAft>
                <a:spcPts val="0"/>
              </a:spcAft>
              <a:buSzPts val="2400"/>
              <a:buFont typeface="Calibri"/>
              <a:buChar char="●"/>
            </a:pPr>
            <a:r>
              <a:rPr lang="en" sz="2400">
                <a:latin typeface="Calibri"/>
                <a:ea typeface="Calibri"/>
                <a:cs typeface="Calibri"/>
                <a:sym typeface="Calibri"/>
              </a:rPr>
              <a:t>How might you be able to utilize modeling in the lessons/units you currently teach?</a:t>
            </a:r>
            <a:endParaRPr sz="2400">
              <a:latin typeface="Calibri"/>
              <a:ea typeface="Calibri"/>
              <a:cs typeface="Calibri"/>
              <a:sym typeface="Calibri"/>
            </a:endParaRPr>
          </a:p>
        </p:txBody>
      </p:sp>
      <p:pic>
        <p:nvPicPr>
          <p:cNvPr descr="A picture containing text&#10;&#10;Description automatically generated" id="2579" name="Google Shape;2579;p374"/>
          <p:cNvPicPr preferRelativeResize="0"/>
          <p:nvPr/>
        </p:nvPicPr>
        <p:blipFill rotWithShape="1">
          <a:blip r:embed="rId3">
            <a:alphaModFix/>
          </a:blip>
          <a:srcRect b="0" l="0" r="0" t="0"/>
          <a:stretch/>
        </p:blipFill>
        <p:spPr>
          <a:xfrm>
            <a:off x="7835075" y="320575"/>
            <a:ext cx="973825" cy="973825"/>
          </a:xfrm>
          <a:prstGeom prst="rect">
            <a:avLst/>
          </a:prstGeom>
          <a:noFill/>
          <a:ln>
            <a:noFill/>
          </a:ln>
        </p:spPr>
      </p:pic>
      <p:sp>
        <p:nvSpPr>
          <p:cNvPr id="2580" name="Google Shape;2580;p374"/>
          <p:cNvSpPr txBox="1"/>
          <p:nvPr/>
        </p:nvSpPr>
        <p:spPr>
          <a:xfrm>
            <a:off x="263037" y="-34562"/>
            <a:ext cx="8065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lt1"/>
                </a:solidFill>
                <a:latin typeface="Calibri"/>
                <a:ea typeface="Calibri"/>
                <a:cs typeface="Calibri"/>
                <a:sym typeface="Calibri"/>
              </a:rPr>
              <a:t>Tertiary Structure of a Polypeptide</a:t>
            </a:r>
            <a:endParaRPr b="1" sz="4000">
              <a:solidFill>
                <a:schemeClr val="lt1"/>
              </a:solidFill>
              <a:latin typeface="Calibri"/>
              <a:ea typeface="Calibri"/>
              <a:cs typeface="Calibri"/>
              <a:sym typeface="Calibri"/>
            </a:endParaRPr>
          </a:p>
        </p:txBody>
      </p:sp>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4" name="Shape 2584"/>
        <p:cNvGrpSpPr/>
        <p:nvPr/>
      </p:nvGrpSpPr>
      <p:grpSpPr>
        <a:xfrm>
          <a:off x="0" y="0"/>
          <a:ext cx="0" cy="0"/>
          <a:chOff x="0" y="0"/>
          <a:chExt cx="0" cy="0"/>
        </a:xfrm>
      </p:grpSpPr>
      <p:sp>
        <p:nvSpPr>
          <p:cNvPr id="2585" name="Google Shape;2585;p375"/>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000"/>
              <a:t>Where will we find hydrophobic side chains?</a:t>
            </a:r>
            <a:endParaRPr sz="3000"/>
          </a:p>
        </p:txBody>
      </p:sp>
      <p:pic>
        <p:nvPicPr>
          <p:cNvPr id="2586" name="Google Shape;2586;p375"/>
          <p:cNvPicPr preferRelativeResize="0"/>
          <p:nvPr/>
        </p:nvPicPr>
        <p:blipFill>
          <a:blip r:embed="rId3">
            <a:alphaModFix/>
          </a:blip>
          <a:stretch>
            <a:fillRect/>
          </a:stretch>
        </p:blipFill>
        <p:spPr>
          <a:xfrm>
            <a:off x="2181988" y="1328775"/>
            <a:ext cx="4780021" cy="3509926"/>
          </a:xfrm>
          <a:prstGeom prst="rect">
            <a:avLst/>
          </a:prstGeom>
          <a:noFill/>
          <a:ln>
            <a:noFill/>
          </a:ln>
        </p:spPr>
      </p:pic>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0" name="Shape 2590"/>
        <p:cNvGrpSpPr/>
        <p:nvPr/>
      </p:nvGrpSpPr>
      <p:grpSpPr>
        <a:xfrm>
          <a:off x="0" y="0"/>
          <a:ext cx="0" cy="0"/>
          <a:chOff x="0" y="0"/>
          <a:chExt cx="0" cy="0"/>
        </a:xfrm>
      </p:grpSpPr>
      <p:sp>
        <p:nvSpPr>
          <p:cNvPr id="2591" name="Google Shape;2591;p376"/>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600"/>
              <a:t>Acidic - Basic associations</a:t>
            </a:r>
            <a:endParaRPr sz="3600"/>
          </a:p>
        </p:txBody>
      </p:sp>
      <p:pic>
        <p:nvPicPr>
          <p:cNvPr id="2592" name="Google Shape;2592;p376"/>
          <p:cNvPicPr preferRelativeResize="0"/>
          <p:nvPr/>
        </p:nvPicPr>
        <p:blipFill>
          <a:blip r:embed="rId3">
            <a:alphaModFix/>
          </a:blip>
          <a:stretch>
            <a:fillRect/>
          </a:stretch>
        </p:blipFill>
        <p:spPr>
          <a:xfrm>
            <a:off x="2181975" y="1328776"/>
            <a:ext cx="4780026" cy="3484899"/>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6" name="Shape 2596"/>
        <p:cNvGrpSpPr/>
        <p:nvPr/>
      </p:nvGrpSpPr>
      <p:grpSpPr>
        <a:xfrm>
          <a:off x="0" y="0"/>
          <a:ext cx="0" cy="0"/>
          <a:chOff x="0" y="0"/>
          <a:chExt cx="0" cy="0"/>
        </a:xfrm>
      </p:grpSpPr>
      <p:sp>
        <p:nvSpPr>
          <p:cNvPr id="2597" name="Google Shape;2597;p377"/>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600"/>
              <a:t>Cysteines!</a:t>
            </a:r>
            <a:endParaRPr sz="3600"/>
          </a:p>
        </p:txBody>
      </p:sp>
      <p:pic>
        <p:nvPicPr>
          <p:cNvPr id="2598" name="Google Shape;2598;p377"/>
          <p:cNvPicPr preferRelativeResize="0"/>
          <p:nvPr/>
        </p:nvPicPr>
        <p:blipFill>
          <a:blip r:embed="rId3">
            <a:alphaModFix/>
          </a:blip>
          <a:stretch>
            <a:fillRect/>
          </a:stretch>
        </p:blipFill>
        <p:spPr>
          <a:xfrm>
            <a:off x="2221150" y="1328775"/>
            <a:ext cx="4701701" cy="3408735"/>
          </a:xfrm>
          <a:prstGeom prst="rect">
            <a:avLst/>
          </a:prstGeom>
          <a:noFill/>
          <a:ln>
            <a:noFill/>
          </a:ln>
        </p:spPr>
      </p:pic>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2" name="Shape 2602"/>
        <p:cNvGrpSpPr/>
        <p:nvPr/>
      </p:nvGrpSpPr>
      <p:grpSpPr>
        <a:xfrm>
          <a:off x="0" y="0"/>
          <a:ext cx="0" cy="0"/>
          <a:chOff x="0" y="0"/>
          <a:chExt cx="0" cy="0"/>
        </a:xfrm>
      </p:grpSpPr>
      <p:sp>
        <p:nvSpPr>
          <p:cNvPr id="2603" name="Google Shape;2603;p378"/>
          <p:cNvSpPr txBox="1"/>
          <p:nvPr>
            <p:ph type="title"/>
          </p:nvPr>
        </p:nvSpPr>
        <p:spPr>
          <a:xfrm>
            <a:off x="707065" y="220847"/>
            <a:ext cx="7650000" cy="408300"/>
          </a:xfrm>
          <a:prstGeom prst="rect">
            <a:avLst/>
          </a:prstGeom>
        </p:spPr>
        <p:txBody>
          <a:bodyPr anchorCtr="0" anchor="t" bIns="34275" lIns="68575" spcFirstLastPara="1" rIns="68575" wrap="square" tIns="34275">
            <a:noAutofit/>
          </a:bodyPr>
          <a:lstStyle/>
          <a:p>
            <a:pPr indent="0" lvl="0" marL="0" rtl="0" algn="ctr">
              <a:spcBef>
                <a:spcPts val="0"/>
              </a:spcBef>
              <a:spcAft>
                <a:spcPts val="0"/>
              </a:spcAft>
              <a:buNone/>
            </a:pPr>
            <a:r>
              <a:rPr lang="en" sz="3600"/>
              <a:t>Hydrophilic?</a:t>
            </a:r>
            <a:endParaRPr sz="3600"/>
          </a:p>
        </p:txBody>
      </p:sp>
      <p:pic>
        <p:nvPicPr>
          <p:cNvPr id="2604" name="Google Shape;2604;p378"/>
          <p:cNvPicPr preferRelativeResize="0"/>
          <p:nvPr/>
        </p:nvPicPr>
        <p:blipFill>
          <a:blip r:embed="rId3">
            <a:alphaModFix/>
          </a:blip>
          <a:stretch>
            <a:fillRect/>
          </a:stretch>
        </p:blipFill>
        <p:spPr>
          <a:xfrm>
            <a:off x="2152413" y="1328775"/>
            <a:ext cx="4839180" cy="3509926"/>
          </a:xfrm>
          <a:prstGeom prst="rect">
            <a:avLst/>
          </a:prstGeom>
          <a:noFill/>
          <a:ln>
            <a:noFill/>
          </a:ln>
        </p:spPr>
      </p:pic>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9" name="Shape 2609"/>
        <p:cNvGrpSpPr/>
        <p:nvPr/>
      </p:nvGrpSpPr>
      <p:grpSpPr>
        <a:xfrm>
          <a:off x="0" y="0"/>
          <a:ext cx="0" cy="0"/>
          <a:chOff x="0" y="0"/>
          <a:chExt cx="0" cy="0"/>
        </a:xfrm>
      </p:grpSpPr>
      <p:sp>
        <p:nvSpPr>
          <p:cNvPr id="2610" name="Google Shape;2610;p379"/>
          <p:cNvSpPr txBox="1"/>
          <p:nvPr/>
        </p:nvSpPr>
        <p:spPr>
          <a:xfrm>
            <a:off x="226483" y="-34551"/>
            <a:ext cx="8065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lt1"/>
                </a:solidFill>
                <a:latin typeface="Calibri"/>
                <a:ea typeface="Calibri"/>
                <a:cs typeface="Calibri"/>
                <a:sym typeface="Calibri"/>
              </a:rPr>
              <a:t>Predicting Protein Structure</a:t>
            </a:r>
            <a:endParaRPr b="1" sz="4000">
              <a:solidFill>
                <a:schemeClr val="lt1"/>
              </a:solidFill>
              <a:latin typeface="Calibri"/>
              <a:ea typeface="Calibri"/>
              <a:cs typeface="Calibri"/>
              <a:sym typeface="Calibri"/>
            </a:endParaRPr>
          </a:p>
        </p:txBody>
      </p:sp>
      <p:sp>
        <p:nvSpPr>
          <p:cNvPr id="2611" name="Google Shape;2611;p379"/>
          <p:cNvSpPr txBox="1"/>
          <p:nvPr/>
        </p:nvSpPr>
        <p:spPr>
          <a:xfrm>
            <a:off x="326550" y="1296300"/>
            <a:ext cx="2851500" cy="2550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accent2"/>
                </a:solidFill>
                <a:latin typeface="Calibri"/>
                <a:ea typeface="Calibri"/>
                <a:cs typeface="Calibri"/>
                <a:sym typeface="Calibri"/>
              </a:rPr>
              <a:t>How might a change in a single amino acid affect the tertiary structure of a polypeptide?</a:t>
            </a:r>
            <a:endParaRPr b="1" sz="2400">
              <a:solidFill>
                <a:schemeClr val="accent2"/>
              </a:solidFill>
              <a:latin typeface="Calibri"/>
              <a:ea typeface="Calibri"/>
              <a:cs typeface="Calibri"/>
              <a:sym typeface="Calibri"/>
            </a:endParaRPr>
          </a:p>
        </p:txBody>
      </p:sp>
      <p:pic>
        <p:nvPicPr>
          <p:cNvPr descr="A picture containing text&#10;&#10;Description automatically generated" id="2612" name="Google Shape;2612;p379"/>
          <p:cNvPicPr preferRelativeResize="0"/>
          <p:nvPr/>
        </p:nvPicPr>
        <p:blipFill rotWithShape="1">
          <a:blip r:embed="rId3">
            <a:alphaModFix/>
          </a:blip>
          <a:srcRect b="0" l="0" r="0" t="0"/>
          <a:stretch/>
        </p:blipFill>
        <p:spPr>
          <a:xfrm>
            <a:off x="7835075" y="320575"/>
            <a:ext cx="973825" cy="973825"/>
          </a:xfrm>
          <a:prstGeom prst="rect">
            <a:avLst/>
          </a:prstGeom>
          <a:noFill/>
          <a:ln>
            <a:noFill/>
          </a:ln>
        </p:spPr>
      </p:pic>
      <p:pic>
        <p:nvPicPr>
          <p:cNvPr id="2613" name="Google Shape;2613;p379"/>
          <p:cNvPicPr preferRelativeResize="0"/>
          <p:nvPr/>
        </p:nvPicPr>
        <p:blipFill>
          <a:blip r:embed="rId4">
            <a:alphaModFix/>
          </a:blip>
          <a:stretch>
            <a:fillRect/>
          </a:stretch>
        </p:blipFill>
        <p:spPr>
          <a:xfrm>
            <a:off x="7184214" y="1480904"/>
            <a:ext cx="1272959" cy="1462458"/>
          </a:xfrm>
          <a:prstGeom prst="rect">
            <a:avLst/>
          </a:prstGeom>
          <a:noFill/>
          <a:ln cap="flat" cmpd="sng" w="28575">
            <a:solidFill>
              <a:srgbClr val="44546A"/>
            </a:solidFill>
            <a:prstDash val="solid"/>
            <a:round/>
            <a:headEnd len="sm" w="sm" type="none"/>
            <a:tailEnd len="sm" w="sm" type="none"/>
          </a:ln>
        </p:spPr>
      </p:pic>
      <p:pic>
        <p:nvPicPr>
          <p:cNvPr id="2614" name="Google Shape;2614;p379"/>
          <p:cNvPicPr preferRelativeResize="0"/>
          <p:nvPr/>
        </p:nvPicPr>
        <p:blipFill>
          <a:blip r:embed="rId5">
            <a:alphaModFix/>
          </a:blip>
          <a:stretch>
            <a:fillRect/>
          </a:stretch>
        </p:blipFill>
        <p:spPr>
          <a:xfrm>
            <a:off x="7184207" y="3217843"/>
            <a:ext cx="1272967" cy="1370582"/>
          </a:xfrm>
          <a:prstGeom prst="rect">
            <a:avLst/>
          </a:prstGeom>
          <a:noFill/>
          <a:ln cap="flat" cmpd="sng" w="28575">
            <a:solidFill>
              <a:srgbClr val="44546A"/>
            </a:solidFill>
            <a:prstDash val="solid"/>
            <a:round/>
            <a:headEnd len="sm" w="sm" type="none"/>
            <a:tailEnd len="sm" w="sm" type="none"/>
          </a:ln>
        </p:spPr>
      </p:pic>
      <p:pic>
        <p:nvPicPr>
          <p:cNvPr id="2615" name="Google Shape;2615;p379" title="Copy of 0D6A3396.jpg"/>
          <p:cNvPicPr preferRelativeResize="0"/>
          <p:nvPr/>
        </p:nvPicPr>
        <p:blipFill rotWithShape="1">
          <a:blip r:embed="rId6">
            <a:alphaModFix/>
          </a:blip>
          <a:srcRect b="0" l="0" r="8475" t="0"/>
          <a:stretch/>
        </p:blipFill>
        <p:spPr>
          <a:xfrm>
            <a:off x="3425000" y="1480904"/>
            <a:ext cx="3564293" cy="3107524"/>
          </a:xfrm>
          <a:prstGeom prst="rect">
            <a:avLst/>
          </a:prstGeom>
          <a:noFill/>
          <a:ln cap="flat" cmpd="sng" w="19050">
            <a:solidFill>
              <a:srgbClr val="000000"/>
            </a:solidFill>
            <a:prstDash val="solid"/>
            <a:round/>
            <a:headEnd len="sm" w="sm" type="none"/>
            <a:tailEnd len="sm" w="sm" type="none"/>
          </a:ln>
        </p:spPr>
      </p:pic>
    </p:spTree>
  </p:cSld>
  <p:clrMapOvr>
    <a:masterClrMapping/>
  </p:clrMapOvr>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0" name="Shape 2620"/>
        <p:cNvGrpSpPr/>
        <p:nvPr/>
      </p:nvGrpSpPr>
      <p:grpSpPr>
        <a:xfrm>
          <a:off x="0" y="0"/>
          <a:ext cx="0" cy="0"/>
          <a:chOff x="0" y="0"/>
          <a:chExt cx="0" cy="0"/>
        </a:xfrm>
      </p:grpSpPr>
      <p:sp>
        <p:nvSpPr>
          <p:cNvPr id="2621" name="Google Shape;2621;p380"/>
          <p:cNvSpPr txBox="1"/>
          <p:nvPr>
            <p:ph type="title"/>
          </p:nvPr>
        </p:nvSpPr>
        <p:spPr>
          <a:xfrm>
            <a:off x="233200" y="3436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Reflection: Give Me Five</a:t>
            </a:r>
            <a:endParaRPr sz="3300"/>
          </a:p>
        </p:txBody>
      </p:sp>
      <p:pic>
        <p:nvPicPr>
          <p:cNvPr id="2622" name="Google Shape;2622;p380"/>
          <p:cNvPicPr preferRelativeResize="0"/>
          <p:nvPr/>
        </p:nvPicPr>
        <p:blipFill>
          <a:blip r:embed="rId3">
            <a:alphaModFix/>
          </a:blip>
          <a:stretch>
            <a:fillRect/>
          </a:stretch>
        </p:blipFill>
        <p:spPr>
          <a:xfrm>
            <a:off x="2067994" y="1527075"/>
            <a:ext cx="4811326" cy="3554380"/>
          </a:xfrm>
          <a:prstGeom prst="rect">
            <a:avLst/>
          </a:prstGeom>
          <a:noFill/>
          <a:ln>
            <a:noFill/>
          </a:ln>
        </p:spPr>
      </p:pic>
      <p:sp>
        <p:nvSpPr>
          <p:cNvPr id="2623" name="Google Shape;2623;p380"/>
          <p:cNvSpPr txBox="1"/>
          <p:nvPr/>
        </p:nvSpPr>
        <p:spPr>
          <a:xfrm rot="-1548039">
            <a:off x="2176504" y="1031015"/>
            <a:ext cx="2624751" cy="92366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6"/>
                </a:solidFill>
                <a:latin typeface="Calibri"/>
                <a:ea typeface="Calibri"/>
                <a:cs typeface="Calibri"/>
                <a:sym typeface="Calibri"/>
              </a:rPr>
              <a:t>Proteins are…</a:t>
            </a:r>
            <a:endParaRPr b="1" sz="2400">
              <a:solidFill>
                <a:schemeClr val="accent6"/>
              </a:solidFill>
              <a:latin typeface="Calibri"/>
              <a:ea typeface="Calibri"/>
              <a:cs typeface="Calibri"/>
              <a:sym typeface="Calibri"/>
            </a:endParaRPr>
          </a:p>
          <a:p>
            <a:pPr indent="0" lvl="0" marL="0" rtl="0" algn="l">
              <a:spcBef>
                <a:spcPts val="0"/>
              </a:spcBef>
              <a:spcAft>
                <a:spcPts val="0"/>
              </a:spcAft>
              <a:buNone/>
            </a:pPr>
            <a:r>
              <a:rPr i="1" lang="en" sz="2400">
                <a:solidFill>
                  <a:schemeClr val="dk2"/>
                </a:solidFill>
                <a:latin typeface="Calibri"/>
                <a:ea typeface="Calibri"/>
                <a:cs typeface="Calibri"/>
                <a:sym typeface="Calibri"/>
              </a:rPr>
              <a:t>(list four features)</a:t>
            </a:r>
            <a:endParaRPr i="1" sz="2400">
              <a:solidFill>
                <a:schemeClr val="dk2"/>
              </a:solidFill>
              <a:latin typeface="Calibri"/>
              <a:ea typeface="Calibri"/>
              <a:cs typeface="Calibri"/>
              <a:sym typeface="Calibri"/>
            </a:endParaRPr>
          </a:p>
        </p:txBody>
      </p:sp>
      <p:sp>
        <p:nvSpPr>
          <p:cNvPr id="2624" name="Google Shape;2624;p380"/>
          <p:cNvSpPr txBox="1"/>
          <p:nvPr/>
        </p:nvSpPr>
        <p:spPr>
          <a:xfrm rot="1543187">
            <a:off x="5058903" y="2109928"/>
            <a:ext cx="2682903" cy="923417"/>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6"/>
                </a:solidFill>
                <a:latin typeface="Calibri"/>
                <a:ea typeface="Calibri"/>
                <a:cs typeface="Calibri"/>
                <a:sym typeface="Calibri"/>
              </a:rPr>
              <a:t>Proteins are not…</a:t>
            </a:r>
            <a:endParaRPr b="1" sz="2400">
              <a:solidFill>
                <a:schemeClr val="accent6"/>
              </a:solidFill>
              <a:latin typeface="Calibri"/>
              <a:ea typeface="Calibri"/>
              <a:cs typeface="Calibri"/>
              <a:sym typeface="Calibri"/>
            </a:endParaRPr>
          </a:p>
          <a:p>
            <a:pPr indent="0" lvl="0" marL="0" rtl="0" algn="l">
              <a:spcBef>
                <a:spcPts val="0"/>
              </a:spcBef>
              <a:spcAft>
                <a:spcPts val="0"/>
              </a:spcAft>
              <a:buNone/>
            </a:pPr>
            <a:r>
              <a:rPr i="1" lang="en" sz="2400">
                <a:solidFill>
                  <a:schemeClr val="dk2"/>
                </a:solidFill>
                <a:latin typeface="Calibri"/>
                <a:ea typeface="Calibri"/>
                <a:cs typeface="Calibri"/>
                <a:sym typeface="Calibri"/>
              </a:rPr>
              <a:t>(list one thing)</a:t>
            </a:r>
            <a:endParaRPr i="1" sz="2400">
              <a:solidFill>
                <a:schemeClr val="dk2"/>
              </a:solidFill>
              <a:latin typeface="Calibri"/>
              <a:ea typeface="Calibri"/>
              <a:cs typeface="Calibri"/>
              <a:sym typeface="Calibri"/>
            </a:endParaRPr>
          </a:p>
        </p:txBody>
      </p:sp>
      <p:pic>
        <p:nvPicPr>
          <p:cNvPr descr="A purple pencil in a white circle&#10;&#10;Description automatically generated" id="2625" name="Google Shape;2625;p380"/>
          <p:cNvPicPr preferRelativeResize="0"/>
          <p:nvPr/>
        </p:nvPicPr>
        <p:blipFill rotWithShape="1">
          <a:blip r:embed="rId4">
            <a:alphaModFix/>
          </a:blip>
          <a:srcRect b="0" l="0" r="0" t="0"/>
          <a:stretch/>
        </p:blipFill>
        <p:spPr>
          <a:xfrm>
            <a:off x="8107340" y="105210"/>
            <a:ext cx="905310" cy="900180"/>
          </a:xfrm>
          <a:prstGeom prst="rect">
            <a:avLst/>
          </a:prstGeom>
          <a:noFill/>
          <a:ln>
            <a:noFill/>
          </a:ln>
        </p:spPr>
      </p:pic>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0" name="Shape 2630"/>
        <p:cNvGrpSpPr/>
        <p:nvPr/>
      </p:nvGrpSpPr>
      <p:grpSpPr>
        <a:xfrm>
          <a:off x="0" y="0"/>
          <a:ext cx="0" cy="0"/>
          <a:chOff x="0" y="0"/>
          <a:chExt cx="0" cy="0"/>
        </a:xfrm>
      </p:grpSpPr>
      <p:sp>
        <p:nvSpPr>
          <p:cNvPr id="2631" name="Google Shape;2631;p381"/>
          <p:cNvSpPr txBox="1"/>
          <p:nvPr>
            <p:ph type="title"/>
          </p:nvPr>
        </p:nvSpPr>
        <p:spPr>
          <a:xfrm>
            <a:off x="233200" y="3436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300"/>
              <a:t>Share your </a:t>
            </a:r>
            <a:r>
              <a:rPr lang="en" sz="3300"/>
              <a:t>Reflection: Give Me Five</a:t>
            </a:r>
            <a:endParaRPr sz="3300"/>
          </a:p>
        </p:txBody>
      </p:sp>
      <p:pic>
        <p:nvPicPr>
          <p:cNvPr id="2632" name="Google Shape;2632;p381"/>
          <p:cNvPicPr preferRelativeResize="0"/>
          <p:nvPr/>
        </p:nvPicPr>
        <p:blipFill>
          <a:blip r:embed="rId3">
            <a:alphaModFix/>
          </a:blip>
          <a:stretch>
            <a:fillRect/>
          </a:stretch>
        </p:blipFill>
        <p:spPr>
          <a:xfrm>
            <a:off x="2067994" y="1527075"/>
            <a:ext cx="4811325" cy="3554381"/>
          </a:xfrm>
          <a:prstGeom prst="rect">
            <a:avLst/>
          </a:prstGeom>
          <a:noFill/>
          <a:ln>
            <a:noFill/>
          </a:ln>
        </p:spPr>
      </p:pic>
      <p:sp>
        <p:nvSpPr>
          <p:cNvPr id="2633" name="Google Shape;2633;p381"/>
          <p:cNvSpPr txBox="1"/>
          <p:nvPr/>
        </p:nvSpPr>
        <p:spPr>
          <a:xfrm rot="-1547908">
            <a:off x="2176449" y="1031085"/>
            <a:ext cx="2624786" cy="923603"/>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6"/>
                </a:solidFill>
                <a:latin typeface="Calibri"/>
                <a:ea typeface="Calibri"/>
                <a:cs typeface="Calibri"/>
                <a:sym typeface="Calibri"/>
              </a:rPr>
              <a:t>Proteins are…</a:t>
            </a:r>
            <a:endParaRPr b="1" sz="2400">
              <a:solidFill>
                <a:schemeClr val="accent6"/>
              </a:solidFill>
              <a:latin typeface="Calibri"/>
              <a:ea typeface="Calibri"/>
              <a:cs typeface="Calibri"/>
              <a:sym typeface="Calibri"/>
            </a:endParaRPr>
          </a:p>
          <a:p>
            <a:pPr indent="0" lvl="0" marL="0" rtl="0" algn="l">
              <a:spcBef>
                <a:spcPts val="0"/>
              </a:spcBef>
              <a:spcAft>
                <a:spcPts val="0"/>
              </a:spcAft>
              <a:buNone/>
            </a:pPr>
            <a:r>
              <a:rPr i="1" lang="en" sz="2400">
                <a:solidFill>
                  <a:schemeClr val="dk2"/>
                </a:solidFill>
                <a:latin typeface="Calibri"/>
                <a:ea typeface="Calibri"/>
                <a:cs typeface="Calibri"/>
                <a:sym typeface="Calibri"/>
              </a:rPr>
              <a:t>(list four features)</a:t>
            </a:r>
            <a:endParaRPr i="1" sz="2400">
              <a:solidFill>
                <a:schemeClr val="dk2"/>
              </a:solidFill>
              <a:latin typeface="Calibri"/>
              <a:ea typeface="Calibri"/>
              <a:cs typeface="Calibri"/>
              <a:sym typeface="Calibri"/>
            </a:endParaRPr>
          </a:p>
        </p:txBody>
      </p:sp>
      <p:sp>
        <p:nvSpPr>
          <p:cNvPr id="2634" name="Google Shape;2634;p381"/>
          <p:cNvSpPr txBox="1"/>
          <p:nvPr/>
        </p:nvSpPr>
        <p:spPr>
          <a:xfrm rot="1543357">
            <a:off x="5058917" y="2109989"/>
            <a:ext cx="2682800" cy="923519"/>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6"/>
                </a:solidFill>
                <a:latin typeface="Calibri"/>
                <a:ea typeface="Calibri"/>
                <a:cs typeface="Calibri"/>
                <a:sym typeface="Calibri"/>
              </a:rPr>
              <a:t>Proteins are not…</a:t>
            </a:r>
            <a:endParaRPr b="1" sz="2400">
              <a:solidFill>
                <a:schemeClr val="accent6"/>
              </a:solidFill>
              <a:latin typeface="Calibri"/>
              <a:ea typeface="Calibri"/>
              <a:cs typeface="Calibri"/>
              <a:sym typeface="Calibri"/>
            </a:endParaRPr>
          </a:p>
          <a:p>
            <a:pPr indent="0" lvl="0" marL="0" rtl="0" algn="l">
              <a:spcBef>
                <a:spcPts val="0"/>
              </a:spcBef>
              <a:spcAft>
                <a:spcPts val="0"/>
              </a:spcAft>
              <a:buNone/>
            </a:pPr>
            <a:r>
              <a:rPr i="1" lang="en" sz="2400">
                <a:solidFill>
                  <a:schemeClr val="dk2"/>
                </a:solidFill>
                <a:latin typeface="Calibri"/>
                <a:ea typeface="Calibri"/>
                <a:cs typeface="Calibri"/>
                <a:sym typeface="Calibri"/>
              </a:rPr>
              <a:t>(list one thing)</a:t>
            </a:r>
            <a:endParaRPr i="1" sz="2400">
              <a:solidFill>
                <a:schemeClr val="dk2"/>
              </a:solidFill>
              <a:latin typeface="Calibri"/>
              <a:ea typeface="Calibri"/>
              <a:cs typeface="Calibri"/>
              <a:sym typeface="Calibri"/>
            </a:endParaRPr>
          </a:p>
        </p:txBody>
      </p:sp>
      <p:pic>
        <p:nvPicPr>
          <p:cNvPr descr="A purple pencil in a white circle&#10;&#10;Description automatically generated" id="2635" name="Google Shape;2635;p381"/>
          <p:cNvPicPr preferRelativeResize="0"/>
          <p:nvPr/>
        </p:nvPicPr>
        <p:blipFill rotWithShape="1">
          <a:blip r:embed="rId4">
            <a:alphaModFix/>
          </a:blip>
          <a:srcRect b="0" l="0" r="0" t="0"/>
          <a:stretch/>
        </p:blipFill>
        <p:spPr>
          <a:xfrm>
            <a:off x="8107340" y="105210"/>
            <a:ext cx="905310" cy="900180"/>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9" name="Shape 2639"/>
        <p:cNvGrpSpPr/>
        <p:nvPr/>
      </p:nvGrpSpPr>
      <p:grpSpPr>
        <a:xfrm>
          <a:off x="0" y="0"/>
          <a:ext cx="0" cy="0"/>
          <a:chOff x="0" y="0"/>
          <a:chExt cx="0" cy="0"/>
        </a:xfrm>
      </p:grpSpPr>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2640" name="Google Shape;2640;p382" title="15 Minute Timer">
            <a:hlinkClick r:id="rId3"/>
          </p:cNvPr>
          <p:cNvPicPr preferRelativeResize="0"/>
          <p:nvPr/>
        </p:nvPicPr>
        <p:blipFill>
          <a:blip r:embed="rId4">
            <a:alphaModFix/>
          </a:blip>
          <a:stretch>
            <a:fillRect/>
          </a:stretch>
        </p:blipFill>
        <p:spPr>
          <a:xfrm>
            <a:off x="164025" y="3469088"/>
            <a:ext cx="2286000" cy="1285875"/>
          </a:xfrm>
          <a:prstGeom prst="rect">
            <a:avLst/>
          </a:prstGeom>
          <a:noFill/>
          <a:ln>
            <a:noFill/>
          </a:ln>
        </p:spPr>
      </p:pic>
      <p:sp>
        <p:nvSpPr>
          <p:cNvPr id="2641" name="Google Shape;2641;p382"/>
          <p:cNvSpPr txBox="1"/>
          <p:nvPr/>
        </p:nvSpPr>
        <p:spPr>
          <a:xfrm>
            <a:off x="6868425" y="3784713"/>
            <a:ext cx="2220900" cy="141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980000"/>
                </a:solidFill>
                <a:latin typeface="Calibri"/>
                <a:ea typeface="Calibri"/>
                <a:cs typeface="Calibri"/>
                <a:sym typeface="Calibri"/>
              </a:rPr>
              <a:t>Break like a ‘Sconnie!</a:t>
            </a:r>
            <a:endParaRPr sz="1800">
              <a:solidFill>
                <a:srgbClr val="98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0"/>
                                        </p:tgtEl>
                                        <p:attrNameLst>
                                          <p:attrName>style.visibility</p:attrName>
                                        </p:attrNameLst>
                                      </p:cBhvr>
                                      <p:to>
                                        <p:strVal val="visible"/>
                                      </p:to>
                                    </p:set>
                                    <p:animEffect filter="fade" transition="in">
                                      <p:cBhvr>
                                        <p:cTn dur="1000"/>
                                        <p:tgtEl>
                                          <p:spTgt spid="26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46" name="Shape 2646"/>
        <p:cNvGrpSpPr/>
        <p:nvPr/>
      </p:nvGrpSpPr>
      <p:grpSpPr>
        <a:xfrm>
          <a:off x="0" y="0"/>
          <a:ext cx="0" cy="0"/>
          <a:chOff x="0" y="0"/>
          <a:chExt cx="0" cy="0"/>
        </a:xfrm>
      </p:grpSpPr>
      <p:sp>
        <p:nvSpPr>
          <p:cNvPr id="2647" name="Google Shape;2647;p383"/>
          <p:cNvSpPr txBox="1"/>
          <p:nvPr/>
        </p:nvSpPr>
        <p:spPr>
          <a:xfrm>
            <a:off x="10916732" y="-1"/>
            <a:ext cx="5005500" cy="2385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48" name="Google Shape;2648;p383"/>
          <p:cNvSpPr txBox="1"/>
          <p:nvPr/>
        </p:nvSpPr>
        <p:spPr>
          <a:xfrm>
            <a:off x="11875463" y="2101050"/>
            <a:ext cx="3087900" cy="408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649" name="Google Shape;2649;p383"/>
          <p:cNvPicPr preferRelativeResize="0"/>
          <p:nvPr/>
        </p:nvPicPr>
        <p:blipFill rotWithShape="1">
          <a:blip r:embed="rId4">
            <a:alphaModFix/>
          </a:blip>
          <a:srcRect b="0" l="0" r="0" t="0"/>
          <a:stretch/>
        </p:blipFill>
        <p:spPr>
          <a:xfrm>
            <a:off x="4706486" y="1187639"/>
            <a:ext cx="4437525" cy="3550026"/>
          </a:xfrm>
          <a:prstGeom prst="rect">
            <a:avLst/>
          </a:prstGeom>
          <a:noFill/>
          <a:ln>
            <a:noFill/>
          </a:ln>
        </p:spPr>
      </p:pic>
      <p:sp>
        <p:nvSpPr>
          <p:cNvPr id="2650" name="Google Shape;2650;p383"/>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Molecular Origami - Fold it!</a:t>
            </a:r>
            <a:endParaRPr b="0" i="0" sz="1200" u="none" cap="none" strike="noStrike">
              <a:solidFill>
                <a:srgbClr val="000000"/>
              </a:solidFill>
              <a:latin typeface="Calibri"/>
              <a:ea typeface="Calibri"/>
              <a:cs typeface="Calibri"/>
              <a:sym typeface="Calibri"/>
            </a:endParaRPr>
          </a:p>
        </p:txBody>
      </p:sp>
      <p:sp>
        <p:nvSpPr>
          <p:cNvPr id="2651" name="Google Shape;2651;p383"/>
          <p:cNvSpPr txBox="1"/>
          <p:nvPr/>
        </p:nvSpPr>
        <p:spPr>
          <a:xfrm>
            <a:off x="850900" y="3122400"/>
            <a:ext cx="42564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"Protein folding is the Holy Grail of structural biology."</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1" lang="en" sz="1200" u="none" cap="none" strike="noStrike">
                <a:solidFill>
                  <a:srgbClr val="6C3078"/>
                </a:solidFill>
                <a:latin typeface="Calibri"/>
                <a:ea typeface="Calibri"/>
                <a:cs typeface="Calibri"/>
                <a:sym typeface="Calibri"/>
              </a:rPr>
              <a:t>- Cyrus Chothia</a:t>
            </a:r>
            <a:endParaRPr b="0" i="0" sz="1200" u="none" cap="none" strike="noStrike">
              <a:solidFill>
                <a:srgbClr val="6C3078"/>
              </a:solidFill>
              <a:latin typeface="Calibri"/>
              <a:ea typeface="Calibri"/>
              <a:cs typeface="Calibri"/>
              <a:sym typeface="Calibri"/>
            </a:endParaRPr>
          </a:p>
        </p:txBody>
      </p:sp>
      <p:pic>
        <p:nvPicPr>
          <p:cNvPr descr="Logo&#10;&#10;Description automatically generated" id="2652" name="Google Shape;2652;p383"/>
          <p:cNvPicPr preferRelativeResize="0"/>
          <p:nvPr/>
        </p:nvPicPr>
        <p:blipFill rotWithShape="1">
          <a:blip r:embed="rId5">
            <a:alphaModFix/>
          </a:blip>
          <a:srcRect b="0" l="0" r="0" t="0"/>
          <a:stretch/>
        </p:blipFill>
        <p:spPr>
          <a:xfrm>
            <a:off x="1919666" y="4085271"/>
            <a:ext cx="2118725" cy="761250"/>
          </a:xfrm>
          <a:prstGeom prst="rect">
            <a:avLst/>
          </a:prstGeom>
          <a:noFill/>
          <a:ln>
            <a:noFill/>
          </a:ln>
        </p:spPr>
      </p:pic>
      <p:sp>
        <p:nvSpPr>
          <p:cNvPr id="2653" name="Google Shape;2653;p383"/>
          <p:cNvSpPr txBox="1"/>
          <p:nvPr/>
        </p:nvSpPr>
        <p:spPr>
          <a:xfrm>
            <a:off x="336038" y="2413709"/>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AASK / DMH</a:t>
            </a:r>
            <a:endParaRPr b="0" i="1" sz="2000" u="none" cap="none" strike="noStrike">
              <a:solidFill>
                <a:srgbClr val="0B672E"/>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p240"/>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3D Molecular Designs Staff</a:t>
            </a:r>
            <a:endParaRPr/>
          </a:p>
          <a:p>
            <a:pPr indent="0" lvl="0" marL="0" rtl="0" algn="ctr">
              <a:spcBef>
                <a:spcPts val="0"/>
              </a:spcBef>
              <a:spcAft>
                <a:spcPts val="0"/>
              </a:spcAft>
              <a:buNone/>
            </a:pPr>
            <a:r>
              <a:t/>
            </a:r>
            <a:endParaRPr/>
          </a:p>
        </p:txBody>
      </p:sp>
      <p:pic>
        <p:nvPicPr>
          <p:cNvPr id="1198" name="Google Shape;1198;p240"/>
          <p:cNvPicPr preferRelativeResize="0"/>
          <p:nvPr/>
        </p:nvPicPr>
        <p:blipFill>
          <a:blip r:embed="rId3">
            <a:alphaModFix/>
          </a:blip>
          <a:stretch>
            <a:fillRect/>
          </a:stretch>
        </p:blipFill>
        <p:spPr>
          <a:xfrm>
            <a:off x="840050" y="861375"/>
            <a:ext cx="1988850" cy="2809876"/>
          </a:xfrm>
          <a:prstGeom prst="rect">
            <a:avLst/>
          </a:prstGeom>
          <a:noFill/>
          <a:ln>
            <a:noFill/>
          </a:ln>
        </p:spPr>
      </p:pic>
      <p:pic>
        <p:nvPicPr>
          <p:cNvPr id="1199" name="Google Shape;1199;p240"/>
          <p:cNvPicPr preferRelativeResize="0"/>
          <p:nvPr/>
        </p:nvPicPr>
        <p:blipFill>
          <a:blip r:embed="rId4">
            <a:alphaModFix/>
          </a:blip>
          <a:stretch>
            <a:fillRect/>
          </a:stretch>
        </p:blipFill>
        <p:spPr>
          <a:xfrm>
            <a:off x="3448048" y="861363"/>
            <a:ext cx="2247900" cy="2809880"/>
          </a:xfrm>
          <a:prstGeom prst="rect">
            <a:avLst/>
          </a:prstGeom>
          <a:noFill/>
          <a:ln>
            <a:noFill/>
          </a:ln>
        </p:spPr>
      </p:pic>
      <p:pic>
        <p:nvPicPr>
          <p:cNvPr id="1200" name="Google Shape;1200;p240"/>
          <p:cNvPicPr preferRelativeResize="0"/>
          <p:nvPr/>
        </p:nvPicPr>
        <p:blipFill>
          <a:blip r:embed="rId5">
            <a:alphaModFix/>
          </a:blip>
          <a:stretch>
            <a:fillRect/>
          </a:stretch>
        </p:blipFill>
        <p:spPr>
          <a:xfrm>
            <a:off x="6528251" y="864325"/>
            <a:ext cx="2247900" cy="2803959"/>
          </a:xfrm>
          <a:prstGeom prst="rect">
            <a:avLst/>
          </a:prstGeom>
          <a:noFill/>
          <a:ln>
            <a:noFill/>
          </a:ln>
        </p:spPr>
      </p:pic>
      <p:sp>
        <p:nvSpPr>
          <p:cNvPr id="1201" name="Google Shape;1201;p240"/>
          <p:cNvSpPr txBox="1"/>
          <p:nvPr/>
        </p:nvSpPr>
        <p:spPr>
          <a:xfrm>
            <a:off x="906700" y="3761539"/>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Bobbi Kuhn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Business Manager</a:t>
            </a:r>
            <a:endParaRPr b="1" sz="1900">
              <a:solidFill>
                <a:schemeClr val="accent1"/>
              </a:solidFill>
              <a:latin typeface="Calibri"/>
              <a:ea typeface="Calibri"/>
              <a:cs typeface="Calibri"/>
              <a:sym typeface="Calibri"/>
            </a:endParaRPr>
          </a:p>
        </p:txBody>
      </p:sp>
      <p:sp>
        <p:nvSpPr>
          <p:cNvPr id="1202" name="Google Shape;1202;p240"/>
          <p:cNvSpPr txBox="1"/>
          <p:nvPr/>
        </p:nvSpPr>
        <p:spPr>
          <a:xfrm>
            <a:off x="3448050" y="3773786"/>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Sean Ryan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Media Manager</a:t>
            </a:r>
            <a:endParaRPr b="1" sz="1900">
              <a:solidFill>
                <a:schemeClr val="accent1"/>
              </a:solidFill>
              <a:latin typeface="Calibri"/>
              <a:ea typeface="Calibri"/>
              <a:cs typeface="Calibri"/>
              <a:sym typeface="Calibri"/>
            </a:endParaRPr>
          </a:p>
        </p:txBody>
      </p:sp>
      <p:sp>
        <p:nvSpPr>
          <p:cNvPr id="1203" name="Google Shape;1203;p240"/>
          <p:cNvSpPr txBox="1"/>
          <p:nvPr/>
        </p:nvSpPr>
        <p:spPr>
          <a:xfrm>
            <a:off x="6472750" y="3773786"/>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Hannah Smith</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Production Manager</a:t>
            </a:r>
            <a:endParaRPr b="1" sz="1900">
              <a:solidFill>
                <a:schemeClr val="accent1"/>
              </a:solidFill>
              <a:latin typeface="Calibri"/>
              <a:ea typeface="Calibri"/>
              <a:cs typeface="Calibri"/>
              <a:sym typeface="Calibri"/>
            </a:endParaRPr>
          </a:p>
        </p:txBody>
      </p:sp>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7" name="Shape 2657"/>
        <p:cNvGrpSpPr/>
        <p:nvPr/>
      </p:nvGrpSpPr>
      <p:grpSpPr>
        <a:xfrm>
          <a:off x="0" y="0"/>
          <a:ext cx="0" cy="0"/>
          <a:chOff x="0" y="0"/>
          <a:chExt cx="0" cy="0"/>
        </a:xfrm>
      </p:grpSpPr>
      <p:sp>
        <p:nvSpPr>
          <p:cNvPr id="2658" name="Google Shape;2658;p384"/>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What does “Folding a Protein” mean?</a:t>
            </a:r>
            <a:endParaRPr/>
          </a:p>
        </p:txBody>
      </p:sp>
      <p:pic>
        <p:nvPicPr>
          <p:cNvPr id="2659" name="Google Shape;2659;p384"/>
          <p:cNvPicPr preferRelativeResize="0"/>
          <p:nvPr/>
        </p:nvPicPr>
        <p:blipFill>
          <a:blip r:embed="rId3">
            <a:alphaModFix/>
          </a:blip>
          <a:stretch>
            <a:fillRect/>
          </a:stretch>
        </p:blipFill>
        <p:spPr>
          <a:xfrm>
            <a:off x="5407150" y="2071875"/>
            <a:ext cx="2513950" cy="2513975"/>
          </a:xfrm>
          <a:prstGeom prst="rect">
            <a:avLst/>
          </a:prstGeom>
          <a:noFill/>
          <a:ln>
            <a:noFill/>
          </a:ln>
        </p:spPr>
      </p:pic>
      <p:pic>
        <p:nvPicPr>
          <p:cNvPr id="2660" name="Google Shape;2660;p384"/>
          <p:cNvPicPr preferRelativeResize="0"/>
          <p:nvPr/>
        </p:nvPicPr>
        <p:blipFill>
          <a:blip r:embed="rId4">
            <a:alphaModFix/>
          </a:blip>
          <a:stretch>
            <a:fillRect/>
          </a:stretch>
        </p:blipFill>
        <p:spPr>
          <a:xfrm>
            <a:off x="456950" y="1124281"/>
            <a:ext cx="4419600" cy="3044295"/>
          </a:xfrm>
          <a:prstGeom prst="rect">
            <a:avLst/>
          </a:prstGeom>
          <a:noFill/>
          <a:ln>
            <a:noFill/>
          </a:ln>
        </p:spPr>
      </p:pic>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65" name="Shape 2665"/>
        <p:cNvGrpSpPr/>
        <p:nvPr/>
      </p:nvGrpSpPr>
      <p:grpSpPr>
        <a:xfrm>
          <a:off x="0" y="0"/>
          <a:ext cx="0" cy="0"/>
          <a:chOff x="0" y="0"/>
          <a:chExt cx="0" cy="0"/>
        </a:xfrm>
      </p:grpSpPr>
      <p:sp>
        <p:nvSpPr>
          <p:cNvPr id="2666" name="Google Shape;2666;p38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pic>
        <p:nvPicPr>
          <p:cNvPr id="2667" name="Google Shape;2667;p385"/>
          <p:cNvPicPr preferRelativeResize="0"/>
          <p:nvPr/>
        </p:nvPicPr>
        <p:blipFill rotWithShape="1">
          <a:blip r:embed="rId4">
            <a:alphaModFix/>
          </a:blip>
          <a:srcRect b="0" l="0" r="0" t="0"/>
          <a:stretch/>
        </p:blipFill>
        <p:spPr>
          <a:xfrm>
            <a:off x="2269438" y="893072"/>
            <a:ext cx="5272920" cy="3770139"/>
          </a:xfrm>
          <a:prstGeom prst="rect">
            <a:avLst/>
          </a:prstGeom>
          <a:noFill/>
          <a:ln>
            <a:noFill/>
          </a:ln>
        </p:spPr>
      </p:pic>
      <p:pic>
        <p:nvPicPr>
          <p:cNvPr id="2668" name="Google Shape;2668;p385"/>
          <p:cNvPicPr preferRelativeResize="0"/>
          <p:nvPr/>
        </p:nvPicPr>
        <p:blipFill rotWithShape="1">
          <a:blip r:embed="rId5">
            <a:alphaModFix/>
          </a:blip>
          <a:srcRect b="0" l="0" r="0" t="0"/>
          <a:stretch/>
        </p:blipFill>
        <p:spPr>
          <a:xfrm>
            <a:off x="8043117" y="105593"/>
            <a:ext cx="900247" cy="900247"/>
          </a:xfrm>
          <a:prstGeom prst="rect">
            <a:avLst/>
          </a:prstGeom>
          <a:noFill/>
          <a:ln>
            <a:noFill/>
          </a:ln>
        </p:spPr>
      </p:pic>
      <p:sp>
        <p:nvSpPr>
          <p:cNvPr id="2669" name="Google Shape;2669;p385"/>
          <p:cNvSpPr txBox="1"/>
          <p:nvPr>
            <p:ph type="title"/>
          </p:nvPr>
        </p:nvSpPr>
        <p:spPr>
          <a:xfrm>
            <a:off x="846900" y="213025"/>
            <a:ext cx="7851375"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b="1" i="0" lang="en" sz="3300" u="none" cap="none" strike="noStrike">
                <a:solidFill>
                  <a:srgbClr val="000000"/>
                </a:solidFill>
              </a:rPr>
              <a:t>Shake it</a:t>
            </a:r>
            <a:r>
              <a:rPr b="1" lang="en" sz="3300">
                <a:solidFill>
                  <a:srgbClr val="000000"/>
                </a:solidFill>
              </a:rPr>
              <a:t>!</a:t>
            </a:r>
            <a:endParaRPr b="1" i="0" sz="3300" u="none" cap="none" strike="noStrike">
              <a:solidFill>
                <a:srgbClr val="000000"/>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74" name="Shape 2674"/>
        <p:cNvGrpSpPr/>
        <p:nvPr/>
      </p:nvGrpSpPr>
      <p:grpSpPr>
        <a:xfrm>
          <a:off x="0" y="0"/>
          <a:ext cx="0" cy="0"/>
          <a:chOff x="0" y="0"/>
          <a:chExt cx="0" cy="0"/>
        </a:xfrm>
      </p:grpSpPr>
      <p:sp>
        <p:nvSpPr>
          <p:cNvPr id="2675" name="Google Shape;2675;p38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pic>
        <p:nvPicPr>
          <p:cNvPr id="2676" name="Google Shape;2676;p386"/>
          <p:cNvPicPr preferRelativeResize="0"/>
          <p:nvPr/>
        </p:nvPicPr>
        <p:blipFill rotWithShape="1">
          <a:blip r:embed="rId4">
            <a:alphaModFix/>
          </a:blip>
          <a:srcRect b="0" l="0" r="0" t="0"/>
          <a:stretch/>
        </p:blipFill>
        <p:spPr>
          <a:xfrm>
            <a:off x="8115873" y="90324"/>
            <a:ext cx="905276" cy="905276"/>
          </a:xfrm>
          <a:prstGeom prst="rect">
            <a:avLst/>
          </a:prstGeom>
          <a:noFill/>
          <a:ln>
            <a:noFill/>
          </a:ln>
        </p:spPr>
      </p:pic>
      <p:sp>
        <p:nvSpPr>
          <p:cNvPr id="2677" name="Google Shape;2677;p386"/>
          <p:cNvSpPr txBox="1"/>
          <p:nvPr>
            <p:ph idx="1" type="body"/>
          </p:nvPr>
        </p:nvSpPr>
        <p:spPr>
          <a:xfrm>
            <a:off x="798647" y="1486342"/>
            <a:ext cx="7032000" cy="34974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b="1" i="0" lang="en" sz="2300" u="none" cap="none" strike="noStrike">
                <a:solidFill>
                  <a:schemeClr val="accent2"/>
                </a:solidFill>
                <a:latin typeface="Arial"/>
                <a:ea typeface="Arial"/>
                <a:cs typeface="Arial"/>
                <a:sym typeface="Arial"/>
              </a:rPr>
              <a:t>What did the shaking represent?</a:t>
            </a:r>
            <a:endParaRPr b="1" i="0" sz="2300" u="none" cap="none" strike="noStrike">
              <a:solidFill>
                <a:schemeClr val="accent2"/>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t/>
            </a:r>
            <a:endParaRPr b="1" i="0" sz="2300" u="none" cap="none" strike="noStrike">
              <a:solidFill>
                <a:schemeClr val="accent2"/>
              </a:solidFill>
              <a:latin typeface="Arial"/>
              <a:ea typeface="Arial"/>
              <a:cs typeface="Arial"/>
              <a:sym typeface="Arial"/>
            </a:endParaRPr>
          </a:p>
          <a:p>
            <a:pPr indent="0" lvl="0" marL="0" marR="0" rtl="0" algn="l">
              <a:lnSpc>
                <a:spcPct val="100000"/>
              </a:lnSpc>
              <a:spcBef>
                <a:spcPts val="1200"/>
              </a:spcBef>
              <a:spcAft>
                <a:spcPts val="1200"/>
              </a:spcAft>
              <a:buClr>
                <a:srgbClr val="000000"/>
              </a:buClr>
              <a:buSzPts val="1800"/>
              <a:buFont typeface="Arial"/>
              <a:buNone/>
            </a:pPr>
            <a:r>
              <a:rPr b="1" i="0" lang="en" sz="2300" u="none" cap="none" strike="noStrike">
                <a:solidFill>
                  <a:schemeClr val="accent2"/>
                </a:solidFill>
                <a:latin typeface="Arial"/>
                <a:ea typeface="Arial"/>
                <a:cs typeface="Arial"/>
                <a:sym typeface="Arial"/>
              </a:rPr>
              <a:t>What are some conditions or factors that may affect protein structure?</a:t>
            </a:r>
            <a:endParaRPr b="1" i="0" sz="2300" u="none" cap="none" strike="noStrike">
              <a:solidFill>
                <a:schemeClr val="accent2"/>
              </a:solidFill>
              <a:latin typeface="Arial"/>
              <a:ea typeface="Arial"/>
              <a:cs typeface="Arial"/>
              <a:sym typeface="Arial"/>
            </a:endParaRPr>
          </a:p>
        </p:txBody>
      </p:sp>
      <p:sp>
        <p:nvSpPr>
          <p:cNvPr id="2678" name="Google Shape;2678;p386"/>
          <p:cNvSpPr txBox="1"/>
          <p:nvPr>
            <p:ph type="title"/>
          </p:nvPr>
        </p:nvSpPr>
        <p:spPr>
          <a:xfrm>
            <a:off x="214318" y="56070"/>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t>What happened?</a:t>
            </a:r>
            <a:endParaRPr b="1" i="0" sz="3300" u="none" cap="none" strike="noStrike"/>
          </a:p>
        </p:txBody>
      </p:sp>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83" name="Shape 2683"/>
        <p:cNvGrpSpPr/>
        <p:nvPr/>
      </p:nvGrpSpPr>
      <p:grpSpPr>
        <a:xfrm>
          <a:off x="0" y="0"/>
          <a:ext cx="0" cy="0"/>
          <a:chOff x="0" y="0"/>
          <a:chExt cx="0" cy="0"/>
        </a:xfrm>
      </p:grpSpPr>
      <p:sp>
        <p:nvSpPr>
          <p:cNvPr id="2684" name="Google Shape;2684;p387"/>
          <p:cNvSpPr txBox="1"/>
          <p:nvPr/>
        </p:nvSpPr>
        <p:spPr>
          <a:xfrm>
            <a:off x="997546" y="158150"/>
            <a:ext cx="8145600" cy="748500"/>
          </a:xfrm>
          <a:prstGeom prst="rect">
            <a:avLst/>
          </a:prstGeom>
          <a:noFill/>
          <a:ln>
            <a:noFill/>
          </a:ln>
        </p:spPr>
        <p:txBody>
          <a:bodyPr anchorCtr="0" anchor="ctr" bIns="34275" lIns="68575" spcFirstLastPara="1" rIns="68575" wrap="square" tIns="34275">
            <a:normAutofit/>
          </a:bodyPr>
          <a:lstStyle/>
          <a:p>
            <a:pPr indent="0" lvl="0" marL="0" marR="0" rtl="0" algn="ctr">
              <a:lnSpc>
                <a:spcPct val="90000"/>
              </a:lnSpc>
              <a:spcBef>
                <a:spcPts val="0"/>
              </a:spcBef>
              <a:spcAft>
                <a:spcPts val="0"/>
              </a:spcAft>
              <a:buClr>
                <a:schemeClr val="dk1"/>
              </a:buClr>
              <a:buSzPts val="2300"/>
              <a:buFont typeface="Calibri"/>
              <a:buNone/>
            </a:pPr>
            <a:r>
              <a:t/>
            </a:r>
            <a:endParaRPr b="0" i="0" sz="1100" u="none" cap="none" strike="noStrike">
              <a:solidFill>
                <a:srgbClr val="000000"/>
              </a:solidFill>
              <a:latin typeface="Arial"/>
              <a:ea typeface="Arial"/>
              <a:cs typeface="Arial"/>
              <a:sym typeface="Arial"/>
            </a:endParaRPr>
          </a:p>
        </p:txBody>
      </p:sp>
      <p:sp>
        <p:nvSpPr>
          <p:cNvPr id="2685" name="Google Shape;2685;p38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686" name="Google Shape;2686;p387"/>
          <p:cNvSpPr txBox="1"/>
          <p:nvPr/>
        </p:nvSpPr>
        <p:spPr>
          <a:xfrm>
            <a:off x="1610269" y="1060163"/>
            <a:ext cx="6615300" cy="32883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687" name="Google Shape;2687;p387"/>
          <p:cNvPicPr preferRelativeResize="0"/>
          <p:nvPr/>
        </p:nvPicPr>
        <p:blipFill rotWithShape="1">
          <a:blip r:embed="rId4">
            <a:alphaModFix/>
          </a:blip>
          <a:srcRect b="0" l="0" r="0" t="0"/>
          <a:stretch/>
        </p:blipFill>
        <p:spPr>
          <a:xfrm>
            <a:off x="1827281" y="1275734"/>
            <a:ext cx="6181428" cy="3030281"/>
          </a:xfrm>
          <a:prstGeom prst="rect">
            <a:avLst/>
          </a:prstGeom>
          <a:noFill/>
          <a:ln>
            <a:noFill/>
          </a:ln>
        </p:spPr>
      </p:pic>
      <p:sp>
        <p:nvSpPr>
          <p:cNvPr id="2688" name="Google Shape;2688;p387"/>
          <p:cNvSpPr txBox="1"/>
          <p:nvPr>
            <p:ph type="title"/>
          </p:nvPr>
        </p:nvSpPr>
        <p:spPr>
          <a:xfrm>
            <a:off x="856425" y="158151"/>
            <a:ext cx="7851375"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b="1" lang="en" sz="3300"/>
              <a:t>Protein </a:t>
            </a:r>
            <a:r>
              <a:rPr b="1" i="0" lang="en" sz="3300" u="none" cap="none" strike="noStrike"/>
              <a:t>Denaturation</a:t>
            </a:r>
            <a:endParaRPr b="1" i="0" sz="3300" u="none" cap="none" strike="noStrike"/>
          </a:p>
        </p:txBody>
      </p:sp>
      <p:sp>
        <p:nvSpPr>
          <p:cNvPr id="2689" name="Google Shape;2689;p387"/>
          <p:cNvSpPr txBox="1"/>
          <p:nvPr/>
        </p:nvSpPr>
        <p:spPr>
          <a:xfrm>
            <a:off x="2994902" y="43060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 McGraw-Hill Science/Engineering/Math, 2011)</a:t>
            </a:r>
            <a:endParaRPr b="0" i="0" sz="900" u="none" cap="none" strike="noStrike">
              <a:solidFill>
                <a:srgbClr val="A0A0A0"/>
              </a:solidFill>
              <a:latin typeface="Calibri"/>
              <a:ea typeface="Calibri"/>
              <a:cs typeface="Calibri"/>
              <a:sym typeface="Calibri"/>
            </a:endParaRPr>
          </a:p>
        </p:txBody>
      </p:sp>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94" name="Shape 2694"/>
        <p:cNvGrpSpPr/>
        <p:nvPr/>
      </p:nvGrpSpPr>
      <p:grpSpPr>
        <a:xfrm>
          <a:off x="0" y="0"/>
          <a:ext cx="0" cy="0"/>
          <a:chOff x="0" y="0"/>
          <a:chExt cx="0" cy="0"/>
        </a:xfrm>
      </p:grpSpPr>
      <p:sp>
        <p:nvSpPr>
          <p:cNvPr id="2695" name="Google Shape;2695;p388"/>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696" name="Google Shape;2696;p388"/>
          <p:cNvSpPr txBox="1"/>
          <p:nvPr/>
        </p:nvSpPr>
        <p:spPr>
          <a:xfrm>
            <a:off x="1584788" y="1190006"/>
            <a:ext cx="6615300" cy="32883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697" name="Google Shape;2697;p388"/>
          <p:cNvPicPr preferRelativeResize="0"/>
          <p:nvPr/>
        </p:nvPicPr>
        <p:blipFill rotWithShape="1">
          <a:blip r:embed="rId4">
            <a:alphaModFix/>
          </a:blip>
          <a:srcRect b="0" l="0" r="0" t="0"/>
          <a:stretch/>
        </p:blipFill>
        <p:spPr>
          <a:xfrm>
            <a:off x="2581876" y="838501"/>
            <a:ext cx="4648049" cy="3555725"/>
          </a:xfrm>
          <a:prstGeom prst="rect">
            <a:avLst/>
          </a:prstGeom>
          <a:noFill/>
          <a:ln>
            <a:noFill/>
          </a:ln>
        </p:spPr>
      </p:pic>
      <p:sp>
        <p:nvSpPr>
          <p:cNvPr id="2698" name="Google Shape;2698;p388"/>
          <p:cNvSpPr txBox="1"/>
          <p:nvPr>
            <p:ph type="title"/>
          </p:nvPr>
        </p:nvSpPr>
        <p:spPr>
          <a:xfrm>
            <a:off x="980250" y="114876"/>
            <a:ext cx="7851300"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b="1" lang="en" sz="3300"/>
              <a:t>Polypeptide: </a:t>
            </a:r>
            <a:r>
              <a:rPr b="1" i="0" lang="en" sz="3300" u="none" cap="none" strike="noStrike"/>
              <a:t>Secondary </a:t>
            </a:r>
            <a:r>
              <a:rPr b="1" lang="en" sz="3300"/>
              <a:t>S</a:t>
            </a:r>
            <a:r>
              <a:rPr b="1" i="0" lang="en" sz="3300" u="none" cap="none" strike="noStrike"/>
              <a:t>tructure</a:t>
            </a:r>
            <a:r>
              <a:rPr b="1" lang="en" sz="3300"/>
              <a:t> </a:t>
            </a:r>
            <a:endParaRPr b="1" i="0" sz="3300" u="none" cap="none" strike="noStrike"/>
          </a:p>
        </p:txBody>
      </p:sp>
      <p:sp>
        <p:nvSpPr>
          <p:cNvPr id="2699" name="Google Shape;2699;p388"/>
          <p:cNvSpPr txBox="1"/>
          <p:nvPr/>
        </p:nvSpPr>
        <p:spPr>
          <a:xfrm>
            <a:off x="3315352" y="43942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(Limeri, Chapter 21: Protein structure and function)</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04" name="Shape 2704"/>
        <p:cNvGrpSpPr/>
        <p:nvPr/>
      </p:nvGrpSpPr>
      <p:grpSpPr>
        <a:xfrm>
          <a:off x="0" y="0"/>
          <a:ext cx="0" cy="0"/>
          <a:chOff x="0" y="0"/>
          <a:chExt cx="0" cy="0"/>
        </a:xfrm>
      </p:grpSpPr>
      <p:sp>
        <p:nvSpPr>
          <p:cNvPr id="2705" name="Google Shape;2705;p38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706" name="Google Shape;2706;p389"/>
          <p:cNvSpPr txBox="1"/>
          <p:nvPr/>
        </p:nvSpPr>
        <p:spPr>
          <a:xfrm>
            <a:off x="1598899" y="1853228"/>
            <a:ext cx="6876355" cy="1968912"/>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None/>
            </a:pPr>
            <a:r>
              <a:rPr i="0" lang="en" sz="2700" u="none" cap="none" strike="noStrike">
                <a:solidFill>
                  <a:schemeClr val="dk1"/>
                </a:solidFill>
                <a:latin typeface="Calibri"/>
                <a:ea typeface="Calibri"/>
                <a:cs typeface="Calibri"/>
                <a:sym typeface="Calibri"/>
              </a:rPr>
              <a:t>Let's build a helix and a sheet!</a:t>
            </a:r>
            <a:endParaRPr sz="2700">
              <a:latin typeface="Calibri"/>
              <a:ea typeface="Calibri"/>
              <a:cs typeface="Calibri"/>
              <a:sym typeface="Calibri"/>
            </a:endParaRPr>
          </a:p>
          <a:p>
            <a:pPr indent="0" lvl="0" marL="0" marR="0" rtl="0" algn="l">
              <a:lnSpc>
                <a:spcPct val="100000"/>
              </a:lnSpc>
              <a:spcBef>
                <a:spcPts val="0"/>
              </a:spcBef>
              <a:spcAft>
                <a:spcPts val="0"/>
              </a:spcAft>
              <a:buNone/>
            </a:pPr>
            <a:r>
              <a:t/>
            </a:r>
            <a:endParaRPr i="0" sz="27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rPr i="0" lang="en" sz="2700" u="none" cap="none" strike="noStrike">
                <a:solidFill>
                  <a:schemeClr val="accent2"/>
                </a:solidFill>
                <a:latin typeface="Calibri"/>
                <a:ea typeface="Calibri"/>
                <a:cs typeface="Calibri"/>
                <a:sym typeface="Calibri"/>
              </a:rPr>
              <a:t>What new questions do you have?</a:t>
            </a:r>
            <a:endParaRPr sz="2700">
              <a:solidFill>
                <a:schemeClr val="accent2"/>
              </a:solidFill>
              <a:latin typeface="Calibri"/>
              <a:ea typeface="Calibri"/>
              <a:cs typeface="Calibri"/>
              <a:sym typeface="Calibri"/>
            </a:endParaRPr>
          </a:p>
        </p:txBody>
      </p:sp>
      <p:sp>
        <p:nvSpPr>
          <p:cNvPr id="2707" name="Google Shape;2707;p389"/>
          <p:cNvSpPr txBox="1"/>
          <p:nvPr>
            <p:ph type="title"/>
          </p:nvPr>
        </p:nvSpPr>
        <p:spPr>
          <a:xfrm>
            <a:off x="1276350" y="309450"/>
            <a:ext cx="747067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cap="none" strike="noStrike">
                <a:solidFill>
                  <a:schemeClr val="accent1"/>
                </a:solidFill>
              </a:rPr>
              <a:t>Understanding </a:t>
            </a:r>
            <a:r>
              <a:rPr b="1" lang="en">
                <a:solidFill>
                  <a:schemeClr val="accent1"/>
                </a:solidFill>
              </a:rPr>
              <a:t>S</a:t>
            </a:r>
            <a:r>
              <a:rPr b="1" i="0" lang="en" cap="none" strike="noStrike">
                <a:solidFill>
                  <a:schemeClr val="accent1"/>
                </a:solidFill>
              </a:rPr>
              <a:t>econdary Structures</a:t>
            </a:r>
            <a:endParaRPr b="1" i="0" cap="none" strike="noStrike">
              <a:solidFill>
                <a:schemeClr val="accent1"/>
              </a:solidFill>
            </a:endParaRPr>
          </a:p>
        </p:txBody>
      </p:sp>
      <p:pic>
        <p:nvPicPr>
          <p:cNvPr id="2708" name="Google Shape;2708;p389"/>
          <p:cNvPicPr preferRelativeResize="0"/>
          <p:nvPr/>
        </p:nvPicPr>
        <p:blipFill rotWithShape="1">
          <a:blip r:embed="rId4">
            <a:alphaModFix/>
          </a:blip>
          <a:srcRect b="0" l="0" r="0" t="0"/>
          <a:stretch/>
        </p:blipFill>
        <p:spPr>
          <a:xfrm>
            <a:off x="8064659" y="111899"/>
            <a:ext cx="900247" cy="900247"/>
          </a:xfrm>
          <a:prstGeom prst="rect">
            <a:avLst/>
          </a:prstGeom>
          <a:noFill/>
          <a:ln>
            <a:noFill/>
          </a:ln>
        </p:spPr>
      </p:pic>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12" name="Shape 2712"/>
        <p:cNvGrpSpPr/>
        <p:nvPr/>
      </p:nvGrpSpPr>
      <p:grpSpPr>
        <a:xfrm>
          <a:off x="0" y="0"/>
          <a:ext cx="0" cy="0"/>
          <a:chOff x="0" y="0"/>
          <a:chExt cx="0" cy="0"/>
        </a:xfrm>
      </p:grpSpPr>
      <p:sp>
        <p:nvSpPr>
          <p:cNvPr id="2713" name="Google Shape;2713;p39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pic>
        <p:nvPicPr>
          <p:cNvPr descr="Icon&#10;&#10;Description automatically generated" id="2714" name="Google Shape;2714;p390"/>
          <p:cNvPicPr preferRelativeResize="0"/>
          <p:nvPr/>
        </p:nvPicPr>
        <p:blipFill rotWithShape="1">
          <a:blip r:embed="rId4">
            <a:alphaModFix/>
          </a:blip>
          <a:srcRect b="0" l="0" r="0" t="0"/>
          <a:stretch/>
        </p:blipFill>
        <p:spPr>
          <a:xfrm>
            <a:off x="8120902" y="155614"/>
            <a:ext cx="900248" cy="900248"/>
          </a:xfrm>
          <a:prstGeom prst="rect">
            <a:avLst/>
          </a:prstGeom>
          <a:noFill/>
          <a:ln>
            <a:noFill/>
          </a:ln>
        </p:spPr>
      </p:pic>
      <p:sp>
        <p:nvSpPr>
          <p:cNvPr id="2715" name="Google Shape;2715;p390"/>
          <p:cNvSpPr txBox="1"/>
          <p:nvPr>
            <p:ph idx="1" type="body"/>
          </p:nvPr>
        </p:nvSpPr>
        <p:spPr>
          <a:xfrm>
            <a:off x="504825" y="1352550"/>
            <a:ext cx="8143875" cy="33561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i="0" lang="en" sz="2100" u="none" cap="none" strike="noStrike">
                <a:solidFill>
                  <a:srgbClr val="000000"/>
                </a:solidFill>
              </a:rPr>
              <a:t>Use the Digital Modeling Hub to explore Secondary Structure of protein</a:t>
            </a:r>
            <a:endParaRPr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i="0" lang="en" sz="2100" u="none" cap="none" strike="noStrike">
                <a:solidFill>
                  <a:srgbClr val="000000"/>
                </a:solidFill>
              </a:rPr>
              <a:t>https://learn.3dmoleculardesigns.com/zinc-finger-exploratorium-pl</a:t>
            </a:r>
            <a:endParaRPr b="1"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i="0" lang="en" sz="2100" u="none" cap="none" strike="noStrike">
                <a:solidFill>
                  <a:srgbClr val="000000"/>
                </a:solidFill>
              </a:rPr>
              <a:t>Access code: SUMMER24</a:t>
            </a:r>
            <a:endParaRPr b="1"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lang="en" sz="2100" u="sng">
                <a:solidFill>
                  <a:schemeClr val="hlink"/>
                </a:solidFill>
                <a:hlinkClick r:id="rId5"/>
              </a:rPr>
              <a:t>Link</a:t>
            </a:r>
            <a:endParaRPr b="1" i="0" sz="2100" u="none" cap="none" strike="noStrike">
              <a:solidFill>
                <a:srgbClr val="000000"/>
              </a:solidFill>
            </a:endParaRPr>
          </a:p>
          <a:p>
            <a:pPr indent="0" lvl="0" marL="0" marR="0" rtl="0" algn="l">
              <a:lnSpc>
                <a:spcPct val="100000"/>
              </a:lnSpc>
              <a:spcBef>
                <a:spcPts val="1200"/>
              </a:spcBef>
              <a:spcAft>
                <a:spcPts val="0"/>
              </a:spcAft>
              <a:buClr>
                <a:srgbClr val="000000"/>
              </a:buClr>
              <a:buSzPts val="1800"/>
              <a:buFont typeface="Arial"/>
              <a:buNone/>
            </a:pPr>
            <a:r>
              <a:rPr b="1" i="0" lang="en" sz="2100" u="none" cap="none" strike="noStrike">
                <a:solidFill>
                  <a:schemeClr val="accent2"/>
                </a:solidFill>
              </a:rPr>
              <a:t>What patterns do you notice?  </a:t>
            </a:r>
            <a:endParaRPr b="1" i="0" sz="2100" u="none" cap="none" strike="noStrike">
              <a:solidFill>
                <a:schemeClr val="accent2"/>
              </a:solidFill>
            </a:endParaRPr>
          </a:p>
          <a:p>
            <a:pPr indent="0" lvl="0" marL="0" marR="0" rtl="0" algn="l">
              <a:lnSpc>
                <a:spcPct val="100000"/>
              </a:lnSpc>
              <a:spcBef>
                <a:spcPts val="1200"/>
              </a:spcBef>
              <a:spcAft>
                <a:spcPts val="1200"/>
              </a:spcAft>
              <a:buClr>
                <a:srgbClr val="000000"/>
              </a:buClr>
              <a:buSzPts val="1800"/>
              <a:buFont typeface="Arial"/>
              <a:buNone/>
            </a:pPr>
            <a:r>
              <a:rPr b="1" i="0" lang="en" sz="2100" u="none" cap="none" strike="noStrike">
                <a:solidFill>
                  <a:schemeClr val="accent2"/>
                </a:solidFill>
              </a:rPr>
              <a:t>How might this help us understand the phenomenon?</a:t>
            </a:r>
            <a:endParaRPr i="0" sz="2100" u="none" cap="none" strike="noStrike">
              <a:solidFill>
                <a:schemeClr val="accent2"/>
              </a:solidFill>
            </a:endParaRPr>
          </a:p>
        </p:txBody>
      </p:sp>
      <p:sp>
        <p:nvSpPr>
          <p:cNvPr id="2716" name="Google Shape;2716;p390"/>
          <p:cNvSpPr txBox="1"/>
          <p:nvPr>
            <p:ph type="title"/>
          </p:nvPr>
        </p:nvSpPr>
        <p:spPr>
          <a:xfrm>
            <a:off x="89387" y="-8"/>
            <a:ext cx="8480925" cy="97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1" i="0" lang="en" sz="3300" u="none" cap="none" strike="noStrike"/>
              <a:t>Exploring Protein Structure</a:t>
            </a:r>
            <a:endParaRPr b="1" i="0" sz="3300" u="none" cap="none" strike="noStrike"/>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0" name="Shape 2720"/>
        <p:cNvGrpSpPr/>
        <p:nvPr/>
      </p:nvGrpSpPr>
      <p:grpSpPr>
        <a:xfrm>
          <a:off x="0" y="0"/>
          <a:ext cx="0" cy="0"/>
          <a:chOff x="0" y="0"/>
          <a:chExt cx="0" cy="0"/>
        </a:xfrm>
      </p:grpSpPr>
      <p:sp>
        <p:nvSpPr>
          <p:cNvPr id="2721" name="Google Shape;2721;p39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722" name="Google Shape;2722;p391"/>
          <p:cNvSpPr txBox="1"/>
          <p:nvPr/>
        </p:nvSpPr>
        <p:spPr>
          <a:xfrm>
            <a:off x="331318" y="106703"/>
            <a:ext cx="8481375" cy="57712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1" lang="en" sz="3300" u="none" cap="none" strike="noStrike">
                <a:solidFill>
                  <a:schemeClr val="lt1"/>
                </a:solidFill>
                <a:latin typeface="Calibri"/>
                <a:ea typeface="Calibri"/>
                <a:cs typeface="Calibri"/>
                <a:sym typeface="Calibri"/>
              </a:rPr>
              <a:t>Let's add some secondary structures</a:t>
            </a:r>
            <a:endParaRPr sz="3300" u="none" cap="none" strike="noStrike">
              <a:solidFill>
                <a:srgbClr val="000000"/>
              </a:solidFill>
              <a:latin typeface="Calibri"/>
              <a:ea typeface="Calibri"/>
              <a:cs typeface="Calibri"/>
              <a:sym typeface="Calibri"/>
            </a:endParaRPr>
          </a:p>
        </p:txBody>
      </p:sp>
      <p:sp>
        <p:nvSpPr>
          <p:cNvPr id="2723" name="Google Shape;2723;p391"/>
          <p:cNvSpPr txBox="1"/>
          <p:nvPr/>
        </p:nvSpPr>
        <p:spPr>
          <a:xfrm>
            <a:off x="447675" y="1736344"/>
            <a:ext cx="7391475" cy="1339200"/>
          </a:xfrm>
          <a:prstGeom prst="rect">
            <a:avLst/>
          </a:prstGeom>
          <a:noFill/>
          <a:ln>
            <a:noFill/>
          </a:ln>
        </p:spPr>
        <p:txBody>
          <a:bodyPr anchorCtr="0" anchor="t" bIns="45725" lIns="91425" spcFirstLastPara="1" rIns="91425" wrap="square" tIns="45725">
            <a:spAutoFit/>
          </a:bodyPr>
          <a:lstStyle/>
          <a:p>
            <a:pPr indent="0" lvl="0" marL="0" marR="0" rtl="0" algn="l">
              <a:lnSpc>
                <a:spcPct val="100000"/>
              </a:lnSpc>
              <a:spcBef>
                <a:spcPts val="0"/>
              </a:spcBef>
              <a:spcAft>
                <a:spcPts val="0"/>
              </a:spcAft>
              <a:buNone/>
            </a:pPr>
            <a:r>
              <a:rPr i="0" lang="en" sz="2700" u="none" cap="none" strike="noStrike">
                <a:solidFill>
                  <a:schemeClr val="accent2"/>
                </a:solidFill>
                <a:latin typeface="Calibri"/>
                <a:ea typeface="Calibri"/>
                <a:cs typeface="Calibri"/>
                <a:sym typeface="Calibri"/>
              </a:rPr>
              <a:t>Add 1 helix somewhere in your folded toober</a:t>
            </a:r>
            <a:endParaRPr i="0" sz="2700" u="none" cap="none" strike="noStrike">
              <a:solidFill>
                <a:schemeClr val="accent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700" u="none" cap="none" strike="noStrike">
              <a:solidFill>
                <a:schemeClr val="accent2"/>
              </a:solidFill>
              <a:latin typeface="Calibri"/>
              <a:ea typeface="Calibri"/>
              <a:cs typeface="Calibri"/>
              <a:sym typeface="Calibri"/>
            </a:endParaRPr>
          </a:p>
          <a:p>
            <a:pPr indent="0" lvl="0" marL="0" marR="0" rtl="0" algn="l">
              <a:lnSpc>
                <a:spcPct val="100000"/>
              </a:lnSpc>
              <a:spcBef>
                <a:spcPts val="0"/>
              </a:spcBef>
              <a:spcAft>
                <a:spcPts val="0"/>
              </a:spcAft>
              <a:buNone/>
            </a:pPr>
            <a:r>
              <a:rPr i="0" lang="en" sz="2700" u="none" cap="none" strike="noStrike">
                <a:solidFill>
                  <a:schemeClr val="accent2"/>
                </a:solidFill>
                <a:latin typeface="Calibri"/>
                <a:ea typeface="Calibri"/>
                <a:cs typeface="Calibri"/>
                <a:sym typeface="Calibri"/>
              </a:rPr>
              <a:t>Add 2 sheets to your toober</a:t>
            </a:r>
            <a:endParaRPr i="0" sz="2700" u="none" cap="none" strike="noStrike">
              <a:solidFill>
                <a:schemeClr val="accent2"/>
              </a:solidFill>
              <a:latin typeface="Calibri"/>
              <a:ea typeface="Calibri"/>
              <a:cs typeface="Calibri"/>
              <a:sym typeface="Calibri"/>
            </a:endParaRPr>
          </a:p>
        </p:txBody>
      </p:sp>
      <p:pic>
        <p:nvPicPr>
          <p:cNvPr id="2724" name="Google Shape;2724;p391"/>
          <p:cNvPicPr preferRelativeResize="0"/>
          <p:nvPr/>
        </p:nvPicPr>
        <p:blipFill rotWithShape="1">
          <a:blip r:embed="rId3">
            <a:alphaModFix/>
          </a:blip>
          <a:srcRect b="0" l="0" r="0" t="0"/>
          <a:stretch/>
        </p:blipFill>
        <p:spPr>
          <a:xfrm>
            <a:off x="8120911" y="106699"/>
            <a:ext cx="900247" cy="900247"/>
          </a:xfrm>
          <a:prstGeom prst="rect">
            <a:avLst/>
          </a:prstGeom>
          <a:noFill/>
          <a:ln>
            <a:noFill/>
          </a:ln>
        </p:spPr>
      </p:pic>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8" name="Shape 2728"/>
        <p:cNvGrpSpPr/>
        <p:nvPr/>
      </p:nvGrpSpPr>
      <p:grpSpPr>
        <a:xfrm>
          <a:off x="0" y="0"/>
          <a:ext cx="0" cy="0"/>
          <a:chOff x="0" y="0"/>
          <a:chExt cx="0" cy="0"/>
        </a:xfrm>
      </p:grpSpPr>
      <p:graphicFrame>
        <p:nvGraphicFramePr>
          <p:cNvPr id="2729" name="Google Shape;2729;p392"/>
          <p:cNvGraphicFramePr/>
          <p:nvPr/>
        </p:nvGraphicFramePr>
        <p:xfrm>
          <a:off x="873153" y="1495151"/>
          <a:ext cx="3000000" cy="3000000"/>
        </p:xfrm>
        <a:graphic>
          <a:graphicData uri="http://schemas.openxmlformats.org/drawingml/2006/table">
            <a:tbl>
              <a:tblPr>
                <a:noFill/>
                <a:tableStyleId>{A54CE290-4DEE-426F-906F-1E22D7E15B25}</a:tableStyleId>
              </a:tblPr>
              <a:tblGrid>
                <a:gridCol w="2522025"/>
                <a:gridCol w="2753225"/>
                <a:gridCol w="2558625"/>
              </a:tblGrid>
              <a:tr h="573975">
                <a:tc>
                  <a:txBody>
                    <a:bodyPr/>
                    <a:lstStyle/>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Science and</a:t>
                      </a:r>
                      <a:endParaRPr sz="1100" u="none" cap="none" strike="noStrike"/>
                    </a:p>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Engineering Practices</a:t>
                      </a:r>
                      <a:endParaRPr b="1" sz="1800" u="none" cap="none" strike="noStrike">
                        <a:solidFill>
                          <a:schemeClr val="lt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638ACF"/>
                    </a:solidFill>
                  </a:tcPr>
                </a:tc>
                <a:tc>
                  <a:txBody>
                    <a:bodyPr/>
                    <a:lstStyle/>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Cross Cutting</a:t>
                      </a:r>
                      <a:endParaRPr sz="1100" u="none" cap="none" strike="noStrike"/>
                    </a:p>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Concepts</a:t>
                      </a:r>
                      <a:endParaRPr b="1" sz="1800" u="none" cap="none" strike="noStrike">
                        <a:solidFill>
                          <a:schemeClr val="lt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6"/>
                    </a:solidFill>
                  </a:tcPr>
                </a:tc>
                <a:tc>
                  <a:txBody>
                    <a:bodyPr/>
                    <a:lstStyle/>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Disciplinary</a:t>
                      </a:r>
                      <a:endParaRPr sz="1100" u="none" cap="none" strike="noStrike"/>
                    </a:p>
                    <a:p>
                      <a:pPr indent="0" lvl="0" marL="0" marR="0" rtl="0" algn="ctr">
                        <a:lnSpc>
                          <a:spcPct val="107000"/>
                        </a:lnSpc>
                        <a:spcBef>
                          <a:spcPts val="0"/>
                        </a:spcBef>
                        <a:spcAft>
                          <a:spcPts val="0"/>
                        </a:spcAft>
                        <a:buClr>
                          <a:srgbClr val="000000"/>
                        </a:buClr>
                        <a:buSzPts val="1800"/>
                        <a:buFont typeface="Arial"/>
                        <a:buNone/>
                      </a:pPr>
                      <a:r>
                        <a:rPr b="1" lang="en" sz="1800" u="none" cap="none" strike="noStrike">
                          <a:solidFill>
                            <a:schemeClr val="lt1"/>
                          </a:solidFill>
                          <a:latin typeface="Calibri"/>
                          <a:ea typeface="Calibri"/>
                          <a:cs typeface="Calibri"/>
                          <a:sym typeface="Calibri"/>
                        </a:rPr>
                        <a:t>Core Ideas</a:t>
                      </a:r>
                      <a:endParaRPr b="1" sz="1800" u="none" cap="none" strike="noStrike">
                        <a:solidFill>
                          <a:schemeClr val="lt1"/>
                        </a:solidFill>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691475">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Scientific Investigations Use a Variety of Methods</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Stability and Change</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HS-LS1-3</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r h="546900">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Developing and Using Models</a:t>
                      </a:r>
                      <a:endParaRPr b="0" sz="1400" u="none" cap="none" strike="noStrike">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Systems and System Models</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HS-LS1-2</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r h="638300">
                <a:tc>
                  <a:txBody>
                    <a:bodyPr/>
                    <a:lstStyle/>
                    <a:p>
                      <a:pPr indent="0" lvl="0" marL="0" marR="0" rtl="0" algn="ctr">
                        <a:lnSpc>
                          <a:spcPct val="107000"/>
                        </a:lnSpc>
                        <a:spcBef>
                          <a:spcPts val="0"/>
                        </a:spcBef>
                        <a:spcAft>
                          <a:spcPts val="0"/>
                        </a:spcAft>
                        <a:buClr>
                          <a:schemeClr val="dk1"/>
                        </a:buClr>
                        <a:buSzPts val="1100"/>
                        <a:buFont typeface="Calibri"/>
                        <a:buNone/>
                      </a:pPr>
                      <a:r>
                        <a:rPr b="0" lang="en" sz="1400" u="none" cap="none" strike="noStrike">
                          <a:latin typeface="Calibri"/>
                          <a:ea typeface="Calibri"/>
                          <a:cs typeface="Calibri"/>
                          <a:sym typeface="Calibri"/>
                        </a:rPr>
                        <a:t>Constructing Explanations and Designing</a:t>
                      </a:r>
                      <a:endParaRPr sz="1100" u="none" cap="none" strike="noStrike"/>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7000"/>
                        </a:lnSpc>
                        <a:spcBef>
                          <a:spcPts val="0"/>
                        </a:spcBef>
                        <a:spcAft>
                          <a:spcPts val="0"/>
                        </a:spcAft>
                        <a:buClr>
                          <a:schemeClr val="dk1"/>
                        </a:buClr>
                        <a:buSzPts val="1100"/>
                        <a:buFont typeface="Calibri"/>
                        <a:buNone/>
                      </a:pPr>
                      <a:r>
                        <a:t/>
                      </a:r>
                      <a:endParaRPr b="0" sz="1400" u="none" cap="none" strike="noStrike">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7000"/>
                        </a:lnSpc>
                        <a:spcBef>
                          <a:spcPts val="0"/>
                        </a:spcBef>
                        <a:spcAft>
                          <a:spcPts val="0"/>
                        </a:spcAft>
                        <a:buClr>
                          <a:schemeClr val="dk1"/>
                        </a:buClr>
                        <a:buSzPts val="1100"/>
                        <a:buFont typeface="Calibri"/>
                        <a:buNone/>
                      </a:pPr>
                      <a:r>
                        <a:t/>
                      </a:r>
                      <a:endParaRPr b="0" sz="1400" u="none" cap="none" strike="noStrike">
                        <a:latin typeface="Calibri"/>
                        <a:ea typeface="Calibri"/>
                        <a:cs typeface="Calibri"/>
                        <a:sym typeface="Calibri"/>
                      </a:endParaRPr>
                    </a:p>
                  </a:txBody>
                  <a:tcPr marT="0" marB="0" marR="51425" marL="514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bl>
          </a:graphicData>
        </a:graphic>
      </p:graphicFrame>
      <p:sp>
        <p:nvSpPr>
          <p:cNvPr id="2730" name="Google Shape;2730;p392"/>
          <p:cNvSpPr txBox="1"/>
          <p:nvPr/>
        </p:nvSpPr>
        <p:spPr>
          <a:xfrm>
            <a:off x="787246" y="1050767"/>
            <a:ext cx="8077800" cy="266822"/>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900"/>
              <a:buFont typeface="Calibri"/>
              <a:buNone/>
            </a:pPr>
            <a:r>
              <a:rPr b="1" i="1" lang="en" sz="1200" u="none" cap="none" strike="noStrike">
                <a:solidFill>
                  <a:srgbClr val="000000"/>
                </a:solidFill>
                <a:latin typeface="Calibri"/>
                <a:ea typeface="Calibri"/>
                <a:cs typeface="Calibri"/>
                <a:sym typeface="Calibri"/>
              </a:rPr>
              <a:t>Next Generation Science Standards</a:t>
            </a:r>
            <a:endParaRPr b="0" i="0" sz="1100" u="none" cap="none" strike="noStrike">
              <a:solidFill>
                <a:srgbClr val="000000"/>
              </a:solidFill>
              <a:latin typeface="Arial"/>
              <a:ea typeface="Arial"/>
              <a:cs typeface="Arial"/>
              <a:sym typeface="Arial"/>
            </a:endParaRPr>
          </a:p>
        </p:txBody>
      </p:sp>
      <p:sp>
        <p:nvSpPr>
          <p:cNvPr id="2731" name="Google Shape;2731;p392"/>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732" name="Google Shape;2732;p392"/>
          <p:cNvSpPr txBox="1"/>
          <p:nvPr/>
        </p:nvSpPr>
        <p:spPr>
          <a:xfrm>
            <a:off x="503499" y="144803"/>
            <a:ext cx="84813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1" i="1" lang="en" sz="3000" u="none" cap="none" strike="noStrike">
                <a:solidFill>
                  <a:schemeClr val="lt1"/>
                </a:solidFill>
                <a:latin typeface="Calibri"/>
                <a:ea typeface="Calibri"/>
                <a:cs typeface="Calibri"/>
                <a:sym typeface="Calibri"/>
              </a:rPr>
              <a:t>Teacher Guide</a:t>
            </a:r>
            <a:endParaRPr b="0" i="0" sz="3000" u="none" cap="none" strike="noStrike">
              <a:solidFill>
                <a:schemeClr val="lt1"/>
              </a:solidFill>
              <a:latin typeface="Calibri"/>
              <a:ea typeface="Calibri"/>
              <a:cs typeface="Calibri"/>
              <a:sym typeface="Calibri"/>
            </a:endParaRPr>
          </a:p>
        </p:txBody>
      </p:sp>
      <p:pic>
        <p:nvPicPr>
          <p:cNvPr id="2733" name="Google Shape;2733;p392"/>
          <p:cNvPicPr preferRelativeResize="0"/>
          <p:nvPr/>
        </p:nvPicPr>
        <p:blipFill rotWithShape="1">
          <a:blip r:embed="rId3">
            <a:alphaModFix/>
          </a:blip>
          <a:srcRect b="0" l="0" r="0" t="0"/>
          <a:stretch/>
        </p:blipFill>
        <p:spPr>
          <a:xfrm>
            <a:off x="0" y="0"/>
            <a:ext cx="9144000" cy="5143500"/>
          </a:xfrm>
          <a:prstGeom prst="rect">
            <a:avLst/>
          </a:prstGeom>
          <a:noFill/>
          <a:ln>
            <a:noFill/>
          </a:ln>
        </p:spPr>
      </p:pic>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38" name="Shape 2738"/>
        <p:cNvGrpSpPr/>
        <p:nvPr/>
      </p:nvGrpSpPr>
      <p:grpSpPr>
        <a:xfrm>
          <a:off x="0" y="0"/>
          <a:ext cx="0" cy="0"/>
          <a:chOff x="0" y="0"/>
          <a:chExt cx="0" cy="0"/>
        </a:xfrm>
      </p:grpSpPr>
      <p:sp>
        <p:nvSpPr>
          <p:cNvPr id="2739" name="Google Shape;2739;p39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graphicFrame>
        <p:nvGraphicFramePr>
          <p:cNvPr id="2740" name="Google Shape;2740;p393"/>
          <p:cNvGraphicFramePr/>
          <p:nvPr/>
        </p:nvGraphicFramePr>
        <p:xfrm>
          <a:off x="808522" y="869830"/>
          <a:ext cx="3000000" cy="3000000"/>
        </p:xfrm>
        <a:graphic>
          <a:graphicData uri="http://schemas.openxmlformats.org/drawingml/2006/table">
            <a:tbl>
              <a:tblPr>
                <a:noFill/>
                <a:tableStyleId>{A54CE290-4DEE-426F-906F-1E22D7E15B25}</a:tableStyleId>
              </a:tblPr>
              <a:tblGrid>
                <a:gridCol w="3977625"/>
                <a:gridCol w="3977625"/>
              </a:tblGrid>
              <a:tr h="3764750">
                <a:tc>
                  <a:txBody>
                    <a:bodyPr/>
                    <a:lstStyle/>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Estimated Class Time Needed:</a:t>
                      </a:r>
                      <a:endParaRPr sz="1800" u="none" cap="none" strike="noStrike">
                        <a:solidFill>
                          <a:schemeClr val="dk1"/>
                        </a:solidFill>
                      </a:endParaRPr>
                    </a:p>
                    <a:p>
                      <a:pPr indent="-171450" lvl="0" marL="1651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Kit/Models Needed:</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Related Materials/Kits</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400"/>
                        <a:buFont typeface="Calibri"/>
                        <a:buNone/>
                      </a:pPr>
                      <a:r>
                        <a:rPr lang="en" sz="1800" u="none" cap="none" strike="noStrike">
                          <a:solidFill>
                            <a:schemeClr val="dk1"/>
                          </a:solidFill>
                        </a:rPr>
                        <a:t>Technology</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DCEA"/>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 sz="1800" u="none" cap="none" strike="noStrike">
                          <a:solidFill>
                            <a:schemeClr val="dk1"/>
                          </a:solidFill>
                        </a:rPr>
                        <a:t>Grade, Class</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p>
                      <a:pPr indent="0" lvl="0" marL="0" marR="0" rtl="0" algn="l">
                        <a:lnSpc>
                          <a:spcPct val="100000"/>
                        </a:lnSpc>
                        <a:spcBef>
                          <a:spcPts val="0"/>
                        </a:spcBef>
                        <a:spcAft>
                          <a:spcPts val="0"/>
                        </a:spcAft>
                        <a:buClr>
                          <a:schemeClr val="dk1"/>
                        </a:buClr>
                        <a:buSzPts val="1400"/>
                        <a:buFont typeface="Calibri"/>
                        <a:buNone/>
                      </a:pPr>
                      <a:r>
                        <a:rPr lang="en" sz="1800" u="none" cap="none" strike="noStrike">
                          <a:solidFill>
                            <a:schemeClr val="dk1"/>
                          </a:solidFill>
                        </a:rPr>
                        <a:t>Topics</a:t>
                      </a:r>
                      <a:endParaRPr sz="1100" u="none" cap="none" strike="noStrike"/>
                    </a:p>
                    <a:p>
                      <a:pPr indent="-107950" lvl="0" marL="101600" marR="0" rtl="0" algn="l">
                        <a:lnSpc>
                          <a:spcPct val="100000"/>
                        </a:lnSpc>
                        <a:spcBef>
                          <a:spcPts val="400"/>
                        </a:spcBef>
                        <a:spcAft>
                          <a:spcPts val="0"/>
                        </a:spcAft>
                        <a:buClr>
                          <a:schemeClr val="dk1"/>
                        </a:buClr>
                        <a:buSzPts val="1100"/>
                        <a:buFont typeface="Arial"/>
                        <a:buChar char="•"/>
                      </a:pPr>
                      <a:r>
                        <a:rPr b="0" lang="en" sz="1400" u="none" cap="none" strike="noStrike">
                          <a:solidFill>
                            <a:schemeClr val="dk1"/>
                          </a:solidFill>
                        </a:rPr>
                        <a:t>Content</a:t>
                      </a:r>
                      <a:endParaRPr sz="1100" u="none" cap="none" strike="noStrike"/>
                    </a:p>
                    <a:p>
                      <a:pPr indent="0" lvl="0" marL="0" marR="0" rtl="0" algn="l">
                        <a:lnSpc>
                          <a:spcPct val="100000"/>
                        </a:lnSpc>
                        <a:spcBef>
                          <a:spcPts val="0"/>
                        </a:spcBef>
                        <a:spcAft>
                          <a:spcPts val="0"/>
                        </a:spcAft>
                        <a:buClr>
                          <a:schemeClr val="dk1"/>
                        </a:buClr>
                        <a:buSzPts val="900"/>
                        <a:buFont typeface="Calibri"/>
                        <a:buNone/>
                      </a:pPr>
                      <a:r>
                        <a:t/>
                      </a:r>
                      <a:endParaRPr i="1" sz="1200" u="none" cap="none" strike="noStrike">
                        <a:solidFill>
                          <a:schemeClr val="dk1"/>
                        </a:solidFill>
                      </a:endParaRPr>
                    </a:p>
                    <a:p>
                      <a:pPr indent="0" lvl="0" marL="0" marR="0" rtl="0" algn="l">
                        <a:lnSpc>
                          <a:spcPct val="100000"/>
                        </a:lnSpc>
                        <a:spcBef>
                          <a:spcPts val="400"/>
                        </a:spcBef>
                        <a:spcAft>
                          <a:spcPts val="0"/>
                        </a:spcAft>
                        <a:buClr>
                          <a:srgbClr val="000000"/>
                        </a:buClr>
                        <a:buSzPts val="1400"/>
                        <a:buFont typeface="Arial"/>
                        <a:buNone/>
                      </a:pPr>
                      <a:r>
                        <a:t/>
                      </a:r>
                      <a:endParaRPr sz="1400" u="none" cap="none" strike="noStrike">
                        <a:solidFill>
                          <a:schemeClr val="dk1"/>
                        </a:solidFill>
                      </a:endParaRPr>
                    </a:p>
                  </a:txBody>
                  <a:tcPr marT="34300" marB="34300" marR="68600" marL="68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8DCEA"/>
                    </a:solidFill>
                  </a:tcPr>
                </a:tc>
              </a:tr>
            </a:tbl>
          </a:graphicData>
        </a:graphic>
      </p:graphicFrame>
      <p:sp>
        <p:nvSpPr>
          <p:cNvPr id="2741" name="Google Shape;2741;p393"/>
          <p:cNvSpPr txBox="1"/>
          <p:nvPr/>
        </p:nvSpPr>
        <p:spPr>
          <a:xfrm>
            <a:off x="503499" y="144803"/>
            <a:ext cx="84813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1" i="1" lang="en" sz="3000" u="none" cap="none" strike="noStrike">
                <a:solidFill>
                  <a:schemeClr val="lt1"/>
                </a:solidFill>
                <a:latin typeface="Calibri"/>
                <a:ea typeface="Calibri"/>
                <a:cs typeface="Calibri"/>
                <a:sym typeface="Calibri"/>
              </a:rPr>
              <a:t>Teacher Guide</a:t>
            </a:r>
            <a:endParaRPr b="0" i="0" sz="3000" u="none" cap="none" strike="noStrike">
              <a:solidFill>
                <a:schemeClr val="lt1"/>
              </a:solidFill>
              <a:latin typeface="Calibri"/>
              <a:ea typeface="Calibri"/>
              <a:cs typeface="Calibri"/>
              <a:sym typeface="Calibri"/>
            </a:endParaRPr>
          </a:p>
        </p:txBody>
      </p:sp>
      <p:pic>
        <p:nvPicPr>
          <p:cNvPr id="2742" name="Google Shape;2742;p393"/>
          <p:cNvPicPr preferRelativeResize="0"/>
          <p:nvPr/>
        </p:nvPicPr>
        <p:blipFill rotWithShape="1">
          <a:blip r:embed="rId4">
            <a:alphaModFix/>
          </a:blip>
          <a:srcRect b="0" l="0" r="0" t="0"/>
          <a:stretch/>
        </p:blipFill>
        <p:spPr>
          <a:xfrm>
            <a:off x="0" y="0"/>
            <a:ext cx="9144000" cy="5143500"/>
          </a:xfrm>
          <a:prstGeom prst="rect">
            <a:avLst/>
          </a:prstGeom>
          <a:noFill/>
          <a:ln>
            <a:noFill/>
          </a:ln>
        </p:spPr>
      </p:pic>
      <p:pic>
        <p:nvPicPr>
          <p:cNvPr id="2743" name="Google Shape;2743;p393"/>
          <p:cNvPicPr preferRelativeResize="0"/>
          <p:nvPr/>
        </p:nvPicPr>
        <p:blipFill rotWithShape="1">
          <a:blip r:embed="rId5">
            <a:alphaModFix/>
          </a:blip>
          <a:srcRect b="0" l="0" r="0" t="0"/>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241"/>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3D Molecular Designs Staff</a:t>
            </a:r>
            <a:endParaRPr/>
          </a:p>
          <a:p>
            <a:pPr indent="0" lvl="0" marL="0" rtl="0" algn="ctr">
              <a:spcBef>
                <a:spcPts val="0"/>
              </a:spcBef>
              <a:spcAft>
                <a:spcPts val="0"/>
              </a:spcAft>
              <a:buNone/>
            </a:pPr>
            <a:r>
              <a:t/>
            </a:r>
            <a:endParaRPr/>
          </a:p>
        </p:txBody>
      </p:sp>
      <p:sp>
        <p:nvSpPr>
          <p:cNvPr id="1209" name="Google Shape;1209;p241"/>
          <p:cNvSpPr txBox="1"/>
          <p:nvPr/>
        </p:nvSpPr>
        <p:spPr>
          <a:xfrm>
            <a:off x="906700" y="3761539"/>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Laura Gronek</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Graphic Designer</a:t>
            </a:r>
            <a:endParaRPr b="1" sz="1900">
              <a:solidFill>
                <a:schemeClr val="accent1"/>
              </a:solidFill>
              <a:latin typeface="Calibri"/>
              <a:ea typeface="Calibri"/>
              <a:cs typeface="Calibri"/>
              <a:sym typeface="Calibri"/>
            </a:endParaRPr>
          </a:p>
        </p:txBody>
      </p:sp>
      <p:sp>
        <p:nvSpPr>
          <p:cNvPr id="1210" name="Google Shape;1210;p241"/>
          <p:cNvSpPr txBox="1"/>
          <p:nvPr/>
        </p:nvSpPr>
        <p:spPr>
          <a:xfrm>
            <a:off x="3448050" y="3761550"/>
            <a:ext cx="26262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Leah Krevitt</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3D Printing Specialist &amp; SMART Teams Educator</a:t>
            </a:r>
            <a:endParaRPr b="1" sz="1900">
              <a:solidFill>
                <a:schemeClr val="accent1"/>
              </a:solidFill>
              <a:latin typeface="Calibri"/>
              <a:ea typeface="Calibri"/>
              <a:cs typeface="Calibri"/>
              <a:sym typeface="Calibri"/>
            </a:endParaRPr>
          </a:p>
        </p:txBody>
      </p:sp>
      <p:pic>
        <p:nvPicPr>
          <p:cNvPr id="1211" name="Google Shape;1211;p241"/>
          <p:cNvPicPr preferRelativeResize="0"/>
          <p:nvPr/>
        </p:nvPicPr>
        <p:blipFill>
          <a:blip r:embed="rId3">
            <a:alphaModFix/>
          </a:blip>
          <a:stretch>
            <a:fillRect/>
          </a:stretch>
        </p:blipFill>
        <p:spPr>
          <a:xfrm>
            <a:off x="850450" y="864325"/>
            <a:ext cx="2247900" cy="2809904"/>
          </a:xfrm>
          <a:prstGeom prst="rect">
            <a:avLst/>
          </a:prstGeom>
          <a:noFill/>
          <a:ln>
            <a:noFill/>
          </a:ln>
        </p:spPr>
      </p:pic>
      <p:pic>
        <p:nvPicPr>
          <p:cNvPr id="1212" name="Google Shape;1212;p241"/>
          <p:cNvPicPr preferRelativeResize="0"/>
          <p:nvPr/>
        </p:nvPicPr>
        <p:blipFill>
          <a:blip r:embed="rId4">
            <a:alphaModFix/>
          </a:blip>
          <a:stretch>
            <a:fillRect/>
          </a:stretch>
        </p:blipFill>
        <p:spPr>
          <a:xfrm>
            <a:off x="3532300" y="861361"/>
            <a:ext cx="2247900" cy="2809875"/>
          </a:xfrm>
          <a:prstGeom prst="rect">
            <a:avLst/>
          </a:prstGeom>
          <a:noFill/>
          <a:ln>
            <a:noFill/>
          </a:ln>
        </p:spPr>
      </p:pic>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7" name="Shape 2747"/>
        <p:cNvGrpSpPr/>
        <p:nvPr/>
      </p:nvGrpSpPr>
      <p:grpSpPr>
        <a:xfrm>
          <a:off x="0" y="0"/>
          <a:ext cx="0" cy="0"/>
          <a:chOff x="0" y="0"/>
          <a:chExt cx="0" cy="0"/>
        </a:xfrm>
      </p:grpSpPr>
      <p:sp>
        <p:nvSpPr>
          <p:cNvPr id="2748" name="Google Shape;2748;p39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2749" name="Google Shape;2749;p394"/>
          <p:cNvSpPr txBox="1"/>
          <p:nvPr/>
        </p:nvSpPr>
        <p:spPr>
          <a:xfrm>
            <a:off x="112974" y="78128"/>
            <a:ext cx="8481375"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1" lang="en" sz="3000" u="none" cap="none" strike="noStrike">
                <a:solidFill>
                  <a:schemeClr val="lt1"/>
                </a:solidFill>
                <a:latin typeface="Calibri"/>
                <a:ea typeface="Calibri"/>
                <a:cs typeface="Calibri"/>
                <a:sym typeface="Calibri"/>
              </a:rPr>
              <a:t>What happens when you try to denature it now?</a:t>
            </a:r>
            <a:endParaRPr sz="3000" u="none" cap="none" strike="noStrike">
              <a:solidFill>
                <a:schemeClr val="lt1"/>
              </a:solidFill>
              <a:latin typeface="Calibri"/>
              <a:ea typeface="Calibri"/>
              <a:cs typeface="Calibri"/>
              <a:sym typeface="Calibri"/>
            </a:endParaRPr>
          </a:p>
        </p:txBody>
      </p:sp>
      <p:sp>
        <p:nvSpPr>
          <p:cNvPr id="2750" name="Google Shape;2750;p394"/>
          <p:cNvSpPr txBox="1"/>
          <p:nvPr/>
        </p:nvSpPr>
        <p:spPr>
          <a:xfrm>
            <a:off x="552450" y="1540819"/>
            <a:ext cx="8083200" cy="2586000"/>
          </a:xfrm>
          <a:prstGeom prst="rect">
            <a:avLst/>
          </a:prstGeom>
          <a:noFill/>
          <a:ln>
            <a:noFill/>
          </a:ln>
        </p:spPr>
        <p:txBody>
          <a:bodyPr anchorCtr="0" anchor="t" bIns="45725" lIns="91425" spcFirstLastPara="1" rIns="91425" wrap="square" tIns="45725">
            <a:spAutoFit/>
          </a:bodyPr>
          <a:lstStyle/>
          <a:p>
            <a:pPr indent="0" lvl="0" marL="0" marR="0" rtl="0" algn="l">
              <a:lnSpc>
                <a:spcPct val="100000"/>
              </a:lnSpc>
              <a:spcBef>
                <a:spcPts val="0"/>
              </a:spcBef>
              <a:spcAft>
                <a:spcPts val="0"/>
              </a:spcAft>
              <a:buNone/>
            </a:pPr>
            <a:r>
              <a:rPr i="0" lang="en" sz="2700" u="none" cap="none" strike="noStrike">
                <a:solidFill>
                  <a:schemeClr val="accent1"/>
                </a:solidFill>
                <a:latin typeface="Calibri"/>
                <a:ea typeface="Calibri"/>
                <a:cs typeface="Calibri"/>
                <a:sym typeface="Calibri"/>
              </a:rPr>
              <a:t>Shake it again!</a:t>
            </a:r>
            <a:endParaRPr i="0" sz="27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i="0" sz="27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None/>
            </a:pPr>
            <a:r>
              <a:rPr i="0" lang="en" sz="2700" u="none" cap="none" strike="noStrike">
                <a:solidFill>
                  <a:srgbClr val="7030A0"/>
                </a:solidFill>
                <a:latin typeface="Calibri"/>
                <a:ea typeface="Calibri"/>
                <a:cs typeface="Calibri"/>
                <a:sym typeface="Calibri"/>
              </a:rPr>
              <a:t>How is this protein different from your initial protein fold?</a:t>
            </a:r>
            <a:endParaRPr i="0" sz="2700" u="none" cap="none" strike="noStrike">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2700">
              <a:solidFill>
                <a:srgbClr val="7030A0"/>
              </a:solidFill>
              <a:latin typeface="Calibri"/>
              <a:ea typeface="Calibri"/>
              <a:cs typeface="Calibri"/>
              <a:sym typeface="Calibri"/>
            </a:endParaRPr>
          </a:p>
          <a:p>
            <a:pPr indent="0" lvl="0" marL="0" marR="0" rtl="0" algn="l">
              <a:lnSpc>
                <a:spcPct val="100000"/>
              </a:lnSpc>
              <a:spcBef>
                <a:spcPts val="0"/>
              </a:spcBef>
              <a:spcAft>
                <a:spcPts val="0"/>
              </a:spcAft>
              <a:buNone/>
            </a:pPr>
            <a:r>
              <a:rPr lang="en" sz="2700">
                <a:solidFill>
                  <a:srgbClr val="7030A0"/>
                </a:solidFill>
                <a:latin typeface="Calibri"/>
                <a:ea typeface="Calibri"/>
                <a:cs typeface="Calibri"/>
                <a:sym typeface="Calibri"/>
              </a:rPr>
              <a:t>What are the limitations of this model?</a:t>
            </a:r>
            <a:endParaRPr sz="2700">
              <a:solidFill>
                <a:srgbClr val="7030A0"/>
              </a:solidFill>
              <a:latin typeface="Calibri"/>
              <a:ea typeface="Calibri"/>
              <a:cs typeface="Calibri"/>
              <a:sym typeface="Calibri"/>
            </a:endParaRPr>
          </a:p>
        </p:txBody>
      </p:sp>
      <p:pic>
        <p:nvPicPr>
          <p:cNvPr id="2751" name="Google Shape;2751;p394"/>
          <p:cNvPicPr preferRelativeResize="0"/>
          <p:nvPr/>
        </p:nvPicPr>
        <p:blipFill rotWithShape="1">
          <a:blip r:embed="rId3">
            <a:alphaModFix/>
          </a:blip>
          <a:srcRect b="0" l="0" r="0" t="0"/>
          <a:stretch/>
        </p:blipFill>
        <p:spPr>
          <a:xfrm>
            <a:off x="8120911" y="139603"/>
            <a:ext cx="900247" cy="900247"/>
          </a:xfrm>
          <a:prstGeom prst="rect">
            <a:avLst/>
          </a:prstGeom>
          <a:noFill/>
          <a:ln>
            <a:noFill/>
          </a:ln>
        </p:spPr>
      </p:pic>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2755" name="Shape 2755"/>
        <p:cNvGrpSpPr/>
        <p:nvPr/>
      </p:nvGrpSpPr>
      <p:grpSpPr>
        <a:xfrm>
          <a:off x="0" y="0"/>
          <a:ext cx="0" cy="0"/>
          <a:chOff x="0" y="0"/>
          <a:chExt cx="0" cy="0"/>
        </a:xfrm>
      </p:grpSpPr>
      <p:sp>
        <p:nvSpPr>
          <p:cNvPr id="2756" name="Google Shape;2756;p39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pic>
        <p:nvPicPr>
          <p:cNvPr id="2757" name="Google Shape;2757;p395"/>
          <p:cNvPicPr preferRelativeResize="0"/>
          <p:nvPr/>
        </p:nvPicPr>
        <p:blipFill rotWithShape="1">
          <a:blip r:embed="rId4">
            <a:alphaModFix/>
          </a:blip>
          <a:srcRect b="0" l="0" r="0" t="0"/>
          <a:stretch/>
        </p:blipFill>
        <p:spPr>
          <a:xfrm>
            <a:off x="5790532" y="1964948"/>
            <a:ext cx="3457616" cy="2648387"/>
          </a:xfrm>
          <a:prstGeom prst="rect">
            <a:avLst/>
          </a:prstGeom>
          <a:noFill/>
          <a:ln>
            <a:noFill/>
          </a:ln>
        </p:spPr>
      </p:pic>
      <p:sp>
        <p:nvSpPr>
          <p:cNvPr id="2758" name="Google Shape;2758;p395"/>
          <p:cNvSpPr txBox="1"/>
          <p:nvPr>
            <p:ph idx="1" type="body"/>
          </p:nvPr>
        </p:nvSpPr>
        <p:spPr>
          <a:xfrm>
            <a:off x="390525" y="1283625"/>
            <a:ext cx="6873525" cy="34974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b="1" i="0" lang="en" sz="2400" u="none" cap="none" strike="noStrike">
                <a:solidFill>
                  <a:srgbClr val="000000"/>
                </a:solidFill>
              </a:rPr>
              <a:t>Exploring Insulin</a:t>
            </a:r>
            <a:endParaRPr b="1" i="0" sz="2400" u="none" cap="none" strike="noStrike">
              <a:solidFill>
                <a:srgbClr val="000000"/>
              </a:solidFill>
            </a:endParaRPr>
          </a:p>
          <a:p>
            <a:pPr indent="-400050" lvl="0" marL="457200" marR="0" rtl="0" algn="l">
              <a:lnSpc>
                <a:spcPct val="100000"/>
              </a:lnSpc>
              <a:spcBef>
                <a:spcPts val="1200"/>
              </a:spcBef>
              <a:spcAft>
                <a:spcPts val="0"/>
              </a:spcAft>
              <a:buClr>
                <a:schemeClr val="accent2"/>
              </a:buClr>
              <a:buSzPts val="2100"/>
              <a:buFont typeface="Arial"/>
              <a:buChar char="●"/>
            </a:pPr>
            <a:r>
              <a:rPr i="0" lang="en" sz="2100" u="none" cap="none" strike="noStrike">
                <a:solidFill>
                  <a:schemeClr val="accent2"/>
                </a:solidFill>
                <a:latin typeface="Arial"/>
                <a:ea typeface="Arial"/>
                <a:cs typeface="Arial"/>
                <a:sym typeface="Arial"/>
              </a:rPr>
              <a:t>What secondary structures are found on your insulin model?</a:t>
            </a:r>
            <a:endParaRPr i="0" sz="2100" u="none" cap="none" strike="noStrike">
              <a:solidFill>
                <a:schemeClr val="accent2"/>
              </a:solidFill>
              <a:latin typeface="Arial"/>
              <a:ea typeface="Arial"/>
              <a:cs typeface="Arial"/>
              <a:sym typeface="Arial"/>
            </a:endParaRPr>
          </a:p>
          <a:p>
            <a:pPr indent="-400050" lvl="0" marL="457200" marR="0" rtl="0" algn="l">
              <a:lnSpc>
                <a:spcPct val="100000"/>
              </a:lnSpc>
              <a:spcBef>
                <a:spcPts val="800"/>
              </a:spcBef>
              <a:spcAft>
                <a:spcPts val="0"/>
              </a:spcAft>
              <a:buClr>
                <a:schemeClr val="accent2"/>
              </a:buClr>
              <a:buSzPts val="2100"/>
              <a:buFont typeface="Arial"/>
              <a:buChar char="●"/>
            </a:pPr>
            <a:r>
              <a:rPr i="0" lang="en" sz="2100" u="none" cap="none" strike="noStrike">
                <a:solidFill>
                  <a:schemeClr val="accent2"/>
                </a:solidFill>
                <a:latin typeface="Arial"/>
                <a:ea typeface="Arial"/>
                <a:cs typeface="Arial"/>
                <a:sym typeface="Arial"/>
              </a:rPr>
              <a:t>How many peptides are found in this model?</a:t>
            </a:r>
            <a:endParaRPr i="0" sz="2100" u="none" cap="none" strike="noStrike">
              <a:solidFill>
                <a:schemeClr val="accent2"/>
              </a:solidFill>
              <a:latin typeface="Arial"/>
              <a:ea typeface="Arial"/>
              <a:cs typeface="Arial"/>
              <a:sym typeface="Arial"/>
            </a:endParaRPr>
          </a:p>
          <a:p>
            <a:pPr indent="-400050" lvl="0" marL="457200" marR="0" rtl="0" algn="l">
              <a:lnSpc>
                <a:spcPct val="100000"/>
              </a:lnSpc>
              <a:spcBef>
                <a:spcPts val="800"/>
              </a:spcBef>
              <a:spcAft>
                <a:spcPts val="800"/>
              </a:spcAft>
              <a:buClr>
                <a:schemeClr val="accent2"/>
              </a:buClr>
              <a:buSzPts val="2100"/>
              <a:buFont typeface="Arial"/>
              <a:buChar char="●"/>
            </a:pPr>
            <a:r>
              <a:rPr i="0" lang="en" sz="2100" u="none" cap="none" strike="noStrike">
                <a:solidFill>
                  <a:schemeClr val="accent2"/>
                </a:solidFill>
                <a:latin typeface="Arial"/>
                <a:ea typeface="Arial"/>
                <a:cs typeface="Arial"/>
                <a:sym typeface="Arial"/>
              </a:rPr>
              <a:t>How are these peptides held together?</a:t>
            </a:r>
            <a:endParaRPr i="0" sz="2100" u="none" cap="none" strike="noStrike">
              <a:solidFill>
                <a:schemeClr val="accent2"/>
              </a:solidFill>
              <a:latin typeface="Arial"/>
              <a:ea typeface="Arial"/>
              <a:cs typeface="Arial"/>
              <a:sym typeface="Arial"/>
            </a:endParaRPr>
          </a:p>
        </p:txBody>
      </p:sp>
      <p:sp>
        <p:nvSpPr>
          <p:cNvPr id="2759" name="Google Shape;2759;p395"/>
          <p:cNvSpPr txBox="1"/>
          <p:nvPr>
            <p:ph type="title"/>
          </p:nvPr>
        </p:nvSpPr>
        <p:spPr>
          <a:xfrm>
            <a:off x="214318" y="63645"/>
            <a:ext cx="8480925" cy="97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b="1" i="0" lang="en" sz="3300" u="none" cap="none" strike="noStrike"/>
              <a:t>Exploring Quaternary Protein Structure</a:t>
            </a:r>
            <a:endParaRPr b="1" i="0" sz="3300" u="none" cap="none" strike="noStrike"/>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63" name="Shape 2763"/>
        <p:cNvGrpSpPr/>
        <p:nvPr/>
      </p:nvGrpSpPr>
      <p:grpSpPr>
        <a:xfrm>
          <a:off x="0" y="0"/>
          <a:ext cx="0" cy="0"/>
          <a:chOff x="0" y="0"/>
          <a:chExt cx="0" cy="0"/>
        </a:xfrm>
      </p:grpSpPr>
      <p:sp>
        <p:nvSpPr>
          <p:cNvPr id="2764" name="Google Shape;2764;p396"/>
          <p:cNvSpPr txBox="1"/>
          <p:nvPr/>
        </p:nvSpPr>
        <p:spPr>
          <a:xfrm>
            <a:off x="380930" y="1573070"/>
            <a:ext cx="63684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90000"/>
              </a:lnSpc>
              <a:spcBef>
                <a:spcPts val="0"/>
              </a:spcBef>
              <a:spcAft>
                <a:spcPts val="0"/>
              </a:spcAft>
              <a:buClr>
                <a:schemeClr val="dk1"/>
              </a:buClr>
              <a:buSzPts val="2300"/>
              <a:buFont typeface="Calibri"/>
              <a:buNone/>
            </a:pPr>
            <a:r>
              <a:rPr b="1" i="0" lang="en" sz="3000" u="none" cap="none" strike="noStrike">
                <a:solidFill>
                  <a:schemeClr val="dk1"/>
                </a:solidFill>
                <a:latin typeface="Calibri"/>
                <a:ea typeface="Calibri"/>
                <a:cs typeface="Calibri"/>
                <a:sym typeface="Calibri"/>
              </a:rPr>
              <a:t>Protein Structures</a:t>
            </a:r>
            <a:endParaRPr b="0" i="0" sz="1100" u="none" cap="none" strike="noStrike">
              <a:solidFill>
                <a:srgbClr val="000000"/>
              </a:solidFill>
              <a:latin typeface="Arial"/>
              <a:ea typeface="Arial"/>
              <a:cs typeface="Arial"/>
              <a:sym typeface="Arial"/>
            </a:endParaRPr>
          </a:p>
        </p:txBody>
      </p:sp>
      <p:sp>
        <p:nvSpPr>
          <p:cNvPr id="2765" name="Google Shape;2765;p396"/>
          <p:cNvSpPr txBox="1"/>
          <p:nvPr/>
        </p:nvSpPr>
        <p:spPr>
          <a:xfrm>
            <a:off x="422944" y="2274206"/>
            <a:ext cx="8273475" cy="1668600"/>
          </a:xfrm>
          <a:prstGeom prst="rect">
            <a:avLst/>
          </a:prstGeom>
          <a:noFill/>
          <a:ln>
            <a:noFill/>
          </a:ln>
        </p:spPr>
        <p:txBody>
          <a:bodyPr anchorCtr="0" anchor="t" bIns="34275" lIns="68575" spcFirstLastPara="1" rIns="68575" wrap="square" tIns="34275">
            <a:noAutofit/>
          </a:bodyPr>
          <a:lstStyle/>
          <a:p>
            <a:pPr indent="-400050" lvl="0" marL="457200" marR="0" rtl="0" algn="l">
              <a:lnSpc>
                <a:spcPct val="115000"/>
              </a:lnSpc>
              <a:spcBef>
                <a:spcPts val="0"/>
              </a:spcBef>
              <a:spcAft>
                <a:spcPts val="0"/>
              </a:spcAft>
              <a:buClr>
                <a:schemeClr val="accent5"/>
              </a:buClr>
              <a:buSzPts val="2100"/>
              <a:buFont typeface="Calibri"/>
              <a:buChar char="●"/>
            </a:pPr>
            <a:r>
              <a:rPr b="0" i="0" lang="en" sz="2100" u="none" cap="none" strike="noStrike">
                <a:solidFill>
                  <a:schemeClr val="accent5"/>
                </a:solidFill>
                <a:latin typeface="Calibri"/>
                <a:ea typeface="Calibri"/>
                <a:cs typeface="Calibri"/>
                <a:sym typeface="Calibri"/>
              </a:rPr>
              <a:t>Alpha Helices and Beta Sheets are formed by interactions in the backbone </a:t>
            </a:r>
            <a:endParaRPr b="0" i="0" sz="2100" u="none" cap="none" strike="noStrike">
              <a:solidFill>
                <a:schemeClr val="accent5"/>
              </a:solidFill>
              <a:latin typeface="Calibri"/>
              <a:ea typeface="Calibri"/>
              <a:cs typeface="Calibri"/>
              <a:sym typeface="Calibri"/>
            </a:endParaRPr>
          </a:p>
          <a:p>
            <a:pPr indent="-400050" lvl="0" marL="457200" marR="0" rtl="0" algn="l">
              <a:lnSpc>
                <a:spcPct val="115000"/>
              </a:lnSpc>
              <a:spcBef>
                <a:spcPts val="0"/>
              </a:spcBef>
              <a:spcAft>
                <a:spcPts val="0"/>
              </a:spcAft>
              <a:buClr>
                <a:schemeClr val="accent5"/>
              </a:buClr>
              <a:buSzPts val="2100"/>
              <a:buFont typeface="Calibri"/>
              <a:buChar char="●"/>
            </a:pPr>
            <a:r>
              <a:rPr lang="en" sz="2100">
                <a:solidFill>
                  <a:schemeClr val="accent5"/>
                </a:solidFill>
                <a:latin typeface="Calibri"/>
                <a:ea typeface="Calibri"/>
                <a:cs typeface="Calibri"/>
                <a:sym typeface="Calibri"/>
              </a:rPr>
              <a:t>Hydrogen bonds are formed between amino and carbonyl groups</a:t>
            </a:r>
            <a:endParaRPr sz="2100">
              <a:solidFill>
                <a:schemeClr val="accent5"/>
              </a:solidFill>
              <a:latin typeface="Calibri"/>
              <a:ea typeface="Calibri"/>
              <a:cs typeface="Calibri"/>
              <a:sym typeface="Calibri"/>
            </a:endParaRPr>
          </a:p>
          <a:p>
            <a:pPr indent="-400050" lvl="0" marL="457200" marR="0" rtl="0" algn="l">
              <a:lnSpc>
                <a:spcPct val="115000"/>
              </a:lnSpc>
              <a:spcBef>
                <a:spcPts val="0"/>
              </a:spcBef>
              <a:spcAft>
                <a:spcPts val="0"/>
              </a:spcAft>
              <a:buClr>
                <a:schemeClr val="accent5"/>
              </a:buClr>
              <a:buSzPts val="2100"/>
              <a:buFont typeface="Calibri"/>
              <a:buChar char="●"/>
            </a:pPr>
            <a:r>
              <a:rPr b="0" i="0" lang="en" sz="2100" u="none" cap="none" strike="noStrike">
                <a:solidFill>
                  <a:schemeClr val="accent5"/>
                </a:solidFill>
                <a:latin typeface="Calibri"/>
                <a:ea typeface="Calibri"/>
                <a:cs typeface="Calibri"/>
                <a:sym typeface="Calibri"/>
              </a:rPr>
              <a:t>Secondary structures provide stability for a protein structure</a:t>
            </a:r>
            <a:endParaRPr b="0" i="0" sz="2100" u="none" cap="none" strike="noStrike">
              <a:solidFill>
                <a:schemeClr val="accent5"/>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100" u="none" cap="none" strike="noStrike">
              <a:solidFill>
                <a:schemeClr val="accent5"/>
              </a:solidFill>
              <a:latin typeface="Calibri"/>
              <a:ea typeface="Calibri"/>
              <a:cs typeface="Calibri"/>
              <a:sym typeface="Calibri"/>
            </a:endParaRPr>
          </a:p>
        </p:txBody>
      </p:sp>
      <p:sp>
        <p:nvSpPr>
          <p:cNvPr id="2766" name="Google Shape;2766;p396"/>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70" name="Shape 2770"/>
        <p:cNvGrpSpPr/>
        <p:nvPr/>
      </p:nvGrpSpPr>
      <p:grpSpPr>
        <a:xfrm>
          <a:off x="0" y="0"/>
          <a:ext cx="0" cy="0"/>
          <a:chOff x="0" y="0"/>
          <a:chExt cx="0" cy="0"/>
        </a:xfrm>
      </p:grpSpPr>
      <p:sp>
        <p:nvSpPr>
          <p:cNvPr id="2771" name="Google Shape;2771;p39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sp>
        <p:nvSpPr>
          <p:cNvPr id="2772" name="Google Shape;2772;p397"/>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2773" name="Google Shape;2773;p397"/>
          <p:cNvPicPr preferRelativeResize="0"/>
          <p:nvPr/>
        </p:nvPicPr>
        <p:blipFill rotWithShape="1">
          <a:blip r:embed="rId4">
            <a:alphaModFix/>
          </a:blip>
          <a:srcRect b="0" l="0" r="0" t="0"/>
          <a:stretch/>
        </p:blipFill>
        <p:spPr>
          <a:xfrm>
            <a:off x="8056778" y="218054"/>
            <a:ext cx="905277" cy="900248"/>
          </a:xfrm>
          <a:prstGeom prst="rect">
            <a:avLst/>
          </a:prstGeom>
          <a:noFill/>
          <a:ln>
            <a:noFill/>
          </a:ln>
        </p:spPr>
      </p:pic>
      <p:sp>
        <p:nvSpPr>
          <p:cNvPr id="2774" name="Google Shape;2774;p397"/>
          <p:cNvSpPr txBox="1"/>
          <p:nvPr>
            <p:ph idx="1" type="body"/>
          </p:nvPr>
        </p:nvSpPr>
        <p:spPr>
          <a:xfrm>
            <a:off x="276225" y="1118306"/>
            <a:ext cx="8185050" cy="10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500"/>
              <a:buFont typeface="Arial"/>
              <a:buNone/>
            </a:pPr>
            <a:r>
              <a:rPr i="0" lang="en" sz="2000" u="none" cap="none" strike="noStrike">
                <a:solidFill>
                  <a:srgbClr val="000000"/>
                </a:solidFill>
              </a:rPr>
              <a:t>How might our new learning about amino acids and protein structure help make sense of our phenomenon? </a:t>
            </a:r>
            <a:endParaRPr i="0" sz="2000" u="none" cap="none" strike="noStrike">
              <a:solidFill>
                <a:srgbClr val="000000"/>
              </a:solidFill>
            </a:endParaRPr>
          </a:p>
          <a:p>
            <a:pPr indent="0" lvl="0" marL="0" marR="0" rtl="0" algn="l">
              <a:lnSpc>
                <a:spcPct val="100000"/>
              </a:lnSpc>
              <a:spcBef>
                <a:spcPts val="1200"/>
              </a:spcBef>
              <a:spcAft>
                <a:spcPts val="1200"/>
              </a:spcAft>
              <a:buClr>
                <a:srgbClr val="000000"/>
              </a:buClr>
              <a:buSzPts val="500"/>
              <a:buFont typeface="Arial"/>
              <a:buNone/>
            </a:pPr>
            <a:r>
              <a:rPr i="0" lang="en" sz="2000" u="none" cap="none" strike="noStrike">
                <a:solidFill>
                  <a:srgbClr val="000000"/>
                </a:solidFill>
              </a:rPr>
              <a:t>What new questions do you have?</a:t>
            </a:r>
            <a:endParaRPr i="0" sz="2000" u="none" cap="none" strike="noStrike">
              <a:solidFill>
                <a:srgbClr val="000000"/>
              </a:solidFill>
            </a:endParaRPr>
          </a:p>
        </p:txBody>
      </p:sp>
      <p:sp>
        <p:nvSpPr>
          <p:cNvPr id="2775" name="Google Shape;2775;p397"/>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sp>
        <p:nvSpPr>
          <p:cNvPr id="2776" name="Google Shape;2776;p397"/>
          <p:cNvSpPr txBox="1"/>
          <p:nvPr>
            <p:ph type="title"/>
          </p:nvPr>
        </p:nvSpPr>
        <p:spPr>
          <a:xfrm>
            <a:off x="180897" y="39640"/>
            <a:ext cx="73962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t>Revisiting the Phenomenon</a:t>
            </a:r>
            <a:endParaRPr b="1" i="0" sz="3300" u="none" cap="none" strike="noStrike"/>
          </a:p>
        </p:txBody>
      </p:sp>
      <p:pic>
        <p:nvPicPr>
          <p:cNvPr id="2777" name="Google Shape;2777;p397"/>
          <p:cNvPicPr preferRelativeResize="0"/>
          <p:nvPr/>
        </p:nvPicPr>
        <p:blipFill>
          <a:blip r:embed="rId5">
            <a:alphaModFix/>
          </a:blip>
          <a:stretch>
            <a:fillRect/>
          </a:stretch>
        </p:blipFill>
        <p:spPr>
          <a:xfrm>
            <a:off x="1904675" y="2423756"/>
            <a:ext cx="4705833" cy="2055015"/>
          </a:xfrm>
          <a:prstGeom prst="rect">
            <a:avLst/>
          </a:prstGeom>
          <a:noFill/>
          <a:ln>
            <a:noFill/>
          </a:ln>
        </p:spPr>
      </p:pic>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1" name="Shape 2781"/>
        <p:cNvGrpSpPr/>
        <p:nvPr/>
      </p:nvGrpSpPr>
      <p:grpSpPr>
        <a:xfrm>
          <a:off x="0" y="0"/>
          <a:ext cx="0" cy="0"/>
          <a:chOff x="0" y="0"/>
          <a:chExt cx="0" cy="0"/>
        </a:xfrm>
      </p:grpSpPr>
      <p:pic>
        <p:nvPicPr>
          <p:cNvPr descr="This timer counts down silently until it reaches 0:00, then a police siren sounds to alert you that time is up." id="2782" name="Google Shape;2782;p398" title="5 Minute Timer">
            <a:hlinkClick r:id="rId3"/>
          </p:cNvPr>
          <p:cNvPicPr preferRelativeResize="0"/>
          <p:nvPr/>
        </p:nvPicPr>
        <p:blipFill>
          <a:blip r:embed="rId4">
            <a:alphaModFix/>
          </a:blip>
          <a:stretch>
            <a:fillRect/>
          </a:stretch>
        </p:blipFill>
        <p:spPr>
          <a:xfrm>
            <a:off x="114300" y="3430219"/>
            <a:ext cx="2286000" cy="1285875"/>
          </a:xfrm>
          <a:prstGeom prst="rect">
            <a:avLst/>
          </a:prstGeom>
          <a:noFill/>
          <a:ln>
            <a:noFill/>
          </a:ln>
        </p:spPr>
      </p:pic>
      <p:sp>
        <p:nvSpPr>
          <p:cNvPr id="2783" name="Google Shape;2783;p398"/>
          <p:cNvSpPr txBox="1"/>
          <p:nvPr/>
        </p:nvSpPr>
        <p:spPr>
          <a:xfrm>
            <a:off x="7055425" y="3792675"/>
            <a:ext cx="1878300" cy="11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Bio Break!</a:t>
            </a:r>
            <a:endParaRPr sz="18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2"/>
                                        </p:tgtEl>
                                        <p:attrNameLst>
                                          <p:attrName>style.visibility</p:attrName>
                                        </p:attrNameLst>
                                      </p:cBhvr>
                                      <p:to>
                                        <p:strVal val="visible"/>
                                      </p:to>
                                    </p:set>
                                    <p:animEffect filter="fade" transition="in">
                                      <p:cBhvr>
                                        <p:cTn dur="1000"/>
                                        <p:tgtEl>
                                          <p:spTgt spid="27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7" name="Shape 2787"/>
        <p:cNvGrpSpPr/>
        <p:nvPr/>
      </p:nvGrpSpPr>
      <p:grpSpPr>
        <a:xfrm>
          <a:off x="0" y="0"/>
          <a:ext cx="0" cy="0"/>
          <a:chOff x="0" y="0"/>
          <a:chExt cx="0" cy="0"/>
        </a:xfrm>
      </p:grpSpPr>
      <p:pic>
        <p:nvPicPr>
          <p:cNvPr id="2788" name="Google Shape;2788;p399"/>
          <p:cNvPicPr preferRelativeResize="0"/>
          <p:nvPr/>
        </p:nvPicPr>
        <p:blipFill rotWithShape="1">
          <a:blip r:embed="rId3">
            <a:alphaModFix/>
          </a:blip>
          <a:srcRect b="0" l="0" r="0" t="0"/>
          <a:stretch/>
        </p:blipFill>
        <p:spPr>
          <a:xfrm>
            <a:off x="1143000" y="1776776"/>
            <a:ext cx="6857999" cy="1589947"/>
          </a:xfrm>
          <a:prstGeom prst="rect">
            <a:avLst/>
          </a:prstGeom>
          <a:noFill/>
          <a:ln>
            <a:noFill/>
          </a:ln>
        </p:spPr>
      </p:pic>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2" name="Shape 2792"/>
        <p:cNvGrpSpPr/>
        <p:nvPr/>
      </p:nvGrpSpPr>
      <p:grpSpPr>
        <a:xfrm>
          <a:off x="0" y="0"/>
          <a:ext cx="0" cy="0"/>
          <a:chOff x="0" y="0"/>
          <a:chExt cx="0" cy="0"/>
        </a:xfrm>
      </p:grpSpPr>
      <p:sp>
        <p:nvSpPr>
          <p:cNvPr id="2793" name="Google Shape;2793;p400"/>
          <p:cNvSpPr/>
          <p:nvPr/>
        </p:nvSpPr>
        <p:spPr>
          <a:xfrm>
            <a:off x="698850" y="1746400"/>
            <a:ext cx="7746300" cy="3294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chemeClr val="accent2"/>
                </a:solidFill>
                <a:latin typeface="Calibri"/>
                <a:ea typeface="Calibri"/>
                <a:cs typeface="Calibri"/>
                <a:sym typeface="Calibri"/>
              </a:rPr>
              <a:t>On the whiteboard in the back…</a:t>
            </a:r>
            <a:endParaRPr b="1" sz="3000">
              <a:solidFill>
                <a:schemeClr val="accent2"/>
              </a:solidFill>
              <a:latin typeface="Calibri"/>
              <a:ea typeface="Calibri"/>
              <a:cs typeface="Calibri"/>
              <a:sym typeface="Calibri"/>
            </a:endParaRPr>
          </a:p>
          <a:p>
            <a:pPr indent="0" lvl="0" marL="0" rtl="0" algn="l">
              <a:spcBef>
                <a:spcPts val="0"/>
              </a:spcBef>
              <a:spcAft>
                <a:spcPts val="0"/>
              </a:spcAft>
              <a:buNone/>
            </a:pPr>
            <a:r>
              <a:rPr b="1" lang="en" sz="3000">
                <a:solidFill>
                  <a:schemeClr val="accent2"/>
                </a:solidFill>
                <a:latin typeface="Calibri"/>
                <a:ea typeface="Calibri"/>
                <a:cs typeface="Calibri"/>
                <a:sym typeface="Calibri"/>
              </a:rPr>
              <a:t>Write down moments in the lesson that you think exemplified…</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4"/>
              </a:buClr>
              <a:buSzPts val="3000"/>
              <a:buFont typeface="Calibri"/>
              <a:buChar char="●"/>
            </a:pPr>
            <a:r>
              <a:rPr b="1" lang="en" sz="3000">
                <a:solidFill>
                  <a:schemeClr val="accent4"/>
                </a:solidFill>
                <a:latin typeface="Calibri"/>
                <a:ea typeface="Calibri"/>
                <a:cs typeface="Calibri"/>
                <a:sym typeface="Calibri"/>
              </a:rPr>
              <a:t>Wonder</a:t>
            </a:r>
            <a:endParaRPr b="1" sz="3000">
              <a:solidFill>
                <a:schemeClr val="accent4"/>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Explore</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4"/>
              </a:buClr>
              <a:buSzPts val="3000"/>
              <a:buFont typeface="Calibri"/>
              <a:buChar char="●"/>
            </a:pPr>
            <a:r>
              <a:rPr b="1" lang="en" sz="3000">
                <a:solidFill>
                  <a:schemeClr val="accent4"/>
                </a:solidFill>
                <a:latin typeface="Calibri"/>
                <a:ea typeface="Calibri"/>
                <a:cs typeface="Calibri"/>
                <a:sym typeface="Calibri"/>
              </a:rPr>
              <a:t>Explain</a:t>
            </a:r>
            <a:endParaRPr b="1" sz="3000">
              <a:solidFill>
                <a:schemeClr val="accent4"/>
              </a:solidFill>
              <a:latin typeface="Calibri"/>
              <a:ea typeface="Calibri"/>
              <a:cs typeface="Calibri"/>
              <a:sym typeface="Calibri"/>
            </a:endParaRPr>
          </a:p>
        </p:txBody>
      </p:sp>
      <p:pic>
        <p:nvPicPr>
          <p:cNvPr id="2794" name="Google Shape;2794;p400"/>
          <p:cNvPicPr preferRelativeResize="0"/>
          <p:nvPr/>
        </p:nvPicPr>
        <p:blipFill>
          <a:blip r:embed="rId3">
            <a:alphaModFix/>
          </a:blip>
          <a:stretch>
            <a:fillRect/>
          </a:stretch>
        </p:blipFill>
        <p:spPr>
          <a:xfrm>
            <a:off x="664625" y="-2"/>
            <a:ext cx="7532876" cy="1746400"/>
          </a:xfrm>
          <a:prstGeom prst="rect">
            <a:avLst/>
          </a:prstGeom>
          <a:noFill/>
          <a:ln>
            <a:noFill/>
          </a:ln>
        </p:spPr>
      </p:pic>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8" name="Shape 2798"/>
        <p:cNvGrpSpPr/>
        <p:nvPr/>
      </p:nvGrpSpPr>
      <p:grpSpPr>
        <a:xfrm>
          <a:off x="0" y="0"/>
          <a:ext cx="0" cy="0"/>
          <a:chOff x="0" y="0"/>
          <a:chExt cx="0" cy="0"/>
        </a:xfrm>
      </p:grpSpPr>
      <p:sp>
        <p:nvSpPr>
          <p:cNvPr id="2799" name="Google Shape;2799;p401"/>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t>Explore Phase</a:t>
            </a:r>
            <a:endParaRPr/>
          </a:p>
        </p:txBody>
      </p:sp>
      <p:sp>
        <p:nvSpPr>
          <p:cNvPr id="2800" name="Google Shape;2800;p401"/>
          <p:cNvSpPr txBox="1"/>
          <p:nvPr>
            <p:ph idx="1" type="body"/>
          </p:nvPr>
        </p:nvSpPr>
        <p:spPr>
          <a:xfrm>
            <a:off x="1043609" y="1185927"/>
            <a:ext cx="7812300" cy="1239300"/>
          </a:xfrm>
          <a:prstGeom prst="rect">
            <a:avLst/>
          </a:prstGeom>
          <a:noFill/>
          <a:ln>
            <a:noFill/>
          </a:ln>
        </p:spPr>
        <p:txBody>
          <a:bodyPr anchorCtr="0" anchor="t" bIns="68575" lIns="68575" spcFirstLastPara="1" rIns="68575" wrap="square" tIns="68575">
            <a:normAutofit/>
          </a:bodyPr>
          <a:lstStyle/>
          <a:p>
            <a:pPr indent="0" lvl="0" marL="0" rtl="0" algn="l">
              <a:spcBef>
                <a:spcPts val="0"/>
              </a:spcBef>
              <a:spcAft>
                <a:spcPts val="0"/>
              </a:spcAft>
              <a:buSzPts val="1800"/>
              <a:buNone/>
            </a:pPr>
            <a:r>
              <a:rPr lang="en" sz="2000">
                <a:solidFill>
                  <a:schemeClr val="dk1"/>
                </a:solidFill>
              </a:rPr>
              <a:t>Reflect on your afternoon, when were you in the Explore Phase?</a:t>
            </a:r>
            <a:endParaRPr>
              <a:solidFill>
                <a:schemeClr val="dk1"/>
              </a:solidFill>
            </a:endParaRPr>
          </a:p>
        </p:txBody>
      </p:sp>
      <p:sp>
        <p:nvSpPr>
          <p:cNvPr id="2801" name="Google Shape;2801;p401"/>
          <p:cNvSpPr txBox="1"/>
          <p:nvPr/>
        </p:nvSpPr>
        <p:spPr>
          <a:xfrm>
            <a:off x="3700675" y="4289076"/>
            <a:ext cx="5244600" cy="1060500"/>
          </a:xfrm>
          <a:prstGeom prst="rect">
            <a:avLst/>
          </a:prstGeom>
          <a:noFill/>
          <a:ln>
            <a:noFill/>
          </a:ln>
        </p:spPr>
        <p:txBody>
          <a:bodyPr anchorCtr="0" anchor="t" bIns="68575" lIns="68575" spcFirstLastPara="1" rIns="68575" wrap="square" tIns="68575">
            <a:normAutofit/>
          </a:bodyPr>
          <a:lstStyle/>
          <a:p>
            <a:pPr indent="0" lvl="0" marL="0" rtl="0" algn="l">
              <a:lnSpc>
                <a:spcPct val="115000"/>
              </a:lnSpc>
              <a:spcBef>
                <a:spcPts val="0"/>
              </a:spcBef>
              <a:spcAft>
                <a:spcPts val="0"/>
              </a:spcAft>
              <a:buClr>
                <a:schemeClr val="dk1"/>
              </a:buClr>
              <a:buSzPts val="1800"/>
              <a:buFont typeface="Arial"/>
              <a:buNone/>
            </a:pPr>
            <a:r>
              <a:rPr lang="en" sz="2000">
                <a:solidFill>
                  <a:schemeClr val="dk1"/>
                </a:solidFill>
                <a:latin typeface="Calibri"/>
                <a:ea typeface="Calibri"/>
                <a:cs typeface="Calibri"/>
                <a:sym typeface="Calibri"/>
              </a:rPr>
              <a:t>What did the </a:t>
            </a:r>
            <a:r>
              <a:rPr b="1" lang="en" sz="2000">
                <a:solidFill>
                  <a:schemeClr val="dk1"/>
                </a:solidFill>
                <a:latin typeface="Calibri"/>
                <a:ea typeface="Calibri"/>
                <a:cs typeface="Calibri"/>
                <a:sym typeface="Calibri"/>
              </a:rPr>
              <a:t>Explore Phase</a:t>
            </a:r>
            <a:r>
              <a:rPr lang="en" sz="2000">
                <a:solidFill>
                  <a:schemeClr val="dk1"/>
                </a:solidFill>
                <a:latin typeface="Calibri"/>
                <a:ea typeface="Calibri"/>
                <a:cs typeface="Calibri"/>
                <a:sym typeface="Calibri"/>
              </a:rPr>
              <a:t> look and feel like?</a:t>
            </a:r>
            <a:endParaRPr sz="1800">
              <a:solidFill>
                <a:schemeClr val="dk1"/>
              </a:solidFill>
            </a:endParaRPr>
          </a:p>
        </p:txBody>
      </p:sp>
      <p:pic>
        <p:nvPicPr>
          <p:cNvPr id="2802" name="Google Shape;2802;p401"/>
          <p:cNvPicPr preferRelativeResize="0"/>
          <p:nvPr/>
        </p:nvPicPr>
        <p:blipFill>
          <a:blip r:embed="rId3">
            <a:alphaModFix/>
          </a:blip>
          <a:stretch>
            <a:fillRect/>
          </a:stretch>
        </p:blipFill>
        <p:spPr>
          <a:xfrm>
            <a:off x="233200" y="1826700"/>
            <a:ext cx="1673983" cy="1357175"/>
          </a:xfrm>
          <a:prstGeom prst="rect">
            <a:avLst/>
          </a:prstGeom>
          <a:noFill/>
          <a:ln>
            <a:noFill/>
          </a:ln>
        </p:spPr>
      </p:pic>
      <p:pic>
        <p:nvPicPr>
          <p:cNvPr id="2803" name="Google Shape;2803;p401"/>
          <p:cNvPicPr preferRelativeResize="0"/>
          <p:nvPr/>
        </p:nvPicPr>
        <p:blipFill>
          <a:blip r:embed="rId4">
            <a:alphaModFix/>
          </a:blip>
          <a:stretch>
            <a:fillRect/>
          </a:stretch>
        </p:blipFill>
        <p:spPr>
          <a:xfrm>
            <a:off x="1043600" y="3996240"/>
            <a:ext cx="459336" cy="292827"/>
          </a:xfrm>
          <a:prstGeom prst="rect">
            <a:avLst/>
          </a:prstGeom>
          <a:noFill/>
          <a:ln>
            <a:noFill/>
          </a:ln>
        </p:spPr>
      </p:pic>
      <p:pic>
        <p:nvPicPr>
          <p:cNvPr id="2804" name="Google Shape;2804;p401"/>
          <p:cNvPicPr preferRelativeResize="0"/>
          <p:nvPr/>
        </p:nvPicPr>
        <p:blipFill>
          <a:blip r:embed="rId5">
            <a:alphaModFix/>
          </a:blip>
          <a:stretch>
            <a:fillRect/>
          </a:stretch>
        </p:blipFill>
        <p:spPr>
          <a:xfrm>
            <a:off x="2030906" y="2979974"/>
            <a:ext cx="551203" cy="700487"/>
          </a:xfrm>
          <a:prstGeom prst="rect">
            <a:avLst/>
          </a:prstGeom>
          <a:noFill/>
          <a:ln>
            <a:noFill/>
          </a:ln>
        </p:spPr>
      </p:pic>
      <p:pic>
        <p:nvPicPr>
          <p:cNvPr id="2805" name="Google Shape;2805;p401"/>
          <p:cNvPicPr preferRelativeResize="0"/>
          <p:nvPr/>
        </p:nvPicPr>
        <p:blipFill>
          <a:blip r:embed="rId6">
            <a:alphaModFix/>
          </a:blip>
          <a:stretch>
            <a:fillRect/>
          </a:stretch>
        </p:blipFill>
        <p:spPr>
          <a:xfrm>
            <a:off x="3055778" y="3811513"/>
            <a:ext cx="574170" cy="608620"/>
          </a:xfrm>
          <a:prstGeom prst="rect">
            <a:avLst/>
          </a:prstGeom>
          <a:noFill/>
          <a:ln>
            <a:noFill/>
          </a:ln>
        </p:spPr>
      </p:pic>
      <p:pic>
        <p:nvPicPr>
          <p:cNvPr id="2806" name="Google Shape;2806;p401"/>
          <p:cNvPicPr preferRelativeResize="0"/>
          <p:nvPr/>
        </p:nvPicPr>
        <p:blipFill>
          <a:blip r:embed="rId7">
            <a:alphaModFix/>
          </a:blip>
          <a:stretch>
            <a:fillRect/>
          </a:stretch>
        </p:blipFill>
        <p:spPr>
          <a:xfrm>
            <a:off x="1772524" y="3811518"/>
            <a:ext cx="1067956" cy="1016281"/>
          </a:xfrm>
          <a:prstGeom prst="rect">
            <a:avLst/>
          </a:prstGeom>
          <a:noFill/>
          <a:ln>
            <a:noFill/>
          </a:ln>
        </p:spPr>
      </p:pic>
      <p:pic>
        <p:nvPicPr>
          <p:cNvPr id="2807" name="Google Shape;2807;p401" title="0D6A6325.JPG"/>
          <p:cNvPicPr preferRelativeResize="0"/>
          <p:nvPr/>
        </p:nvPicPr>
        <p:blipFill>
          <a:blip r:embed="rId8">
            <a:alphaModFix/>
          </a:blip>
          <a:stretch>
            <a:fillRect/>
          </a:stretch>
        </p:blipFill>
        <p:spPr>
          <a:xfrm>
            <a:off x="2961825" y="1890200"/>
            <a:ext cx="2639114" cy="1758994"/>
          </a:xfrm>
          <a:prstGeom prst="rect">
            <a:avLst/>
          </a:prstGeom>
          <a:noFill/>
          <a:ln>
            <a:noFill/>
          </a:ln>
        </p:spPr>
      </p:pic>
      <p:pic>
        <p:nvPicPr>
          <p:cNvPr id="2808" name="Google Shape;2808;p401" title="0D6A6279.JPG"/>
          <p:cNvPicPr preferRelativeResize="0"/>
          <p:nvPr/>
        </p:nvPicPr>
        <p:blipFill>
          <a:blip r:embed="rId9">
            <a:alphaModFix/>
          </a:blip>
          <a:stretch>
            <a:fillRect/>
          </a:stretch>
        </p:blipFill>
        <p:spPr>
          <a:xfrm>
            <a:off x="5932550" y="1671900"/>
            <a:ext cx="3012726" cy="2007997"/>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2" name="Shape 2812"/>
        <p:cNvGrpSpPr/>
        <p:nvPr/>
      </p:nvGrpSpPr>
      <p:grpSpPr>
        <a:xfrm>
          <a:off x="0" y="0"/>
          <a:ext cx="0" cy="0"/>
          <a:chOff x="0" y="0"/>
          <a:chExt cx="0" cy="0"/>
        </a:xfrm>
      </p:grpSpPr>
      <p:sp>
        <p:nvSpPr>
          <p:cNvPr id="2813" name="Google Shape;2813;p402"/>
          <p:cNvSpPr txBox="1"/>
          <p:nvPr>
            <p:ph idx="1" type="body"/>
          </p:nvPr>
        </p:nvSpPr>
        <p:spPr>
          <a:xfrm>
            <a:off x="1152937" y="906375"/>
            <a:ext cx="7335000" cy="3497400"/>
          </a:xfrm>
          <a:prstGeom prst="rect">
            <a:avLst/>
          </a:prstGeom>
          <a:noFill/>
          <a:ln>
            <a:noFill/>
          </a:ln>
        </p:spPr>
        <p:txBody>
          <a:bodyPr anchorCtr="0" anchor="t" bIns="68575" lIns="68575" spcFirstLastPara="1" rIns="68575" wrap="square" tIns="68575">
            <a:normAutofit/>
          </a:bodyPr>
          <a:lstStyle/>
          <a:p>
            <a:pPr indent="-355600" lvl="0" marL="457200" rtl="0" algn="l">
              <a:lnSpc>
                <a:spcPct val="115000"/>
              </a:lnSpc>
              <a:spcBef>
                <a:spcPts val="0"/>
              </a:spcBef>
              <a:spcAft>
                <a:spcPts val="0"/>
              </a:spcAft>
              <a:buSzPts val="2000"/>
              <a:buChar char="●"/>
            </a:pPr>
            <a:r>
              <a:rPr lang="en" sz="2000"/>
              <a:t>How did the model help you investigate, not just observe?</a:t>
            </a:r>
            <a:endParaRPr sz="2000"/>
          </a:p>
          <a:p>
            <a:pPr indent="-228600" lvl="0" marL="457200" rtl="0" algn="l">
              <a:lnSpc>
                <a:spcPct val="115000"/>
              </a:lnSpc>
              <a:spcBef>
                <a:spcPts val="0"/>
              </a:spcBef>
              <a:spcAft>
                <a:spcPts val="0"/>
              </a:spcAft>
              <a:buSzPts val="1800"/>
              <a:buNone/>
            </a:pPr>
            <a:r>
              <a:t/>
            </a:r>
            <a:endParaRPr sz="2000"/>
          </a:p>
          <a:p>
            <a:pPr indent="-355600" lvl="0" marL="457200" rtl="0" algn="l">
              <a:lnSpc>
                <a:spcPct val="115000"/>
              </a:lnSpc>
              <a:spcBef>
                <a:spcPts val="0"/>
              </a:spcBef>
              <a:spcAft>
                <a:spcPts val="0"/>
              </a:spcAft>
              <a:buSzPts val="2000"/>
              <a:buChar char="●"/>
            </a:pPr>
            <a:r>
              <a:rPr lang="en" sz="2000"/>
              <a:t>When did vocabulary become useful?</a:t>
            </a:r>
            <a:endParaRPr sz="2000"/>
          </a:p>
          <a:p>
            <a:pPr indent="-228600" lvl="0" marL="457200" rtl="0" algn="l">
              <a:lnSpc>
                <a:spcPct val="115000"/>
              </a:lnSpc>
              <a:spcBef>
                <a:spcPts val="0"/>
              </a:spcBef>
              <a:spcAft>
                <a:spcPts val="0"/>
              </a:spcAft>
              <a:buSzPts val="1800"/>
              <a:buNone/>
            </a:pPr>
            <a:r>
              <a:t/>
            </a:r>
            <a:endParaRPr sz="2000"/>
          </a:p>
          <a:p>
            <a:pPr indent="-355600" lvl="0" marL="457200" rtl="0" algn="l">
              <a:lnSpc>
                <a:spcPct val="115000"/>
              </a:lnSpc>
              <a:spcBef>
                <a:spcPts val="0"/>
              </a:spcBef>
              <a:spcAft>
                <a:spcPts val="0"/>
              </a:spcAft>
              <a:buSzPts val="2000"/>
              <a:buChar char="●"/>
            </a:pPr>
            <a:r>
              <a:rPr lang="en" sz="2000"/>
              <a:t>What teacher moves kept Explore learner-centered?</a:t>
            </a:r>
            <a:endParaRPr/>
          </a:p>
        </p:txBody>
      </p:sp>
      <p:sp>
        <p:nvSpPr>
          <p:cNvPr id="2814" name="Google Shape;2814;p402"/>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Discuss the Explore Phase</a:t>
            </a:r>
            <a:endParaRPr>
              <a:latin typeface="Arial"/>
              <a:ea typeface="Arial"/>
              <a:cs typeface="Arial"/>
              <a:sym typeface="Arial"/>
            </a:endParaRPr>
          </a:p>
        </p:txBody>
      </p:sp>
      <p:pic>
        <p:nvPicPr>
          <p:cNvPr id="2815" name="Google Shape;2815;p402" title="0D6A6325.JPG"/>
          <p:cNvPicPr preferRelativeResize="0"/>
          <p:nvPr/>
        </p:nvPicPr>
        <p:blipFill>
          <a:blip r:embed="rId3">
            <a:alphaModFix/>
          </a:blip>
          <a:stretch>
            <a:fillRect/>
          </a:stretch>
        </p:blipFill>
        <p:spPr>
          <a:xfrm>
            <a:off x="1691975" y="3006125"/>
            <a:ext cx="2639114" cy="1758994"/>
          </a:xfrm>
          <a:prstGeom prst="rect">
            <a:avLst/>
          </a:prstGeom>
          <a:noFill/>
          <a:ln>
            <a:noFill/>
          </a:ln>
        </p:spPr>
      </p:pic>
      <p:pic>
        <p:nvPicPr>
          <p:cNvPr id="2816" name="Google Shape;2816;p402" title="0D6A6279.JPG"/>
          <p:cNvPicPr preferRelativeResize="0"/>
          <p:nvPr/>
        </p:nvPicPr>
        <p:blipFill>
          <a:blip r:embed="rId4">
            <a:alphaModFix/>
          </a:blip>
          <a:stretch>
            <a:fillRect/>
          </a:stretch>
        </p:blipFill>
        <p:spPr>
          <a:xfrm>
            <a:off x="4662700" y="2787825"/>
            <a:ext cx="3012726" cy="2007997"/>
          </a:xfrm>
          <a:prstGeom prst="rect">
            <a:avLst/>
          </a:prstGeom>
          <a:noFill/>
          <a:ln>
            <a:noFill/>
          </a:ln>
        </p:spPr>
      </p:pic>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0" name="Shape 2820"/>
        <p:cNvGrpSpPr/>
        <p:nvPr/>
      </p:nvGrpSpPr>
      <p:grpSpPr>
        <a:xfrm>
          <a:off x="0" y="0"/>
          <a:ext cx="0" cy="0"/>
          <a:chOff x="0" y="0"/>
          <a:chExt cx="0" cy="0"/>
        </a:xfrm>
      </p:grpSpPr>
      <p:sp>
        <p:nvSpPr>
          <p:cNvPr id="2821" name="Google Shape;2821;p403"/>
          <p:cNvSpPr txBox="1"/>
          <p:nvPr>
            <p:ph idx="1" type="body"/>
          </p:nvPr>
        </p:nvSpPr>
        <p:spPr>
          <a:xfrm>
            <a:off x="1013792" y="906375"/>
            <a:ext cx="8130300" cy="3497400"/>
          </a:xfrm>
          <a:prstGeom prst="rect">
            <a:avLst/>
          </a:prstGeom>
          <a:noFill/>
          <a:ln>
            <a:noFill/>
          </a:ln>
        </p:spPr>
        <p:txBody>
          <a:bodyPr anchorCtr="0" anchor="t" bIns="68575" lIns="68575" spcFirstLastPara="1" rIns="68575" wrap="square" tIns="68575">
            <a:normAutofit/>
          </a:bodyPr>
          <a:lstStyle/>
          <a:p>
            <a:pPr indent="-355600" lvl="0" marL="457200" rtl="0" algn="l">
              <a:lnSpc>
                <a:spcPct val="150000"/>
              </a:lnSpc>
              <a:spcBef>
                <a:spcPts val="0"/>
              </a:spcBef>
              <a:spcAft>
                <a:spcPts val="0"/>
              </a:spcAft>
              <a:buSzPts val="2000"/>
              <a:buChar char="●"/>
            </a:pPr>
            <a:r>
              <a:rPr lang="en" sz="2000"/>
              <a:t>Learners investigate using the same foundational model.</a:t>
            </a:r>
            <a:endParaRPr sz="2000"/>
          </a:p>
          <a:p>
            <a:pPr indent="-355600" lvl="0" marL="457200" rtl="0" algn="l">
              <a:lnSpc>
                <a:spcPct val="150000"/>
              </a:lnSpc>
              <a:spcBef>
                <a:spcPts val="0"/>
              </a:spcBef>
              <a:spcAft>
                <a:spcPts val="0"/>
              </a:spcAft>
              <a:buSzPts val="2000"/>
              <a:buChar char="●"/>
            </a:pPr>
            <a:r>
              <a:rPr lang="en" sz="2000"/>
              <a:t>Content understanding and vocabulary are applied just in time.</a:t>
            </a:r>
            <a:endParaRPr sz="2000"/>
          </a:p>
          <a:p>
            <a:pPr indent="-355600" lvl="0" marL="457200" rtl="0" algn="l">
              <a:lnSpc>
                <a:spcPct val="150000"/>
              </a:lnSpc>
              <a:spcBef>
                <a:spcPts val="0"/>
              </a:spcBef>
              <a:spcAft>
                <a:spcPts val="0"/>
              </a:spcAft>
              <a:buSzPts val="2000"/>
              <a:buChar char="●"/>
            </a:pPr>
            <a:r>
              <a:rPr lang="en" sz="2000"/>
              <a:t>Thinking is extended through testing, revision, and comparison.</a:t>
            </a:r>
            <a:endParaRPr sz="2000"/>
          </a:p>
          <a:p>
            <a:pPr indent="-355600" lvl="0" marL="457200" rtl="0" algn="l">
              <a:lnSpc>
                <a:spcPct val="150000"/>
              </a:lnSpc>
              <a:spcBef>
                <a:spcPts val="0"/>
              </a:spcBef>
              <a:spcAft>
                <a:spcPts val="0"/>
              </a:spcAft>
              <a:buSzPts val="2000"/>
              <a:buChar char="●"/>
            </a:pPr>
            <a:r>
              <a:rPr lang="en" sz="2000"/>
              <a:t>The model helps make developing ideas and misconceptions visible.</a:t>
            </a:r>
            <a:endParaRPr sz="2000"/>
          </a:p>
          <a:p>
            <a:pPr indent="0" lvl="0" marL="114300" rtl="0" algn="l">
              <a:lnSpc>
                <a:spcPct val="115000"/>
              </a:lnSpc>
              <a:spcBef>
                <a:spcPts val="0"/>
              </a:spcBef>
              <a:spcAft>
                <a:spcPts val="0"/>
              </a:spcAft>
              <a:buSzPts val="1800"/>
              <a:buNone/>
            </a:pPr>
            <a:br>
              <a:rPr lang="en"/>
            </a:br>
            <a:endParaRPr/>
          </a:p>
        </p:txBody>
      </p:sp>
      <p:sp>
        <p:nvSpPr>
          <p:cNvPr id="2822" name="Google Shape;2822;p403"/>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Key Aspects of Explore</a:t>
            </a:r>
            <a:endParaRPr>
              <a:latin typeface="Arial"/>
              <a:ea typeface="Arial"/>
              <a:cs typeface="Arial"/>
              <a:sym typeface="Arial"/>
            </a:endParaRPr>
          </a:p>
        </p:txBody>
      </p:sp>
      <p:sp>
        <p:nvSpPr>
          <p:cNvPr id="2823" name="Google Shape;2823;p403"/>
          <p:cNvSpPr txBox="1"/>
          <p:nvPr/>
        </p:nvSpPr>
        <p:spPr>
          <a:xfrm>
            <a:off x="1257025" y="4504300"/>
            <a:ext cx="7887000" cy="6465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 sz="1800" u="none" cap="none" strike="noStrike">
                <a:solidFill>
                  <a:schemeClr val="dk1"/>
                </a:solidFill>
              </a:rPr>
              <a:t>Explore supports learners in expanding their questions while deepening conceptual understanding.</a:t>
            </a:r>
            <a:endParaRPr b="1" i="0" sz="1800" u="none" cap="none" strike="noStrike">
              <a:solidFill>
                <a:schemeClr val="dk1"/>
              </a:solidFill>
            </a:endParaRPr>
          </a:p>
        </p:txBody>
      </p:sp>
      <p:pic>
        <p:nvPicPr>
          <p:cNvPr id="2824" name="Google Shape;2824;p403"/>
          <p:cNvPicPr preferRelativeResize="0"/>
          <p:nvPr/>
        </p:nvPicPr>
        <p:blipFill>
          <a:blip r:embed="rId3">
            <a:alphaModFix/>
          </a:blip>
          <a:stretch>
            <a:fillRect/>
          </a:stretch>
        </p:blipFill>
        <p:spPr>
          <a:xfrm>
            <a:off x="5492150" y="2931900"/>
            <a:ext cx="1673983" cy="1357175"/>
          </a:xfrm>
          <a:prstGeom prst="rect">
            <a:avLst/>
          </a:prstGeom>
          <a:noFill/>
          <a:ln>
            <a:noFill/>
          </a:ln>
        </p:spPr>
      </p:pic>
      <p:pic>
        <p:nvPicPr>
          <p:cNvPr id="2825" name="Google Shape;2825;p403"/>
          <p:cNvPicPr preferRelativeResize="0"/>
          <p:nvPr/>
        </p:nvPicPr>
        <p:blipFill>
          <a:blip r:embed="rId4">
            <a:alphaModFix/>
          </a:blip>
          <a:stretch>
            <a:fillRect/>
          </a:stretch>
        </p:blipFill>
        <p:spPr>
          <a:xfrm>
            <a:off x="1351450" y="3547315"/>
            <a:ext cx="459336" cy="292827"/>
          </a:xfrm>
          <a:prstGeom prst="rect">
            <a:avLst/>
          </a:prstGeom>
          <a:noFill/>
          <a:ln>
            <a:noFill/>
          </a:ln>
        </p:spPr>
      </p:pic>
      <p:pic>
        <p:nvPicPr>
          <p:cNvPr id="2826" name="Google Shape;2826;p403"/>
          <p:cNvPicPr preferRelativeResize="0"/>
          <p:nvPr/>
        </p:nvPicPr>
        <p:blipFill>
          <a:blip r:embed="rId5">
            <a:alphaModFix/>
          </a:blip>
          <a:stretch>
            <a:fillRect/>
          </a:stretch>
        </p:blipFill>
        <p:spPr>
          <a:xfrm>
            <a:off x="2183956" y="2774749"/>
            <a:ext cx="551203" cy="700487"/>
          </a:xfrm>
          <a:prstGeom prst="rect">
            <a:avLst/>
          </a:prstGeom>
          <a:noFill/>
          <a:ln>
            <a:noFill/>
          </a:ln>
        </p:spPr>
      </p:pic>
      <p:pic>
        <p:nvPicPr>
          <p:cNvPr id="2827" name="Google Shape;2827;p403"/>
          <p:cNvPicPr preferRelativeResize="0"/>
          <p:nvPr/>
        </p:nvPicPr>
        <p:blipFill>
          <a:blip r:embed="rId6">
            <a:alphaModFix/>
          </a:blip>
          <a:stretch>
            <a:fillRect/>
          </a:stretch>
        </p:blipFill>
        <p:spPr>
          <a:xfrm>
            <a:off x="3210453" y="3476625"/>
            <a:ext cx="574170" cy="608620"/>
          </a:xfrm>
          <a:prstGeom prst="rect">
            <a:avLst/>
          </a:prstGeom>
          <a:noFill/>
          <a:ln>
            <a:noFill/>
          </a:ln>
        </p:spPr>
      </p:pic>
      <p:pic>
        <p:nvPicPr>
          <p:cNvPr id="2828" name="Google Shape;2828;p403"/>
          <p:cNvPicPr preferRelativeResize="0"/>
          <p:nvPr/>
        </p:nvPicPr>
        <p:blipFill>
          <a:blip r:embed="rId7">
            <a:alphaModFix/>
          </a:blip>
          <a:stretch>
            <a:fillRect/>
          </a:stretch>
        </p:blipFill>
        <p:spPr>
          <a:xfrm>
            <a:off x="2026304" y="3272793"/>
            <a:ext cx="1067956" cy="101628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242"/>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solidFill>
                  <a:schemeClr val="accent1"/>
                </a:solidFill>
              </a:rPr>
              <a:t>Logistics</a:t>
            </a:r>
            <a:endParaRPr b="1">
              <a:solidFill>
                <a:schemeClr val="accent1"/>
              </a:solidFill>
            </a:endParaRPr>
          </a:p>
        </p:txBody>
      </p:sp>
      <p:pic>
        <p:nvPicPr>
          <p:cNvPr descr="a blue icon with two white silhouettes of people on it (Provided by Tenor)" id="1218" name="Google Shape;1218;p242"/>
          <p:cNvPicPr preferRelativeResize="0"/>
          <p:nvPr/>
        </p:nvPicPr>
        <p:blipFill>
          <a:blip r:embed="rId3">
            <a:alphaModFix/>
          </a:blip>
          <a:stretch>
            <a:fillRect/>
          </a:stretch>
        </p:blipFill>
        <p:spPr>
          <a:xfrm>
            <a:off x="7097300" y="3073900"/>
            <a:ext cx="1623350" cy="1623350"/>
          </a:xfrm>
          <a:prstGeom prst="rect">
            <a:avLst/>
          </a:prstGeom>
          <a:noFill/>
          <a:ln>
            <a:noFill/>
          </a:ln>
        </p:spPr>
      </p:pic>
      <p:pic>
        <p:nvPicPr>
          <p:cNvPr descr="Coffee Cart Clipart Free Stock Photo - Public Domain Pictures" id="1219" name="Google Shape;1219;p242"/>
          <p:cNvPicPr preferRelativeResize="0"/>
          <p:nvPr/>
        </p:nvPicPr>
        <p:blipFill>
          <a:blip r:embed="rId4">
            <a:alphaModFix/>
          </a:blip>
          <a:stretch>
            <a:fillRect/>
          </a:stretch>
        </p:blipFill>
        <p:spPr>
          <a:xfrm>
            <a:off x="5105188" y="943025"/>
            <a:ext cx="1623349" cy="1623349"/>
          </a:xfrm>
          <a:prstGeom prst="rect">
            <a:avLst/>
          </a:prstGeom>
          <a:noFill/>
          <a:ln>
            <a:noFill/>
          </a:ln>
        </p:spPr>
      </p:pic>
      <p:pic>
        <p:nvPicPr>
          <p:cNvPr descr="Basket in the store icon vector. Isolated contour symbol illustration (Provided by Getty Images)" id="1220" name="Google Shape;1220;p242"/>
          <p:cNvPicPr preferRelativeResize="0"/>
          <p:nvPr/>
        </p:nvPicPr>
        <p:blipFill rotWithShape="1">
          <a:blip r:embed="rId5">
            <a:alphaModFix/>
          </a:blip>
          <a:srcRect b="19861" l="14691" r="15286" t="21326"/>
          <a:stretch/>
        </p:blipFill>
        <p:spPr>
          <a:xfrm>
            <a:off x="6942625" y="1015100"/>
            <a:ext cx="1932698" cy="1623352"/>
          </a:xfrm>
          <a:prstGeom prst="rect">
            <a:avLst/>
          </a:prstGeom>
          <a:noFill/>
          <a:ln>
            <a:noFill/>
          </a:ln>
        </p:spPr>
      </p:pic>
      <p:pic>
        <p:nvPicPr>
          <p:cNvPr descr="Phone Touch Keypad Free Stock Photo - Public Domain Pictures" id="1221" name="Google Shape;1221;p242"/>
          <p:cNvPicPr preferRelativeResize="0"/>
          <p:nvPr/>
        </p:nvPicPr>
        <p:blipFill>
          <a:blip r:embed="rId6">
            <a:alphaModFix/>
          </a:blip>
          <a:stretch>
            <a:fillRect/>
          </a:stretch>
        </p:blipFill>
        <p:spPr>
          <a:xfrm>
            <a:off x="3157550" y="1015100"/>
            <a:ext cx="1216850" cy="1623349"/>
          </a:xfrm>
          <a:prstGeom prst="rect">
            <a:avLst/>
          </a:prstGeom>
          <a:noFill/>
          <a:ln>
            <a:noFill/>
          </a:ln>
        </p:spPr>
      </p:pic>
      <p:pic>
        <p:nvPicPr>
          <p:cNvPr descr="a staircase with a metal railing and wooden steps (Provided by Tenor)" id="1222" name="Google Shape;1222;p242"/>
          <p:cNvPicPr preferRelativeResize="0"/>
          <p:nvPr/>
        </p:nvPicPr>
        <p:blipFill>
          <a:blip r:embed="rId7">
            <a:alphaModFix/>
          </a:blip>
          <a:stretch>
            <a:fillRect/>
          </a:stretch>
        </p:blipFill>
        <p:spPr>
          <a:xfrm>
            <a:off x="1109300" y="3073900"/>
            <a:ext cx="1173500" cy="1623351"/>
          </a:xfrm>
          <a:prstGeom prst="rect">
            <a:avLst/>
          </a:prstGeom>
          <a:noFill/>
          <a:ln>
            <a:noFill/>
          </a:ln>
        </p:spPr>
      </p:pic>
      <p:pic>
        <p:nvPicPr>
          <p:cNvPr descr="Small House Free Stock Photo - Public Domain Pictures" id="1223" name="Google Shape;1223;p242"/>
          <p:cNvPicPr preferRelativeResize="0"/>
          <p:nvPr/>
        </p:nvPicPr>
        <p:blipFill>
          <a:blip r:embed="rId8">
            <a:alphaModFix/>
          </a:blip>
          <a:stretch>
            <a:fillRect/>
          </a:stretch>
        </p:blipFill>
        <p:spPr>
          <a:xfrm>
            <a:off x="909450" y="943025"/>
            <a:ext cx="1573191" cy="1623349"/>
          </a:xfrm>
          <a:prstGeom prst="rect">
            <a:avLst/>
          </a:prstGeom>
          <a:noFill/>
          <a:ln>
            <a:noFill/>
          </a:ln>
        </p:spPr>
      </p:pic>
      <p:pic>
        <p:nvPicPr>
          <p:cNvPr descr="23584841 (Provided by Getty Images)" id="1224" name="Google Shape;1224;p242"/>
          <p:cNvPicPr preferRelativeResize="0"/>
          <p:nvPr/>
        </p:nvPicPr>
        <p:blipFill>
          <a:blip r:embed="rId9">
            <a:alphaModFix/>
          </a:blip>
          <a:stretch>
            <a:fillRect/>
          </a:stretch>
        </p:blipFill>
        <p:spPr>
          <a:xfrm>
            <a:off x="3126700" y="3081312"/>
            <a:ext cx="1278548" cy="1623352"/>
          </a:xfrm>
          <a:prstGeom prst="rect">
            <a:avLst/>
          </a:prstGeom>
          <a:noFill/>
          <a:ln>
            <a:noFill/>
          </a:ln>
        </p:spPr>
      </p:pic>
      <p:pic>
        <p:nvPicPr>
          <p:cNvPr descr="a schedule for a general manager training , general manager test , manager training , manager test and assistant manager training . (Provided by Tenor)" id="1225" name="Google Shape;1225;p242"/>
          <p:cNvPicPr preferRelativeResize="0"/>
          <p:nvPr/>
        </p:nvPicPr>
        <p:blipFill>
          <a:blip r:embed="rId10">
            <a:alphaModFix/>
          </a:blip>
          <a:stretch>
            <a:fillRect/>
          </a:stretch>
        </p:blipFill>
        <p:spPr>
          <a:xfrm>
            <a:off x="5343150" y="3073901"/>
            <a:ext cx="1147434" cy="1623351"/>
          </a:xfrm>
          <a:prstGeom prst="rect">
            <a:avLst/>
          </a:prstGeom>
          <a:noFill/>
          <a:ln>
            <a:noFill/>
          </a:ln>
        </p:spPr>
      </p:pic>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2" name="Shape 2832"/>
        <p:cNvGrpSpPr/>
        <p:nvPr/>
      </p:nvGrpSpPr>
      <p:grpSpPr>
        <a:xfrm>
          <a:off x="0" y="0"/>
          <a:ext cx="0" cy="0"/>
          <a:chOff x="0" y="0"/>
          <a:chExt cx="0" cy="0"/>
        </a:xfrm>
      </p:grpSpPr>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36" name="Shape 2836"/>
        <p:cNvGrpSpPr/>
        <p:nvPr/>
      </p:nvGrpSpPr>
      <p:grpSpPr>
        <a:xfrm>
          <a:off x="0" y="0"/>
          <a:ext cx="0" cy="0"/>
          <a:chOff x="0" y="0"/>
          <a:chExt cx="0" cy="0"/>
        </a:xfrm>
      </p:grpSpPr>
      <p:sp>
        <p:nvSpPr>
          <p:cNvPr id="2837" name="Google Shape;2837;p405"/>
          <p:cNvSpPr txBox="1"/>
          <p:nvPr/>
        </p:nvSpPr>
        <p:spPr>
          <a:xfrm>
            <a:off x="1326175" y="3055550"/>
            <a:ext cx="7602900" cy="738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3600">
                <a:solidFill>
                  <a:schemeClr val="dk1"/>
                </a:solidFill>
              </a:rPr>
              <a:t>Exploding Frog Egg Experiment</a:t>
            </a:r>
            <a:endParaRPr b="1" sz="3600">
              <a:solidFill>
                <a:schemeClr val="dk1"/>
              </a:solidFill>
            </a:endParaRPr>
          </a:p>
        </p:txBody>
      </p:sp>
      <p:sp>
        <p:nvSpPr>
          <p:cNvPr id="2838" name="Google Shape;2838;p405"/>
          <p:cNvSpPr txBox="1"/>
          <p:nvPr/>
        </p:nvSpPr>
        <p:spPr>
          <a:xfrm>
            <a:off x="3471025" y="2239150"/>
            <a:ext cx="3176700" cy="738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3600">
                <a:solidFill>
                  <a:schemeClr val="dk1"/>
                </a:solidFill>
              </a:rPr>
              <a:t>The Famous</a:t>
            </a:r>
            <a:r>
              <a:rPr b="1" lang="en" sz="3600">
                <a:solidFill>
                  <a:schemeClr val="dk1"/>
                </a:solidFill>
              </a:rPr>
              <a:t> </a:t>
            </a:r>
            <a:endParaRPr b="1" sz="3600">
              <a:solidFill>
                <a:schemeClr val="dk1"/>
              </a:solidFill>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2" name="Shape 2842"/>
        <p:cNvGrpSpPr/>
        <p:nvPr/>
      </p:nvGrpSpPr>
      <p:grpSpPr>
        <a:xfrm>
          <a:off x="0" y="0"/>
          <a:ext cx="0" cy="0"/>
          <a:chOff x="0" y="0"/>
          <a:chExt cx="0" cy="0"/>
        </a:xfrm>
      </p:grpSpPr>
      <p:pic>
        <p:nvPicPr>
          <p:cNvPr id="2843" name="Google Shape;2843;p406"/>
          <p:cNvPicPr preferRelativeResize="0"/>
          <p:nvPr/>
        </p:nvPicPr>
        <p:blipFill rotWithShape="1">
          <a:blip r:embed="rId3">
            <a:alphaModFix/>
          </a:blip>
          <a:srcRect b="0" l="0" r="0" t="0"/>
          <a:stretch/>
        </p:blipFill>
        <p:spPr>
          <a:xfrm>
            <a:off x="570745" y="1100729"/>
            <a:ext cx="4379160" cy="3364478"/>
          </a:xfrm>
          <a:prstGeom prst="rect">
            <a:avLst/>
          </a:prstGeom>
          <a:noFill/>
          <a:ln cap="flat" cmpd="sng" w="9525">
            <a:solidFill>
              <a:srgbClr val="000000"/>
            </a:solidFill>
            <a:prstDash val="solid"/>
            <a:round/>
            <a:headEnd len="sm" w="sm" type="none"/>
            <a:tailEnd len="sm" w="sm" type="none"/>
          </a:ln>
        </p:spPr>
      </p:pic>
      <p:pic>
        <p:nvPicPr>
          <p:cNvPr id="2844" name="Google Shape;2844;p406"/>
          <p:cNvPicPr preferRelativeResize="0"/>
          <p:nvPr/>
        </p:nvPicPr>
        <p:blipFill rotWithShape="1">
          <a:blip r:embed="rId4">
            <a:alphaModFix/>
          </a:blip>
          <a:srcRect b="0" l="0" r="0" t="0"/>
          <a:stretch/>
        </p:blipFill>
        <p:spPr>
          <a:xfrm>
            <a:off x="5295200" y="1100729"/>
            <a:ext cx="2911867" cy="1736073"/>
          </a:xfrm>
          <a:prstGeom prst="rect">
            <a:avLst/>
          </a:prstGeom>
          <a:noFill/>
          <a:ln cap="flat" cmpd="sng" w="9525">
            <a:solidFill>
              <a:srgbClr val="000000"/>
            </a:solidFill>
            <a:prstDash val="solid"/>
            <a:round/>
            <a:headEnd len="sm" w="sm" type="none"/>
            <a:tailEnd len="sm" w="sm" type="none"/>
          </a:ln>
        </p:spPr>
      </p:pic>
      <p:sp>
        <p:nvSpPr>
          <p:cNvPr id="2845" name="Google Shape;2845;p406"/>
          <p:cNvSpPr txBox="1"/>
          <p:nvPr/>
        </p:nvSpPr>
        <p:spPr>
          <a:xfrm>
            <a:off x="724602" y="230726"/>
            <a:ext cx="7694700" cy="577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300"/>
              <a:buFont typeface="Arial"/>
              <a:buNone/>
            </a:pPr>
            <a:r>
              <a:rPr b="1" i="0" lang="en" sz="3300" u="none" cap="none" strike="noStrike">
                <a:solidFill>
                  <a:srgbClr val="000000"/>
                </a:solidFill>
                <a:latin typeface="Calibri"/>
                <a:ea typeface="Calibri"/>
                <a:cs typeface="Calibri"/>
                <a:sym typeface="Calibri"/>
              </a:rPr>
              <a:t>The value of collaboration….</a:t>
            </a:r>
            <a:endParaRPr b="0" i="0" sz="3300" u="none" cap="none" strike="noStrike">
              <a:solidFill>
                <a:srgbClr val="000000"/>
              </a:solidFill>
              <a:latin typeface="Calibri"/>
              <a:ea typeface="Calibri"/>
              <a:cs typeface="Calibri"/>
              <a:sym typeface="Calibri"/>
            </a:endParaRPr>
          </a:p>
        </p:txBody>
      </p:sp>
      <p:sp>
        <p:nvSpPr>
          <p:cNvPr id="2846" name="Google Shape;2846;p406"/>
          <p:cNvSpPr txBox="1"/>
          <p:nvPr/>
        </p:nvSpPr>
        <p:spPr>
          <a:xfrm>
            <a:off x="5295200" y="3010964"/>
            <a:ext cx="3389100" cy="145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800"/>
              <a:buFont typeface="Arial"/>
              <a:buNone/>
            </a:pPr>
            <a:r>
              <a:rPr b="0" i="1" lang="en" sz="1800" u="none" cap="none" strike="noStrike">
                <a:solidFill>
                  <a:srgbClr val="000000"/>
                </a:solidFill>
                <a:latin typeface="Open Sans"/>
                <a:ea typeface="Open Sans"/>
                <a:cs typeface="Open Sans"/>
                <a:sym typeface="Open Sans"/>
              </a:rPr>
              <a:t>In science, one should use all available resources to solve difficult problems. One of our most powerful resources is the insight of our colleagues. </a:t>
            </a:r>
            <a:endParaRPr b="0" i="0" sz="1100" u="none" cap="none" strike="noStrike">
              <a:solidFill>
                <a:srgbClr val="000000"/>
              </a:solidFill>
              <a:latin typeface="Arial"/>
              <a:ea typeface="Arial"/>
              <a:cs typeface="Arial"/>
              <a:sym typeface="Arial"/>
            </a:endParaRPr>
          </a:p>
        </p:txBody>
      </p:sp>
      <p:sp>
        <p:nvSpPr>
          <p:cNvPr id="2847" name="Google Shape;2847;p406"/>
          <p:cNvSpPr txBox="1"/>
          <p:nvPr/>
        </p:nvSpPr>
        <p:spPr>
          <a:xfrm>
            <a:off x="181575" y="27625"/>
            <a:ext cx="1554900" cy="78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Who is the</a:t>
            </a:r>
            <a:endParaRPr sz="2100">
              <a:solidFill>
                <a:schemeClr val="dk1"/>
              </a:solidFill>
            </a:endParaRPr>
          </a:p>
          <a:p>
            <a:pPr indent="0" lvl="0" marL="0" rtl="0" algn="ctr">
              <a:spcBef>
                <a:spcPts val="0"/>
              </a:spcBef>
              <a:spcAft>
                <a:spcPts val="0"/>
              </a:spcAft>
              <a:buNone/>
            </a:pPr>
            <a:r>
              <a:rPr lang="en" sz="2100">
                <a:solidFill>
                  <a:schemeClr val="dk1"/>
                </a:solidFill>
              </a:rPr>
              <a:t>old guy?</a:t>
            </a:r>
            <a:endParaRPr sz="2100">
              <a:solidFill>
                <a:schemeClr val="dk1"/>
              </a:solidFill>
            </a:endParaRPr>
          </a:p>
        </p:txBody>
      </p:sp>
      <p:sp>
        <p:nvSpPr>
          <p:cNvPr id="2848" name="Google Shape;2848;p406"/>
          <p:cNvSpPr/>
          <p:nvPr/>
        </p:nvSpPr>
        <p:spPr>
          <a:xfrm>
            <a:off x="1692650" y="1349950"/>
            <a:ext cx="1042500" cy="854400"/>
          </a:xfrm>
          <a:prstGeom prst="ellipse">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reflection blurRad="0" dir="5400000" dist="38100" endA="0" endPos="30000" fadeDir="5400012" kx="0" rotWithShape="0" algn="bl" stA="2000" stPos="0" sy="-100000" ky="0"/>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p>
        </p:txBody>
      </p:sp>
      <p:cxnSp>
        <p:nvCxnSpPr>
          <p:cNvPr id="2849" name="Google Shape;2849;p406"/>
          <p:cNvCxnSpPr>
            <a:endCxn id="2848" idx="1"/>
          </p:cNvCxnSpPr>
          <p:nvPr/>
        </p:nvCxnSpPr>
        <p:spPr>
          <a:xfrm>
            <a:off x="1164021" y="807874"/>
            <a:ext cx="681300" cy="6672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3" name="Shape 2853"/>
        <p:cNvGrpSpPr/>
        <p:nvPr/>
      </p:nvGrpSpPr>
      <p:grpSpPr>
        <a:xfrm>
          <a:off x="0" y="0"/>
          <a:ext cx="0" cy="0"/>
          <a:chOff x="0" y="0"/>
          <a:chExt cx="0" cy="0"/>
        </a:xfrm>
      </p:grpSpPr>
      <p:sp>
        <p:nvSpPr>
          <p:cNvPr id="2854" name="Google Shape;2854;p407"/>
          <p:cNvSpPr txBox="1"/>
          <p:nvPr/>
        </p:nvSpPr>
        <p:spPr>
          <a:xfrm>
            <a:off x="209412" y="1026461"/>
            <a:ext cx="8008200" cy="992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1" i="1" lang="en" sz="3000" u="none" cap="none" strike="noStrike">
                <a:solidFill>
                  <a:srgbClr val="FF0000"/>
                </a:solidFill>
              </a:rPr>
              <a:t>Image that</a:t>
            </a:r>
            <a:r>
              <a:rPr b="0" i="0" lang="en" sz="3000" u="none" cap="none" strike="noStrike">
                <a:solidFill>
                  <a:srgbClr val="000000"/>
                </a:solidFill>
                <a:latin typeface="Arial"/>
                <a:ea typeface="Arial"/>
                <a:cs typeface="Arial"/>
                <a:sym typeface="Arial"/>
              </a:rPr>
              <a:t> </a:t>
            </a:r>
            <a:r>
              <a:rPr lang="en" sz="3000"/>
              <a:t>…</a:t>
            </a:r>
            <a:r>
              <a:rPr b="0" i="0" lang="en" sz="3000" u="none" cap="none" strike="noStrike">
                <a:solidFill>
                  <a:srgbClr val="000000"/>
                </a:solidFill>
                <a:latin typeface="Arial"/>
                <a:ea typeface="Arial"/>
                <a:cs typeface="Arial"/>
                <a:sym typeface="Arial"/>
              </a:rPr>
              <a:t>you were a graduate student</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Arial"/>
                <a:ea typeface="Arial"/>
                <a:cs typeface="Arial"/>
                <a:sym typeface="Arial"/>
              </a:rPr>
              <a:t> in Peter Agre’s lab back in 1991…</a:t>
            </a:r>
            <a:endParaRPr b="0" i="0" sz="1100" u="none" cap="none" strike="noStrike">
              <a:solidFill>
                <a:srgbClr val="000000"/>
              </a:solidFill>
              <a:latin typeface="Arial"/>
              <a:ea typeface="Arial"/>
              <a:cs typeface="Arial"/>
              <a:sym typeface="Arial"/>
            </a:endParaRPr>
          </a:p>
        </p:txBody>
      </p:sp>
      <p:sp>
        <p:nvSpPr>
          <p:cNvPr id="2855" name="Google Shape;2855;p407"/>
          <p:cNvSpPr txBox="1"/>
          <p:nvPr/>
        </p:nvSpPr>
        <p:spPr>
          <a:xfrm>
            <a:off x="1561925" y="2686325"/>
            <a:ext cx="4873800" cy="9927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3000"/>
              <a:buFont typeface="Arial"/>
              <a:buNone/>
            </a:pPr>
            <a:r>
              <a:rPr b="0" i="1" lang="en" sz="3000" u="none" cap="none" strike="noStrike">
                <a:solidFill>
                  <a:srgbClr val="FF0000"/>
                </a:solidFill>
                <a:latin typeface="Arial"/>
                <a:ea typeface="Arial"/>
                <a:cs typeface="Arial"/>
                <a:sym typeface="Arial"/>
              </a:rPr>
              <a:t>Could you have discovered the function of CHIP28?</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9" name="Shape 2859"/>
        <p:cNvGrpSpPr/>
        <p:nvPr/>
      </p:nvGrpSpPr>
      <p:grpSpPr>
        <a:xfrm>
          <a:off x="0" y="0"/>
          <a:ext cx="0" cy="0"/>
          <a:chOff x="0" y="0"/>
          <a:chExt cx="0" cy="0"/>
        </a:xfrm>
      </p:grpSpPr>
      <p:sp>
        <p:nvSpPr>
          <p:cNvPr id="2860" name="Google Shape;2860;p408"/>
          <p:cNvSpPr txBox="1"/>
          <p:nvPr/>
        </p:nvSpPr>
        <p:spPr>
          <a:xfrm>
            <a:off x="904526" y="423925"/>
            <a:ext cx="8034600"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0000"/>
                </a:solidFill>
                <a:latin typeface="Open Sans"/>
                <a:ea typeface="Open Sans"/>
                <a:cs typeface="Open Sans"/>
                <a:sym typeface="Open Sans"/>
              </a:rPr>
              <a:t>What was known about CHIP28 in 1992?</a:t>
            </a:r>
            <a:endParaRPr b="0" i="0" sz="1100" u="none" cap="none" strike="noStrike">
              <a:solidFill>
                <a:srgbClr val="000000"/>
              </a:solidFill>
              <a:latin typeface="Arial"/>
              <a:ea typeface="Arial"/>
              <a:cs typeface="Arial"/>
              <a:sym typeface="Arial"/>
            </a:endParaRPr>
          </a:p>
        </p:txBody>
      </p:sp>
      <p:sp>
        <p:nvSpPr>
          <p:cNvPr id="2861" name="Google Shape;2861;p408"/>
          <p:cNvSpPr txBox="1"/>
          <p:nvPr/>
        </p:nvSpPr>
        <p:spPr>
          <a:xfrm>
            <a:off x="849386" y="1372667"/>
            <a:ext cx="8034600" cy="3855900"/>
          </a:xfrm>
          <a:prstGeom prst="rect">
            <a:avLst/>
          </a:prstGeom>
          <a:noFill/>
          <a:ln>
            <a:noFill/>
          </a:ln>
        </p:spPr>
        <p:txBody>
          <a:bodyPr anchorCtr="0" anchor="t" bIns="34275" lIns="68575" spcFirstLastPara="1" rIns="68575" wrap="square" tIns="34275">
            <a:spAutoFit/>
          </a:bodyPr>
          <a:lstStyle/>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Abundant protein in red blood cell membranes</a:t>
            </a:r>
            <a:endParaRPr b="0" i="0" sz="1100" u="none" cap="none" strike="noStrike">
              <a:solidFill>
                <a:srgbClr val="000000"/>
              </a:solidFill>
              <a:latin typeface="Arial"/>
              <a:ea typeface="Arial"/>
              <a:cs typeface="Arial"/>
              <a:sym typeface="Arial"/>
            </a:endParaRPr>
          </a:p>
          <a:p>
            <a:pPr indent="-38100" lvl="0" marL="21590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Open Sans"/>
              <a:ea typeface="Open Sans"/>
              <a:cs typeface="Open Sans"/>
              <a:sym typeface="Open Sans"/>
            </a:endParaRPr>
          </a:p>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28kDa protein… in a polyacrylamide gel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Open Sans"/>
              <a:ea typeface="Open Sans"/>
              <a:cs typeface="Open Sans"/>
              <a:sym typeface="Open Sans"/>
            </a:endParaRPr>
          </a:p>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Cloned cDNA  🡪  mRNA transcript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0000"/>
              </a:solidFill>
              <a:latin typeface="Open Sans"/>
              <a:ea typeface="Open Sans"/>
              <a:cs typeface="Open Sans"/>
              <a:sym typeface="Open Sans"/>
            </a:endParaRPr>
          </a:p>
          <a:p>
            <a:pPr indent="-209550" lvl="0" marL="215900" marR="0" rtl="0" algn="l">
              <a:lnSpc>
                <a:spcPct val="100000"/>
              </a:lnSpc>
              <a:spcBef>
                <a:spcPts val="0"/>
              </a:spcBef>
              <a:spcAft>
                <a:spcPts val="0"/>
              </a:spcAft>
              <a:buClr>
                <a:srgbClr val="000000"/>
              </a:buClr>
              <a:buSzPts val="2700"/>
              <a:buFont typeface="Arial"/>
              <a:buChar char="•"/>
            </a:pPr>
            <a:r>
              <a:rPr b="1" i="0" lang="en" sz="2700" u="none" cap="none" strike="noStrike">
                <a:solidFill>
                  <a:srgbClr val="000000"/>
                </a:solidFill>
                <a:latin typeface="Open Sans"/>
                <a:ea typeface="Open Sans"/>
                <a:cs typeface="Open Sans"/>
                <a:sym typeface="Open Sans"/>
              </a:rPr>
              <a:t>269 amino acid protein</a:t>
            </a:r>
            <a:endParaRPr b="1" i="0" sz="2700" u="none" cap="none" strike="noStrike">
              <a:solidFill>
                <a:srgbClr val="000000"/>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3000"/>
              <a:buFont typeface="Arial"/>
              <a:buNone/>
            </a:pPr>
            <a:r>
              <a:t/>
            </a:r>
            <a:endParaRPr b="1" i="0" sz="3000" u="none" cap="none" strike="noStrike">
              <a:solidFill>
                <a:srgbClr val="000000"/>
              </a:solidFill>
              <a:latin typeface="Open Sans"/>
              <a:ea typeface="Open Sans"/>
              <a:cs typeface="Open Sans"/>
              <a:sym typeface="Open Sans"/>
            </a:endParaRPr>
          </a:p>
        </p:txBody>
      </p:sp>
      <p:sp>
        <p:nvSpPr>
          <p:cNvPr id="2862" name="Google Shape;2862;p40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6" name="Shape 2866"/>
        <p:cNvGrpSpPr/>
        <p:nvPr/>
      </p:nvGrpSpPr>
      <p:grpSpPr>
        <a:xfrm>
          <a:off x="0" y="0"/>
          <a:ext cx="0" cy="0"/>
          <a:chOff x="0" y="0"/>
          <a:chExt cx="0" cy="0"/>
        </a:xfrm>
      </p:grpSpPr>
      <p:pic>
        <p:nvPicPr>
          <p:cNvPr id="2867" name="Google Shape;2867;p409"/>
          <p:cNvPicPr preferRelativeResize="0"/>
          <p:nvPr/>
        </p:nvPicPr>
        <p:blipFill rotWithShape="1">
          <a:blip r:embed="rId3">
            <a:alphaModFix/>
          </a:blip>
          <a:srcRect b="40251" l="27051" r="52582" t="37610"/>
          <a:stretch/>
        </p:blipFill>
        <p:spPr>
          <a:xfrm>
            <a:off x="3354674" y="603932"/>
            <a:ext cx="5170639" cy="3746972"/>
          </a:xfrm>
          <a:prstGeom prst="rect">
            <a:avLst/>
          </a:prstGeom>
          <a:noFill/>
          <a:ln>
            <a:noFill/>
          </a:ln>
        </p:spPr>
      </p:pic>
      <p:grpSp>
        <p:nvGrpSpPr>
          <p:cNvPr id="2868" name="Google Shape;2868;p409"/>
          <p:cNvGrpSpPr/>
          <p:nvPr/>
        </p:nvGrpSpPr>
        <p:grpSpPr>
          <a:xfrm>
            <a:off x="890091" y="2113423"/>
            <a:ext cx="2920792" cy="1546851"/>
            <a:chOff x="1549490" y="3046108"/>
            <a:chExt cx="3673028" cy="1866600"/>
          </a:xfrm>
        </p:grpSpPr>
        <p:sp>
          <p:nvSpPr>
            <p:cNvPr id="2869" name="Google Shape;2869;p409"/>
            <p:cNvSpPr txBox="1"/>
            <p:nvPr/>
          </p:nvSpPr>
          <p:spPr>
            <a:xfrm>
              <a:off x="1549490" y="3046108"/>
              <a:ext cx="3453600" cy="1866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0" i="0" lang="en" sz="2400" u="none" cap="none" strike="noStrike">
                  <a:solidFill>
                    <a:srgbClr val="0B672E"/>
                  </a:solidFill>
                  <a:latin typeface="Calibri"/>
                  <a:ea typeface="Calibri"/>
                  <a:cs typeface="Calibri"/>
                  <a:sym typeface="Calibri"/>
                </a:rPr>
                <a:t>How would you determine the function of this protein?</a:t>
              </a:r>
              <a:endParaRPr b="0" i="0" sz="1700" u="none" cap="none" strike="noStrike">
                <a:solidFill>
                  <a:srgbClr val="0B672E"/>
                </a:solidFill>
                <a:latin typeface="Calibri"/>
                <a:ea typeface="Calibri"/>
                <a:cs typeface="Calibri"/>
                <a:sym typeface="Calibri"/>
              </a:endParaRPr>
            </a:p>
          </p:txBody>
        </p:sp>
        <p:sp>
          <p:nvSpPr>
            <p:cNvPr id="2870" name="Google Shape;2870;p409"/>
            <p:cNvSpPr/>
            <p:nvPr/>
          </p:nvSpPr>
          <p:spPr>
            <a:xfrm>
              <a:off x="3077518" y="4590279"/>
              <a:ext cx="2145000" cy="212100"/>
            </a:xfrm>
            <a:prstGeom prst="rightArrow">
              <a:avLst>
                <a:gd fmla="val 50000" name="adj1"/>
                <a:gd fmla="val 50000" name="adj2"/>
              </a:avLst>
            </a:prstGeom>
            <a:solidFill>
              <a:srgbClr val="00B050"/>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B672E"/>
                </a:solidFill>
                <a:latin typeface="Open Sans"/>
                <a:ea typeface="Open Sans"/>
                <a:cs typeface="Open Sans"/>
                <a:sym typeface="Open Sans"/>
              </a:endParaRPr>
            </a:p>
          </p:txBody>
        </p:sp>
      </p:grpSp>
      <p:sp>
        <p:nvSpPr>
          <p:cNvPr id="2871" name="Google Shape;2871;p40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5" name="Shape 2875"/>
        <p:cNvGrpSpPr/>
        <p:nvPr/>
      </p:nvGrpSpPr>
      <p:grpSpPr>
        <a:xfrm>
          <a:off x="0" y="0"/>
          <a:ext cx="0" cy="0"/>
          <a:chOff x="0" y="0"/>
          <a:chExt cx="0" cy="0"/>
        </a:xfrm>
      </p:grpSpPr>
      <p:pic>
        <p:nvPicPr>
          <p:cNvPr id="2876" name="Google Shape;2876;p410"/>
          <p:cNvPicPr preferRelativeResize="0"/>
          <p:nvPr/>
        </p:nvPicPr>
        <p:blipFill rotWithShape="1">
          <a:blip r:embed="rId3">
            <a:alphaModFix/>
          </a:blip>
          <a:srcRect b="38000" l="0" r="0" t="0"/>
          <a:stretch/>
        </p:blipFill>
        <p:spPr>
          <a:xfrm>
            <a:off x="5027941" y="420594"/>
            <a:ext cx="3616013" cy="4298115"/>
          </a:xfrm>
          <a:prstGeom prst="rect">
            <a:avLst/>
          </a:prstGeom>
          <a:noFill/>
          <a:ln>
            <a:noFill/>
          </a:ln>
        </p:spPr>
      </p:pic>
      <p:pic>
        <p:nvPicPr>
          <p:cNvPr descr="chempub2high.jpg" id="2877" name="Google Shape;2877;p410"/>
          <p:cNvPicPr preferRelativeResize="0"/>
          <p:nvPr/>
        </p:nvPicPr>
        <p:blipFill rotWithShape="1">
          <a:blip r:embed="rId4">
            <a:alphaModFix/>
          </a:blip>
          <a:srcRect b="0" l="16881" r="0" t="0"/>
          <a:stretch/>
        </p:blipFill>
        <p:spPr>
          <a:xfrm>
            <a:off x="1440851" y="1566000"/>
            <a:ext cx="3473100" cy="2027675"/>
          </a:xfrm>
          <a:prstGeom prst="rect">
            <a:avLst/>
          </a:prstGeom>
          <a:noFill/>
          <a:ln>
            <a:noFill/>
          </a:ln>
        </p:spPr>
      </p:pic>
      <p:sp>
        <p:nvSpPr>
          <p:cNvPr id="2878" name="Google Shape;2878;p410"/>
          <p:cNvSpPr txBox="1"/>
          <p:nvPr/>
        </p:nvSpPr>
        <p:spPr>
          <a:xfrm>
            <a:off x="1348150" y="3930875"/>
            <a:ext cx="3473100" cy="623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Open Sans"/>
                <a:ea typeface="Open Sans"/>
                <a:cs typeface="Open Sans"/>
                <a:sym typeface="Open Sans"/>
              </a:rPr>
              <a:t>Micro-injection of </a:t>
            </a:r>
            <a:r>
              <a:rPr lang="en" sz="1800">
                <a:latin typeface="Open Sans"/>
                <a:ea typeface="Open Sans"/>
                <a:cs typeface="Open Sans"/>
                <a:sym typeface="Open Sans"/>
              </a:rPr>
              <a:t>CHIP28</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Open Sans"/>
                <a:ea typeface="Open Sans"/>
                <a:cs typeface="Open Sans"/>
                <a:sym typeface="Open Sans"/>
              </a:rPr>
              <a:t> mRNA into frog oocytes…</a:t>
            </a:r>
            <a:endParaRPr b="0" i="0" sz="1100" u="none" cap="none" strike="noStrike">
              <a:solidFill>
                <a:srgbClr val="000000"/>
              </a:solidFill>
              <a:latin typeface="Arial"/>
              <a:ea typeface="Arial"/>
              <a:cs typeface="Arial"/>
              <a:sym typeface="Arial"/>
            </a:endParaRPr>
          </a:p>
        </p:txBody>
      </p:sp>
      <p:sp>
        <p:nvSpPr>
          <p:cNvPr id="2879" name="Google Shape;2879;p410"/>
          <p:cNvSpPr txBox="1"/>
          <p:nvPr/>
        </p:nvSpPr>
        <p:spPr>
          <a:xfrm>
            <a:off x="735526" y="420594"/>
            <a:ext cx="3615900" cy="808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000000"/>
                </a:solidFill>
                <a:latin typeface="Open Sans"/>
                <a:ea typeface="Open Sans"/>
                <a:cs typeface="Open Sans"/>
                <a:sym typeface="Open Sans"/>
              </a:rPr>
              <a:t>The famous exploding frog egg experiment…</a:t>
            </a:r>
            <a:endParaRPr b="0" i="0" sz="1100" u="none" cap="none" strike="noStrike">
              <a:solidFill>
                <a:srgbClr val="000000"/>
              </a:solidFill>
              <a:latin typeface="Arial"/>
              <a:ea typeface="Arial"/>
              <a:cs typeface="Arial"/>
              <a:sym typeface="Arial"/>
            </a:endParaRPr>
          </a:p>
        </p:txBody>
      </p:sp>
      <p:grpSp>
        <p:nvGrpSpPr>
          <p:cNvPr id="2880" name="Google Shape;2880;p410"/>
          <p:cNvGrpSpPr/>
          <p:nvPr/>
        </p:nvGrpSpPr>
        <p:grpSpPr>
          <a:xfrm>
            <a:off x="7135686" y="489896"/>
            <a:ext cx="773030" cy="574250"/>
            <a:chOff x="10059540" y="820973"/>
            <a:chExt cx="1030706" cy="765666"/>
          </a:xfrm>
        </p:grpSpPr>
        <p:sp>
          <p:nvSpPr>
            <p:cNvPr id="2881" name="Google Shape;2881;p410"/>
            <p:cNvSpPr/>
            <p:nvPr/>
          </p:nvSpPr>
          <p:spPr>
            <a:xfrm rot="1035201">
              <a:off x="10125525" y="922782"/>
              <a:ext cx="771774" cy="562049"/>
            </a:xfrm>
            <a:prstGeom prst="irregularSeal2">
              <a:avLst/>
            </a:prstGeom>
            <a:solidFill>
              <a:schemeClr val="accent1"/>
            </a:solidFill>
            <a:ln cap="flat" cmpd="sng" w="12700">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Open Sans"/>
                <a:ea typeface="Open Sans"/>
                <a:cs typeface="Open Sans"/>
                <a:sym typeface="Open Sans"/>
              </a:endParaRPr>
            </a:p>
          </p:txBody>
        </p:sp>
        <p:sp>
          <p:nvSpPr>
            <p:cNvPr id="2882" name="Google Shape;2882;p410"/>
            <p:cNvSpPr txBox="1"/>
            <p:nvPr/>
          </p:nvSpPr>
          <p:spPr>
            <a:xfrm>
              <a:off x="10175846" y="1019154"/>
              <a:ext cx="914400" cy="338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Open Sans"/>
                  <a:ea typeface="Open Sans"/>
                  <a:cs typeface="Open Sans"/>
                  <a:sym typeface="Open Sans"/>
                </a:rPr>
                <a:t>POP</a:t>
              </a:r>
              <a:endParaRPr b="0" i="0" sz="1100" u="none" cap="none" strike="noStrike">
                <a:solidFill>
                  <a:srgbClr val="000000"/>
                </a:solidFill>
                <a:latin typeface="Arial"/>
                <a:ea typeface="Arial"/>
                <a:cs typeface="Arial"/>
                <a:sym typeface="Arial"/>
              </a:endParaRPr>
            </a:p>
          </p:txBody>
        </p:sp>
      </p:grpSp>
      <p:sp>
        <p:nvSpPr>
          <p:cNvPr id="2883" name="Google Shape;2883;p41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sp>
        <p:nvSpPr>
          <p:cNvPr id="2884" name="Google Shape;2884;p410"/>
          <p:cNvSpPr txBox="1"/>
          <p:nvPr/>
        </p:nvSpPr>
        <p:spPr>
          <a:xfrm>
            <a:off x="622800" y="1817075"/>
            <a:ext cx="818100" cy="177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Calibri"/>
                <a:ea typeface="Calibri"/>
                <a:cs typeface="Calibri"/>
                <a:sym typeface="Calibri"/>
              </a:rPr>
              <a:t>Cell with CHIP28</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t/>
            </a:r>
            <a:endParaRPr sz="1000">
              <a:solidFill>
                <a:schemeClr val="dk1"/>
              </a:solidFill>
              <a:latin typeface="Calibri"/>
              <a:ea typeface="Calibri"/>
              <a:cs typeface="Calibri"/>
              <a:sym typeface="Calibri"/>
            </a:endParaRPr>
          </a:p>
          <a:p>
            <a:pPr indent="0" lvl="0" marL="0" rtl="0" algn="r">
              <a:spcBef>
                <a:spcPts val="0"/>
              </a:spcBef>
              <a:spcAft>
                <a:spcPts val="0"/>
              </a:spcAft>
              <a:buNone/>
            </a:pPr>
            <a:r>
              <a:rPr lang="en" sz="1000">
                <a:solidFill>
                  <a:schemeClr val="dk1"/>
                </a:solidFill>
                <a:latin typeface="Calibri"/>
                <a:ea typeface="Calibri"/>
                <a:cs typeface="Calibri"/>
                <a:sym typeface="Calibri"/>
              </a:rPr>
              <a:t>Cell without CHIP28</a:t>
            </a:r>
            <a:endParaRPr sz="1000">
              <a:solidFill>
                <a:schemeClr val="dk1"/>
              </a:solidFill>
              <a:latin typeface="Calibri"/>
              <a:ea typeface="Calibri"/>
              <a:cs typeface="Calibri"/>
              <a:sym typeface="Calibri"/>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88" name="Shape 2888"/>
        <p:cNvGrpSpPr/>
        <p:nvPr/>
      </p:nvGrpSpPr>
      <p:grpSpPr>
        <a:xfrm>
          <a:off x="0" y="0"/>
          <a:ext cx="0" cy="0"/>
          <a:chOff x="0" y="0"/>
          <a:chExt cx="0" cy="0"/>
        </a:xfrm>
      </p:grpSpPr>
      <p:sp>
        <p:nvSpPr>
          <p:cNvPr id="2889" name="Google Shape;2889;p41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000"/>
              <a:buFont typeface="Arial"/>
              <a:buNone/>
            </a:pPr>
            <a:fld id="{00000000-1234-1234-1234-123412341234}" type="slidenum">
              <a:rPr b="0" i="0" lang="en"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sp>
        <p:nvSpPr>
          <p:cNvPr id="2890" name="Google Shape;2890;p411"/>
          <p:cNvSpPr txBox="1"/>
          <p:nvPr>
            <p:ph idx="1" type="body"/>
          </p:nvPr>
        </p:nvSpPr>
        <p:spPr>
          <a:xfrm>
            <a:off x="266700" y="1066856"/>
            <a:ext cx="8205750" cy="65722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lang="en" sz="2400">
                <a:solidFill>
                  <a:srgbClr val="000000"/>
                </a:solidFill>
              </a:rPr>
              <a:t>Individually, d</a:t>
            </a:r>
            <a:r>
              <a:rPr b="1" i="0" lang="en" sz="2400" u="none" cap="none" strike="noStrike">
                <a:solidFill>
                  <a:srgbClr val="000000"/>
                </a:solidFill>
              </a:rPr>
              <a:t>esign a protein to span a membrane to transport water.</a:t>
            </a:r>
            <a:endParaRPr b="1" i="0" sz="2400" u="none" cap="none" strike="noStrike">
              <a:solidFill>
                <a:schemeClr val="accent5"/>
              </a:solidFill>
            </a:endParaRPr>
          </a:p>
        </p:txBody>
      </p:sp>
      <p:sp>
        <p:nvSpPr>
          <p:cNvPr id="2891" name="Google Shape;2891;p411"/>
          <p:cNvSpPr txBox="1"/>
          <p:nvPr>
            <p:ph type="title"/>
          </p:nvPr>
        </p:nvSpPr>
        <p:spPr>
          <a:xfrm>
            <a:off x="214318" y="7"/>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t>Protein Design Challenge</a:t>
            </a:r>
            <a:endParaRPr b="1" i="0" sz="3300" u="none" cap="none" strike="noStrike"/>
          </a:p>
        </p:txBody>
      </p:sp>
      <p:sp>
        <p:nvSpPr>
          <p:cNvPr id="2892" name="Google Shape;2892;p411"/>
          <p:cNvSpPr txBox="1"/>
          <p:nvPr/>
        </p:nvSpPr>
        <p:spPr>
          <a:xfrm>
            <a:off x="266700" y="1898800"/>
            <a:ext cx="5281800" cy="2709000"/>
          </a:xfrm>
          <a:prstGeom prst="rect">
            <a:avLst/>
          </a:prstGeom>
          <a:noFill/>
          <a:ln>
            <a:noFill/>
          </a:ln>
        </p:spPr>
        <p:txBody>
          <a:bodyPr anchorCtr="0" anchor="t" bIns="68575" lIns="68575" spcFirstLastPara="1" rIns="68575" wrap="square" tIns="68575">
            <a:spAutoFit/>
          </a:bodyPr>
          <a:lstStyle/>
          <a:p>
            <a:pPr indent="-298450" lvl="0" marL="342900" rtl="0" algn="l">
              <a:spcBef>
                <a:spcPts val="1200"/>
              </a:spcBef>
              <a:spcAft>
                <a:spcPts val="0"/>
              </a:spcAft>
              <a:buClr>
                <a:schemeClr val="accent1"/>
              </a:buClr>
              <a:buSzPts val="2100"/>
              <a:buFont typeface="Calibri"/>
              <a:buChar char="●"/>
            </a:pPr>
            <a:r>
              <a:rPr lang="en" sz="2100">
                <a:solidFill>
                  <a:schemeClr val="accent1"/>
                </a:solidFill>
                <a:latin typeface="Calibri"/>
                <a:ea typeface="Calibri"/>
                <a:cs typeface="Calibri"/>
                <a:sym typeface="Calibri"/>
              </a:rPr>
              <a:t>What properties would you include in your membrane?</a:t>
            </a:r>
            <a:endParaRPr sz="2100">
              <a:solidFill>
                <a:schemeClr val="accent1"/>
              </a:solidFill>
              <a:latin typeface="Calibri"/>
              <a:ea typeface="Calibri"/>
              <a:cs typeface="Calibri"/>
              <a:sym typeface="Calibri"/>
            </a:endParaRPr>
          </a:p>
          <a:p>
            <a:pPr indent="-298450" lvl="1" marL="685800" rtl="0" algn="l">
              <a:spcBef>
                <a:spcPts val="800"/>
              </a:spcBef>
              <a:spcAft>
                <a:spcPts val="0"/>
              </a:spcAft>
              <a:buClr>
                <a:schemeClr val="accent1"/>
              </a:buClr>
              <a:buSzPts val="2100"/>
              <a:buFont typeface="Calibri"/>
              <a:buChar char="○"/>
            </a:pPr>
            <a:r>
              <a:rPr lang="en" sz="2100">
                <a:solidFill>
                  <a:schemeClr val="accent1"/>
                </a:solidFill>
                <a:latin typeface="Calibri"/>
                <a:ea typeface="Calibri"/>
                <a:cs typeface="Calibri"/>
                <a:sym typeface="Calibri"/>
              </a:rPr>
              <a:t>Which amino acids might you use?</a:t>
            </a:r>
            <a:endParaRPr sz="2100">
              <a:solidFill>
                <a:schemeClr val="accent1"/>
              </a:solidFill>
              <a:latin typeface="Calibri"/>
              <a:ea typeface="Calibri"/>
              <a:cs typeface="Calibri"/>
              <a:sym typeface="Calibri"/>
            </a:endParaRPr>
          </a:p>
          <a:p>
            <a:pPr indent="-298450" lvl="0" marL="342900" rtl="0" algn="l">
              <a:spcBef>
                <a:spcPts val="800"/>
              </a:spcBef>
              <a:spcAft>
                <a:spcPts val="0"/>
              </a:spcAft>
              <a:buClr>
                <a:schemeClr val="accent1"/>
              </a:buClr>
              <a:buSzPts val="2100"/>
              <a:buFont typeface="Calibri"/>
              <a:buChar char="●"/>
            </a:pPr>
            <a:r>
              <a:rPr lang="en" sz="2100">
                <a:solidFill>
                  <a:schemeClr val="accent1"/>
                </a:solidFill>
                <a:latin typeface="Calibri"/>
                <a:ea typeface="Calibri"/>
                <a:cs typeface="Calibri"/>
                <a:sym typeface="Calibri"/>
              </a:rPr>
              <a:t>What structures would you include in your design?  Why?</a:t>
            </a:r>
            <a:endParaRPr sz="2100">
              <a:solidFill>
                <a:schemeClr val="accent1"/>
              </a:solidFill>
              <a:latin typeface="Calibri"/>
              <a:ea typeface="Calibri"/>
              <a:cs typeface="Calibri"/>
              <a:sym typeface="Calibri"/>
            </a:endParaRPr>
          </a:p>
          <a:p>
            <a:pPr indent="-298450" lvl="0" marL="342900" rtl="0" algn="l">
              <a:spcBef>
                <a:spcPts val="800"/>
              </a:spcBef>
              <a:spcAft>
                <a:spcPts val="800"/>
              </a:spcAft>
              <a:buClr>
                <a:schemeClr val="accent1"/>
              </a:buClr>
              <a:buSzPts val="2100"/>
              <a:buFont typeface="Calibri"/>
              <a:buChar char="●"/>
            </a:pPr>
            <a:r>
              <a:rPr lang="en" sz="2100">
                <a:solidFill>
                  <a:schemeClr val="accent1"/>
                </a:solidFill>
                <a:latin typeface="Calibri"/>
                <a:ea typeface="Calibri"/>
                <a:cs typeface="Calibri"/>
                <a:sym typeface="Calibri"/>
              </a:rPr>
              <a:t>How might it help explain our phenomenon?</a:t>
            </a:r>
            <a:endParaRPr sz="2100">
              <a:solidFill>
                <a:schemeClr val="accent1"/>
              </a:solidFill>
            </a:endParaRPr>
          </a:p>
        </p:txBody>
      </p:sp>
      <p:pic>
        <p:nvPicPr>
          <p:cNvPr id="2893" name="Google Shape;2893;p411"/>
          <p:cNvPicPr preferRelativeResize="0"/>
          <p:nvPr/>
        </p:nvPicPr>
        <p:blipFill rotWithShape="1">
          <a:blip r:embed="rId4">
            <a:alphaModFix/>
          </a:blip>
          <a:srcRect b="0" l="0" r="0" t="0"/>
          <a:stretch/>
        </p:blipFill>
        <p:spPr>
          <a:xfrm>
            <a:off x="8056778" y="218054"/>
            <a:ext cx="905277" cy="900248"/>
          </a:xfrm>
          <a:prstGeom prst="rect">
            <a:avLst/>
          </a:prstGeom>
          <a:noFill/>
          <a:ln>
            <a:noFill/>
          </a:ln>
        </p:spPr>
      </p:pic>
      <p:pic>
        <p:nvPicPr>
          <p:cNvPr id="2894" name="Google Shape;2894;p411"/>
          <p:cNvPicPr preferRelativeResize="0"/>
          <p:nvPr/>
        </p:nvPicPr>
        <p:blipFill>
          <a:blip r:embed="rId5">
            <a:alphaModFix/>
          </a:blip>
          <a:stretch>
            <a:fillRect/>
          </a:stretch>
        </p:blipFill>
        <p:spPr>
          <a:xfrm>
            <a:off x="5449471" y="2344141"/>
            <a:ext cx="3438700" cy="1237134"/>
          </a:xfrm>
          <a:prstGeom prst="rect">
            <a:avLst/>
          </a:prstGeom>
          <a:noFill/>
          <a:ln>
            <a:noFill/>
          </a:ln>
        </p:spPr>
      </p:pic>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8" name="Shape 2898"/>
        <p:cNvGrpSpPr/>
        <p:nvPr/>
      </p:nvGrpSpPr>
      <p:grpSpPr>
        <a:xfrm>
          <a:off x="0" y="0"/>
          <a:ext cx="0" cy="0"/>
          <a:chOff x="0" y="0"/>
          <a:chExt cx="0" cy="0"/>
        </a:xfrm>
      </p:grpSpPr>
      <p:sp>
        <p:nvSpPr>
          <p:cNvPr id="2899" name="Google Shape;2899;p412"/>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t/>
            </a:r>
            <a:endParaRPr/>
          </a:p>
        </p:txBody>
      </p:sp>
      <p:sp>
        <p:nvSpPr>
          <p:cNvPr id="2900" name="Google Shape;2900;p412"/>
          <p:cNvSpPr txBox="1"/>
          <p:nvPr/>
        </p:nvSpPr>
        <p:spPr>
          <a:xfrm>
            <a:off x="555100" y="2022600"/>
            <a:ext cx="8159100" cy="140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400">
                <a:solidFill>
                  <a:schemeClr val="dk1"/>
                </a:solidFill>
                <a:latin typeface="Open Sans"/>
                <a:ea typeface="Open Sans"/>
                <a:cs typeface="Open Sans"/>
                <a:sym typeface="Open Sans"/>
              </a:rPr>
              <a:t>"</a:t>
            </a:r>
            <a:r>
              <a:rPr i="1" lang="en" sz="2400">
                <a:solidFill>
                  <a:schemeClr val="dk1"/>
                </a:solidFill>
                <a:latin typeface="Open Sans"/>
                <a:ea typeface="Open Sans"/>
                <a:cs typeface="Open Sans"/>
                <a:sym typeface="Open Sans"/>
              </a:rPr>
              <a:t>Bang, bang, bang, bang—like popcorn, they all exploded by osmosis, so we knew we had it in the first experiment.... It was a lot of fun.</a:t>
            </a:r>
            <a:r>
              <a:rPr lang="en" sz="2400">
                <a:solidFill>
                  <a:schemeClr val="dk1"/>
                </a:solidFill>
                <a:latin typeface="Open Sans"/>
                <a:ea typeface="Open Sans"/>
                <a:cs typeface="Open Sans"/>
                <a:sym typeface="Open Sans"/>
              </a:rPr>
              <a:t>" -Peter Agre</a:t>
            </a:r>
            <a:endParaRPr sz="2400">
              <a:solidFill>
                <a:schemeClr val="dk1"/>
              </a:solidFill>
              <a:latin typeface="Calibri"/>
              <a:ea typeface="Calibri"/>
              <a:cs typeface="Calibri"/>
              <a:sym typeface="Calibri"/>
            </a:endParaRPr>
          </a:p>
        </p:txBody>
      </p:sp>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4" name="Shape 2904"/>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p243"/>
          <p:cNvSpPr txBox="1"/>
          <p:nvPr>
            <p:ph type="title"/>
          </p:nvPr>
        </p:nvSpPr>
        <p:spPr>
          <a:xfrm>
            <a:off x="980250" y="113800"/>
            <a:ext cx="46776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Mug Exchange</a:t>
            </a:r>
            <a:endParaRPr/>
          </a:p>
        </p:txBody>
      </p:sp>
      <p:sp>
        <p:nvSpPr>
          <p:cNvPr id="1231" name="Google Shape;1231;p243"/>
          <p:cNvSpPr txBox="1"/>
          <p:nvPr>
            <p:ph idx="1" type="body"/>
          </p:nvPr>
        </p:nvSpPr>
        <p:spPr>
          <a:xfrm>
            <a:off x="1494075" y="906375"/>
            <a:ext cx="62448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2200"/>
              <a:t>Leave a mug, take a mug!</a:t>
            </a:r>
            <a:endParaRPr sz="2200"/>
          </a:p>
        </p:txBody>
      </p:sp>
      <p:pic>
        <p:nvPicPr>
          <p:cNvPr descr="Handles of coffee mugs (Provided by Getty Images)" id="1232" name="Google Shape;1232;p243"/>
          <p:cNvPicPr preferRelativeResize="0"/>
          <p:nvPr/>
        </p:nvPicPr>
        <p:blipFill>
          <a:blip r:embed="rId3">
            <a:alphaModFix/>
          </a:blip>
          <a:stretch>
            <a:fillRect/>
          </a:stretch>
        </p:blipFill>
        <p:spPr>
          <a:xfrm>
            <a:off x="5723361" y="0"/>
            <a:ext cx="3420629" cy="5143501"/>
          </a:xfrm>
          <a:prstGeom prst="rect">
            <a:avLst/>
          </a:prstGeom>
          <a:noFill/>
          <a:ln>
            <a:noFill/>
          </a:ln>
        </p:spPr>
      </p:pic>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8" name="Shape 2908"/>
        <p:cNvGrpSpPr/>
        <p:nvPr/>
      </p:nvGrpSpPr>
      <p:grpSpPr>
        <a:xfrm>
          <a:off x="0" y="0"/>
          <a:ext cx="0" cy="0"/>
          <a:chOff x="0" y="0"/>
          <a:chExt cx="0" cy="0"/>
        </a:xfrm>
      </p:grpSpPr>
      <p:sp>
        <p:nvSpPr>
          <p:cNvPr id="2909" name="Google Shape;2909;p414"/>
          <p:cNvSpPr txBox="1"/>
          <p:nvPr/>
        </p:nvSpPr>
        <p:spPr>
          <a:xfrm>
            <a:off x="2696450" y="643800"/>
            <a:ext cx="4296000" cy="322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en" sz="4100">
                <a:solidFill>
                  <a:schemeClr val="dk1"/>
                </a:solidFill>
                <a:latin typeface="Calibri"/>
                <a:ea typeface="Calibri"/>
                <a:cs typeface="Calibri"/>
                <a:sym typeface="Calibri"/>
              </a:rPr>
              <a:t>What were your “Aha!” moments from today?</a:t>
            </a:r>
            <a:endParaRPr sz="4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4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4100">
              <a:solidFill>
                <a:schemeClr val="dk1"/>
              </a:solidFill>
              <a:latin typeface="Calibri"/>
              <a:ea typeface="Calibri"/>
              <a:cs typeface="Calibri"/>
              <a:sym typeface="Calibri"/>
            </a:endParaRPr>
          </a:p>
        </p:txBody>
      </p:sp>
      <p:sp>
        <p:nvSpPr>
          <p:cNvPr id="2910" name="Google Shape;2910;p414"/>
          <p:cNvSpPr txBox="1"/>
          <p:nvPr>
            <p:ph idx="12" type="sldNum"/>
          </p:nvPr>
        </p:nvSpPr>
        <p:spPr>
          <a:xfrm>
            <a:off x="8701958" y="4724530"/>
            <a:ext cx="328275" cy="273825"/>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pic>
        <p:nvPicPr>
          <p:cNvPr descr="A purple pencil in a white circle&#10;&#10;Description automatically generated" id="2911" name="Google Shape;2911;p414"/>
          <p:cNvPicPr preferRelativeResize="0"/>
          <p:nvPr/>
        </p:nvPicPr>
        <p:blipFill rotWithShape="1">
          <a:blip r:embed="rId3">
            <a:alphaModFix/>
          </a:blip>
          <a:srcRect b="0" l="0" r="0" t="0"/>
          <a:stretch/>
        </p:blipFill>
        <p:spPr>
          <a:xfrm>
            <a:off x="8107340" y="105210"/>
            <a:ext cx="905310" cy="900180"/>
          </a:xfrm>
          <a:prstGeom prst="rect">
            <a:avLst/>
          </a:prstGeom>
          <a:noFill/>
          <a:ln>
            <a:noFill/>
          </a:ln>
        </p:spPr>
      </p:pic>
      <p:pic>
        <p:nvPicPr>
          <p:cNvPr id="2912" name="Google Shape;2912;p414"/>
          <p:cNvPicPr preferRelativeResize="0"/>
          <p:nvPr/>
        </p:nvPicPr>
        <p:blipFill>
          <a:blip r:embed="rId4">
            <a:alphaModFix/>
          </a:blip>
          <a:stretch>
            <a:fillRect/>
          </a:stretch>
        </p:blipFill>
        <p:spPr>
          <a:xfrm>
            <a:off x="5854900" y="2496415"/>
            <a:ext cx="1846751" cy="2460772"/>
          </a:xfrm>
          <a:prstGeom prst="rect">
            <a:avLst/>
          </a:prstGeom>
          <a:noFill/>
          <a:ln>
            <a:noFill/>
          </a:ln>
        </p:spPr>
      </p:pic>
      <p:pic>
        <p:nvPicPr>
          <p:cNvPr id="2913" name="Google Shape;2913;p414"/>
          <p:cNvPicPr preferRelativeResize="0"/>
          <p:nvPr/>
        </p:nvPicPr>
        <p:blipFill>
          <a:blip r:embed="rId5">
            <a:alphaModFix/>
          </a:blip>
          <a:stretch>
            <a:fillRect/>
          </a:stretch>
        </p:blipFill>
        <p:spPr>
          <a:xfrm>
            <a:off x="152400" y="1675334"/>
            <a:ext cx="2143125" cy="2143125"/>
          </a:xfrm>
          <a:prstGeom prst="rect">
            <a:avLst/>
          </a:prstGeom>
          <a:noFill/>
          <a:ln>
            <a:noFill/>
          </a:ln>
        </p:spPr>
      </p:pic>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7" name="Shape 2917"/>
        <p:cNvGrpSpPr/>
        <p:nvPr/>
      </p:nvGrpSpPr>
      <p:grpSpPr>
        <a:xfrm>
          <a:off x="0" y="0"/>
          <a:ext cx="0" cy="0"/>
          <a:chOff x="0" y="0"/>
          <a:chExt cx="0" cy="0"/>
        </a:xfrm>
      </p:grpSpPr>
      <p:sp>
        <p:nvSpPr>
          <p:cNvPr id="2918" name="Google Shape;2918;p415"/>
          <p:cNvSpPr txBox="1"/>
          <p:nvPr/>
        </p:nvSpPr>
        <p:spPr>
          <a:xfrm>
            <a:off x="2696450" y="643800"/>
            <a:ext cx="4296000" cy="322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en" sz="4100">
                <a:solidFill>
                  <a:schemeClr val="dk1"/>
                </a:solidFill>
                <a:latin typeface="Calibri"/>
                <a:ea typeface="Calibri"/>
                <a:cs typeface="Calibri"/>
                <a:sym typeface="Calibri"/>
              </a:rPr>
              <a:t>What were your “Aha!” moments from today?</a:t>
            </a:r>
            <a:endParaRPr sz="4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4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4100">
              <a:solidFill>
                <a:schemeClr val="dk1"/>
              </a:solidFill>
              <a:latin typeface="Calibri"/>
              <a:ea typeface="Calibri"/>
              <a:cs typeface="Calibri"/>
              <a:sym typeface="Calibri"/>
            </a:endParaRPr>
          </a:p>
        </p:txBody>
      </p:sp>
      <p:sp>
        <p:nvSpPr>
          <p:cNvPr id="2919" name="Google Shape;2919;p41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lnSpc>
                <a:spcPct val="100000"/>
              </a:lnSpc>
              <a:spcBef>
                <a:spcPts val="0"/>
              </a:spcBef>
              <a:spcAft>
                <a:spcPts val="0"/>
              </a:spcAft>
              <a:buNone/>
            </a:pPr>
            <a:fld id="{00000000-1234-1234-1234-123412341234}" type="slidenum">
              <a:rPr lang="en">
                <a:latin typeface="Open Sans"/>
                <a:ea typeface="Open Sans"/>
                <a:cs typeface="Open Sans"/>
                <a:sym typeface="Open Sans"/>
              </a:rPr>
              <a:t>‹#›</a:t>
            </a:fld>
            <a:endParaRPr>
              <a:latin typeface="Open Sans"/>
              <a:ea typeface="Open Sans"/>
              <a:cs typeface="Open Sans"/>
              <a:sym typeface="Open Sans"/>
            </a:endParaRPr>
          </a:p>
        </p:txBody>
      </p:sp>
      <p:pic>
        <p:nvPicPr>
          <p:cNvPr descr="A purple pencil in a white circle&#10;&#10;Description automatically generated" id="2920" name="Google Shape;2920;p415"/>
          <p:cNvPicPr preferRelativeResize="0"/>
          <p:nvPr/>
        </p:nvPicPr>
        <p:blipFill rotWithShape="1">
          <a:blip r:embed="rId3">
            <a:alphaModFix/>
          </a:blip>
          <a:srcRect b="0" l="0" r="0" t="0"/>
          <a:stretch/>
        </p:blipFill>
        <p:spPr>
          <a:xfrm>
            <a:off x="8107340" y="105210"/>
            <a:ext cx="905310" cy="900180"/>
          </a:xfrm>
          <a:prstGeom prst="rect">
            <a:avLst/>
          </a:prstGeom>
          <a:noFill/>
          <a:ln>
            <a:noFill/>
          </a:ln>
        </p:spPr>
      </p:pic>
      <p:pic>
        <p:nvPicPr>
          <p:cNvPr descr="Small whitebaord with stand vector image | Public domain vectors" id="2921" name="Google Shape;2921;p415"/>
          <p:cNvPicPr preferRelativeResize="0"/>
          <p:nvPr/>
        </p:nvPicPr>
        <p:blipFill>
          <a:blip r:embed="rId4">
            <a:alphaModFix/>
          </a:blip>
          <a:stretch>
            <a:fillRect/>
          </a:stretch>
        </p:blipFill>
        <p:spPr>
          <a:xfrm>
            <a:off x="5749450" y="2309815"/>
            <a:ext cx="1846750" cy="2455785"/>
          </a:xfrm>
          <a:prstGeom prst="rect">
            <a:avLst/>
          </a:prstGeom>
          <a:noFill/>
          <a:ln>
            <a:noFill/>
          </a:ln>
        </p:spPr>
      </p:pic>
      <p:pic>
        <p:nvPicPr>
          <p:cNvPr id="2922" name="Google Shape;2922;p415"/>
          <p:cNvPicPr preferRelativeResize="0"/>
          <p:nvPr/>
        </p:nvPicPr>
        <p:blipFill>
          <a:blip r:embed="rId5">
            <a:alphaModFix/>
          </a:blip>
          <a:stretch>
            <a:fillRect/>
          </a:stretch>
        </p:blipFill>
        <p:spPr>
          <a:xfrm>
            <a:off x="152400" y="1675334"/>
            <a:ext cx="2143125" cy="2143125"/>
          </a:xfrm>
          <a:prstGeom prst="rect">
            <a:avLst/>
          </a:prstGeom>
          <a:noFill/>
          <a:ln>
            <a:noFill/>
          </a:ln>
        </p:spPr>
      </p:pic>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6" name="Shape 2926"/>
        <p:cNvGrpSpPr/>
        <p:nvPr/>
      </p:nvGrpSpPr>
      <p:grpSpPr>
        <a:xfrm>
          <a:off x="0" y="0"/>
          <a:ext cx="0" cy="0"/>
          <a:chOff x="0" y="0"/>
          <a:chExt cx="0" cy="0"/>
        </a:xfrm>
      </p:grpSpPr>
      <p:pic>
        <p:nvPicPr>
          <p:cNvPr id="2927" name="Google Shape;2927;p416">
            <a:hlinkClick r:id="rId3"/>
          </p:cNvPr>
          <p:cNvPicPr preferRelativeResize="0"/>
          <p:nvPr/>
        </p:nvPicPr>
        <p:blipFill>
          <a:blip r:embed="rId4">
            <a:alphaModFix/>
          </a:blip>
          <a:stretch>
            <a:fillRect/>
          </a:stretch>
        </p:blipFill>
        <p:spPr>
          <a:xfrm>
            <a:off x="0" y="769048"/>
            <a:ext cx="9143998" cy="3605403"/>
          </a:xfrm>
          <a:prstGeom prst="rect">
            <a:avLst/>
          </a:prstGeom>
          <a:noFill/>
          <a:ln>
            <a:noFill/>
          </a:ln>
        </p:spPr>
      </p:pic>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1" name="Shape 2931"/>
        <p:cNvGrpSpPr/>
        <p:nvPr/>
      </p:nvGrpSpPr>
      <p:grpSpPr>
        <a:xfrm>
          <a:off x="0" y="0"/>
          <a:ext cx="0" cy="0"/>
          <a:chOff x="0" y="0"/>
          <a:chExt cx="0" cy="0"/>
        </a:xfrm>
      </p:grpSpPr>
      <p:sp>
        <p:nvSpPr>
          <p:cNvPr id="2932" name="Google Shape;2932;p417"/>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2933" name="Google Shape;2933;p417"/>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500"/>
              </a:spcBef>
              <a:spcAft>
                <a:spcPts val="0"/>
              </a:spcAft>
              <a:buNone/>
            </a:pPr>
            <a:r>
              <a:rPr lang="en" sz="1700"/>
              <a:t>incorporating one of the kits into your class(s)</a:t>
            </a:r>
            <a:endParaRPr sz="1700"/>
          </a:p>
          <a:p>
            <a:pPr indent="0" lvl="0" marL="0" rtl="0" algn="l">
              <a:spcBef>
                <a:spcPts val="500"/>
              </a:spcBef>
              <a:spcAft>
                <a:spcPts val="0"/>
              </a:spcAft>
              <a:buNone/>
            </a:pPr>
            <a:r>
              <a:t/>
            </a:r>
            <a:endParaRPr sz="1700"/>
          </a:p>
          <a:p>
            <a:pPr indent="0" lvl="0" marL="2743200" rtl="0" algn="l">
              <a:spcBef>
                <a:spcPts val="500"/>
              </a:spcBef>
              <a:spcAft>
                <a:spcPts val="0"/>
              </a:spcAft>
              <a:buNone/>
            </a:pPr>
            <a:r>
              <a:rPr lang="en" sz="1700"/>
              <a:t>To apply:</a:t>
            </a:r>
            <a:endParaRPr sz="1700"/>
          </a:p>
          <a:p>
            <a:pPr indent="-336550" lvl="0" marL="3200400" rtl="0" algn="l">
              <a:spcBef>
                <a:spcPts val="50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2934" name="Google Shape;2934;p417"/>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2935" name="Google Shape;2935;p417"/>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9" name="Shape 2939"/>
        <p:cNvGrpSpPr/>
        <p:nvPr/>
      </p:nvGrpSpPr>
      <p:grpSpPr>
        <a:xfrm>
          <a:off x="0" y="0"/>
          <a:ext cx="0" cy="0"/>
          <a:chOff x="0" y="0"/>
          <a:chExt cx="0" cy="0"/>
        </a:xfrm>
      </p:grpSpPr>
      <p:pic>
        <p:nvPicPr>
          <p:cNvPr id="2940" name="Google Shape;2940;p418" title="medium-box.jpg"/>
          <p:cNvPicPr preferRelativeResize="0"/>
          <p:nvPr/>
        </p:nvPicPr>
        <p:blipFill>
          <a:blip r:embed="rId3">
            <a:alphaModFix amt="28000"/>
          </a:blip>
          <a:stretch>
            <a:fillRect/>
          </a:stretch>
        </p:blipFill>
        <p:spPr>
          <a:xfrm>
            <a:off x="5253100" y="-454075"/>
            <a:ext cx="3605150" cy="3605150"/>
          </a:xfrm>
          <a:prstGeom prst="rect">
            <a:avLst/>
          </a:prstGeom>
          <a:noFill/>
          <a:ln>
            <a:noFill/>
          </a:ln>
        </p:spPr>
      </p:pic>
      <p:sp>
        <p:nvSpPr>
          <p:cNvPr id="2941" name="Google Shape;2941;p418"/>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Shipping of Materials</a:t>
            </a:r>
            <a:endParaRPr/>
          </a:p>
        </p:txBody>
      </p:sp>
      <p:sp>
        <p:nvSpPr>
          <p:cNvPr id="2942" name="Google Shape;2942;p418"/>
          <p:cNvSpPr txBox="1"/>
          <p:nvPr/>
        </p:nvSpPr>
        <p:spPr>
          <a:xfrm>
            <a:off x="211375" y="673275"/>
            <a:ext cx="8282700" cy="426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600">
              <a:solidFill>
                <a:srgbClr val="0B672E"/>
              </a:solidFill>
              <a:highlight>
                <a:srgbClr val="FFFFFF"/>
              </a:highlight>
            </a:endParaRPr>
          </a:p>
          <a:p>
            <a:pPr indent="0" lvl="0" marL="457200" rtl="0" algn="l">
              <a:spcBef>
                <a:spcPts val="0"/>
              </a:spcBef>
              <a:spcAft>
                <a:spcPts val="0"/>
              </a:spcAft>
              <a:buNone/>
            </a:pPr>
            <a:r>
              <a:rPr b="1" lang="en" sz="1600">
                <a:solidFill>
                  <a:srgbClr val="0B672E"/>
                </a:solidFill>
                <a:highlight>
                  <a:srgbClr val="FFFFFF"/>
                </a:highlight>
              </a:rPr>
              <a:t>All course materials fit in one 20x14x14 sized box.</a:t>
            </a:r>
            <a:endParaRPr b="1" sz="1600">
              <a:solidFill>
                <a:srgbClr val="0B672E"/>
              </a:solidFill>
              <a:highlight>
                <a:srgbClr val="FFFFFF"/>
              </a:highlight>
            </a:endParaRPr>
          </a:p>
          <a:p>
            <a:pPr indent="0" lvl="0" marL="457200" rtl="0" algn="l">
              <a:spcBef>
                <a:spcPts val="0"/>
              </a:spcBef>
              <a:spcAft>
                <a:spcPts val="0"/>
              </a:spcAft>
              <a:buNone/>
            </a:pPr>
            <a:r>
              <a:t/>
            </a:r>
            <a:endParaRPr b="1" sz="1600">
              <a:solidFill>
                <a:srgbClr val="0B672E"/>
              </a:solidFill>
              <a:highlight>
                <a:srgbClr val="FFFFFF"/>
              </a:highlight>
            </a:endParaRPr>
          </a:p>
          <a:p>
            <a:pPr indent="457200" lvl="0" marL="0" rtl="0" algn="l">
              <a:spcBef>
                <a:spcPts val="0"/>
              </a:spcBef>
              <a:spcAft>
                <a:spcPts val="0"/>
              </a:spcAft>
              <a:buNone/>
            </a:pPr>
            <a:r>
              <a:rPr b="1" lang="en" sz="1600">
                <a:solidFill>
                  <a:srgbClr val="0B672E"/>
                </a:solidFill>
                <a:highlight>
                  <a:srgbClr val="FFFFFF"/>
                </a:highlight>
              </a:rPr>
              <a:t>Shipping one box is $37.</a:t>
            </a:r>
            <a:endParaRPr b="1" sz="1600">
              <a:solidFill>
                <a:srgbClr val="0B672E"/>
              </a:solidFill>
              <a:highlight>
                <a:srgbClr val="FFFFFF"/>
              </a:highlight>
            </a:endParaRPr>
          </a:p>
          <a:p>
            <a:pPr indent="457200" lvl="0" marL="0" rtl="0" algn="l">
              <a:spcBef>
                <a:spcPts val="0"/>
              </a:spcBef>
              <a:spcAft>
                <a:spcPts val="0"/>
              </a:spcAft>
              <a:buClr>
                <a:schemeClr val="dk1"/>
              </a:buClr>
              <a:buSzPts val="1100"/>
              <a:buFont typeface="Arial"/>
              <a:buNone/>
            </a:pPr>
            <a:r>
              <a:t/>
            </a:r>
            <a:endParaRPr b="1" sz="1600">
              <a:solidFill>
                <a:srgbClr val="0B672E"/>
              </a:solidFill>
              <a:highlight>
                <a:srgbClr val="FFFFFF"/>
              </a:highlight>
            </a:endParaRPr>
          </a:p>
          <a:p>
            <a:pPr indent="0" lvl="0" marL="457200" rtl="0" algn="l">
              <a:spcBef>
                <a:spcPts val="0"/>
              </a:spcBef>
              <a:spcAft>
                <a:spcPts val="0"/>
              </a:spcAft>
              <a:buNone/>
            </a:pPr>
            <a:r>
              <a:rPr b="1" lang="en" sz="1600">
                <a:solidFill>
                  <a:srgbClr val="0B672E"/>
                </a:solidFill>
                <a:highlight>
                  <a:srgbClr val="FFFFFF"/>
                </a:highlight>
              </a:rPr>
              <a:t>Additional boxes ship for $12 each.</a:t>
            </a:r>
            <a:endParaRPr b="1" sz="1600">
              <a:solidFill>
                <a:srgbClr val="0B672E"/>
              </a:solidFill>
              <a:highlight>
                <a:srgbClr val="FFFFFF"/>
              </a:highlight>
            </a:endParaRPr>
          </a:p>
          <a:p>
            <a:pPr indent="0" lvl="0" marL="457200" rtl="0" algn="l">
              <a:spcBef>
                <a:spcPts val="0"/>
              </a:spcBef>
              <a:spcAft>
                <a:spcPts val="0"/>
              </a:spcAft>
              <a:buNone/>
            </a:pPr>
            <a:r>
              <a:t/>
            </a:r>
            <a:endParaRPr b="1" sz="1600">
              <a:solidFill>
                <a:srgbClr val="0B672E"/>
              </a:solidFill>
              <a:highlight>
                <a:srgbClr val="FFFFFF"/>
              </a:highlight>
            </a:endParaRPr>
          </a:p>
          <a:p>
            <a:pPr indent="0" lvl="0" marL="457200" rtl="0" algn="l">
              <a:spcBef>
                <a:spcPts val="0"/>
              </a:spcBef>
              <a:spcAft>
                <a:spcPts val="0"/>
              </a:spcAft>
              <a:buNone/>
            </a:pPr>
            <a:r>
              <a:rPr b="1" lang="en" sz="1600">
                <a:solidFill>
                  <a:srgbClr val="0B672E"/>
                </a:solidFill>
                <a:highlight>
                  <a:srgbClr val="FFFFFF"/>
                </a:highlight>
              </a:rPr>
              <a:t>Please let Kris know by 4:00 on Thursday if you want your kits shipped.</a:t>
            </a:r>
            <a:endParaRPr b="1" sz="1600">
              <a:solidFill>
                <a:srgbClr val="0B672E"/>
              </a:solidFill>
              <a:highlight>
                <a:srgbClr val="FFFFFF"/>
              </a:highlight>
            </a:endParaRPr>
          </a:p>
          <a:p>
            <a:pPr indent="0" lvl="0" marL="457200" rtl="0" algn="l">
              <a:spcBef>
                <a:spcPts val="0"/>
              </a:spcBef>
              <a:spcAft>
                <a:spcPts val="0"/>
              </a:spcAft>
              <a:buNone/>
            </a:pPr>
            <a:r>
              <a:t/>
            </a:r>
            <a:endParaRPr b="1" sz="1600">
              <a:solidFill>
                <a:srgbClr val="0B672E"/>
              </a:solidFill>
              <a:highlight>
                <a:srgbClr val="FFFFFF"/>
              </a:highlight>
            </a:endParaRPr>
          </a:p>
          <a:p>
            <a:pPr indent="0" lvl="0" marL="457200" rtl="0" algn="l">
              <a:spcBef>
                <a:spcPts val="0"/>
              </a:spcBef>
              <a:spcAft>
                <a:spcPts val="0"/>
              </a:spcAft>
              <a:buNone/>
            </a:pPr>
            <a:r>
              <a:rPr b="1" lang="en" sz="1600">
                <a:solidFill>
                  <a:srgbClr val="0B672E"/>
                </a:solidFill>
                <a:highlight>
                  <a:srgbClr val="FFFFFF"/>
                </a:highlight>
              </a:rPr>
              <a:t>Plan on paying via credit card using a secure payment link Kris will email to you.</a:t>
            </a:r>
            <a:endParaRPr b="1" sz="1600">
              <a:solidFill>
                <a:srgbClr val="0B672E"/>
              </a:solidFill>
              <a:highlight>
                <a:srgbClr val="FFFFFF"/>
              </a:highlight>
            </a:endParaRPr>
          </a:p>
          <a:p>
            <a:pPr indent="0" lvl="0" marL="457200" rtl="0" algn="l">
              <a:spcBef>
                <a:spcPts val="0"/>
              </a:spcBef>
              <a:spcAft>
                <a:spcPts val="0"/>
              </a:spcAft>
              <a:buClr>
                <a:schemeClr val="dk1"/>
              </a:buClr>
              <a:buSzPts val="1100"/>
              <a:buFont typeface="Arial"/>
              <a:buNone/>
            </a:pPr>
            <a:r>
              <a:t/>
            </a:r>
            <a:endParaRPr b="1" sz="1600">
              <a:solidFill>
                <a:srgbClr val="0B672E"/>
              </a:solidFill>
              <a:highlight>
                <a:srgbClr val="FFFFFF"/>
              </a:highlight>
            </a:endParaRPr>
          </a:p>
          <a:p>
            <a:pPr indent="0" lvl="0" marL="457200" rtl="0" algn="l">
              <a:spcBef>
                <a:spcPts val="0"/>
              </a:spcBef>
              <a:spcAft>
                <a:spcPts val="0"/>
              </a:spcAft>
              <a:buNone/>
            </a:pPr>
            <a:r>
              <a:rPr b="1" lang="en" sz="1600">
                <a:solidFill>
                  <a:srgbClr val="0B672E"/>
                </a:solidFill>
                <a:highlight>
                  <a:srgbClr val="FFFFFF"/>
                </a:highlight>
              </a:rPr>
              <a:t>Plan on packing your own box on Friday after the course</a:t>
            </a:r>
            <a:endParaRPr b="1" sz="1600">
              <a:solidFill>
                <a:srgbClr val="0B672E"/>
              </a:solidFill>
              <a:highlight>
                <a:srgbClr val="FFFFFF"/>
              </a:highlight>
            </a:endParaRPr>
          </a:p>
          <a:p>
            <a:pPr indent="0" lvl="0" marL="457200" rtl="0" algn="l">
              <a:spcBef>
                <a:spcPts val="0"/>
              </a:spcBef>
              <a:spcAft>
                <a:spcPts val="0"/>
              </a:spcAft>
              <a:buNone/>
            </a:pPr>
            <a:r>
              <a:t/>
            </a:r>
            <a:endParaRPr b="1" sz="1600">
              <a:solidFill>
                <a:srgbClr val="0B672E"/>
              </a:solidFill>
              <a:highlight>
                <a:srgbClr val="FFFFFF"/>
              </a:highlight>
            </a:endParaRPr>
          </a:p>
          <a:p>
            <a:pPr indent="0" lvl="0" marL="457200" rtl="0" algn="l">
              <a:spcBef>
                <a:spcPts val="0"/>
              </a:spcBef>
              <a:spcAft>
                <a:spcPts val="0"/>
              </a:spcAft>
              <a:buNone/>
            </a:pPr>
            <a:r>
              <a:rPr b="1" lang="en" sz="1600">
                <a:solidFill>
                  <a:srgbClr val="0B672E"/>
                </a:solidFill>
                <a:highlight>
                  <a:srgbClr val="FFFFFF"/>
                </a:highlight>
              </a:rPr>
              <a:t>Leave your box open, with the check out packing list on top.</a:t>
            </a:r>
            <a:endParaRPr b="1" sz="1600">
              <a:solidFill>
                <a:srgbClr val="0B672E"/>
              </a:solidFill>
              <a:highlight>
                <a:srgbClr val="FFFFFF"/>
              </a:highlight>
            </a:endParaRPr>
          </a:p>
          <a:p>
            <a:pPr indent="0" lvl="0" marL="457200" rtl="0" algn="l">
              <a:spcBef>
                <a:spcPts val="0"/>
              </a:spcBef>
              <a:spcAft>
                <a:spcPts val="0"/>
              </a:spcAft>
              <a:buNone/>
            </a:pPr>
            <a:r>
              <a:t/>
            </a:r>
            <a:endParaRPr b="1" sz="1600">
              <a:solidFill>
                <a:srgbClr val="0B672E"/>
              </a:solidFill>
              <a:highlight>
                <a:srgbClr val="FFFFFF"/>
              </a:highlight>
            </a:endParaRPr>
          </a:p>
          <a:p>
            <a:pPr indent="0" lvl="0" marL="457200" rtl="0" algn="ctr">
              <a:spcBef>
                <a:spcPts val="0"/>
              </a:spcBef>
              <a:spcAft>
                <a:spcPts val="0"/>
              </a:spcAft>
              <a:buNone/>
            </a:pPr>
            <a:r>
              <a:rPr b="1" lang="en" sz="1200">
                <a:solidFill>
                  <a:srgbClr val="0B672E"/>
                </a:solidFill>
                <a:highlight>
                  <a:srgbClr val="FFFFFF"/>
                </a:highlight>
              </a:rPr>
              <a:t>Email at  </a:t>
            </a:r>
            <a:r>
              <a:rPr b="1" lang="en" sz="1200" u="sng">
                <a:solidFill>
                  <a:schemeClr val="hlink"/>
                </a:solidFill>
                <a:highlight>
                  <a:srgbClr val="FFFFFF"/>
                </a:highlight>
                <a:hlinkClick r:id="rId4"/>
              </a:rPr>
              <a:t>Kris.Herman@3dmoleculardesigns.com</a:t>
            </a:r>
            <a:r>
              <a:rPr b="1" lang="en" sz="1200">
                <a:solidFill>
                  <a:srgbClr val="0B672E"/>
                </a:solidFill>
                <a:highlight>
                  <a:srgbClr val="FFFFFF"/>
                </a:highlight>
              </a:rPr>
              <a:t> or find Kris’ desk in the shipping area.</a:t>
            </a:r>
            <a:endParaRPr b="1" sz="1200">
              <a:solidFill>
                <a:srgbClr val="0B672E"/>
              </a:solidFill>
              <a:highlight>
                <a:srgbClr val="FFFFFF"/>
              </a:highlight>
            </a:endParaRPr>
          </a:p>
          <a:p>
            <a:pPr indent="0" lvl="0" marL="457200" rtl="0" algn="l">
              <a:spcBef>
                <a:spcPts val="0"/>
              </a:spcBef>
              <a:spcAft>
                <a:spcPts val="0"/>
              </a:spcAft>
              <a:buNone/>
            </a:pPr>
            <a:r>
              <a:t/>
            </a:r>
            <a:endParaRPr b="1" sz="1600">
              <a:solidFill>
                <a:srgbClr val="0B672E"/>
              </a:solidFill>
              <a:highlight>
                <a:srgbClr val="FFFFFF"/>
              </a:highlight>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6" name="Shape 2946"/>
        <p:cNvGrpSpPr/>
        <p:nvPr/>
      </p:nvGrpSpPr>
      <p:grpSpPr>
        <a:xfrm>
          <a:off x="0" y="0"/>
          <a:ext cx="0" cy="0"/>
          <a:chOff x="0" y="0"/>
          <a:chExt cx="0" cy="0"/>
        </a:xfrm>
      </p:grpSpPr>
      <p:sp>
        <p:nvSpPr>
          <p:cNvPr id="2947" name="Google Shape;2947;p419"/>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Announcements</a:t>
            </a:r>
            <a:endParaRPr/>
          </a:p>
        </p:txBody>
      </p:sp>
      <p:sp>
        <p:nvSpPr>
          <p:cNvPr id="2948" name="Google Shape;2948;p419"/>
          <p:cNvSpPr txBox="1"/>
          <p:nvPr>
            <p:ph idx="1" type="body"/>
          </p:nvPr>
        </p:nvSpPr>
        <p:spPr>
          <a:xfrm>
            <a:off x="1244525" y="906375"/>
            <a:ext cx="64944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Tuesday Focus</a:t>
            </a:r>
            <a:endParaRPr b="1"/>
          </a:p>
          <a:p>
            <a:pPr indent="-342900" lvl="0" marL="457200" rtl="0" algn="l">
              <a:lnSpc>
                <a:spcPct val="115000"/>
              </a:lnSpc>
              <a:spcBef>
                <a:spcPts val="0"/>
              </a:spcBef>
              <a:spcAft>
                <a:spcPts val="0"/>
              </a:spcAft>
              <a:buSzPts val="1800"/>
              <a:buChar char="➔"/>
            </a:pPr>
            <a:r>
              <a:rPr lang="en"/>
              <a:t>Proteins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42900" lvl="0" marL="457200" rtl="0" algn="l">
              <a:spcBef>
                <a:spcPts val="0"/>
              </a:spcBef>
              <a:spcAft>
                <a:spcPts val="0"/>
              </a:spcAft>
              <a:buSzPts val="1800"/>
              <a:buChar char="➔"/>
            </a:pPr>
            <a:r>
              <a:rPr lang="en"/>
              <a:t>Notebooks</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Evening Plans</a:t>
            </a:r>
            <a:endParaRPr b="1"/>
          </a:p>
          <a:p>
            <a:pPr indent="-342900" lvl="0" marL="457200" rtl="0" algn="l">
              <a:spcBef>
                <a:spcPts val="0"/>
              </a:spcBef>
              <a:spcAft>
                <a:spcPts val="0"/>
              </a:spcAft>
              <a:buSzPts val="1800"/>
              <a:buChar char="➔"/>
            </a:pPr>
            <a:r>
              <a:rPr lang="en"/>
              <a:t>Dinner and/or Happy Hour @5:30</a:t>
            </a:r>
            <a:endParaRPr/>
          </a:p>
        </p:txBody>
      </p:sp>
      <p:pic>
        <p:nvPicPr>
          <p:cNvPr descr="Parking sign (Provided by Getty Images)" id="2949" name="Google Shape;2949;p419"/>
          <p:cNvPicPr preferRelativeResize="0"/>
          <p:nvPr/>
        </p:nvPicPr>
        <p:blipFill>
          <a:blip r:embed="rId3">
            <a:alphaModFix/>
          </a:blip>
          <a:stretch>
            <a:fillRect/>
          </a:stretch>
        </p:blipFill>
        <p:spPr>
          <a:xfrm>
            <a:off x="7028625" y="2494950"/>
            <a:ext cx="2151398" cy="1433898"/>
          </a:xfrm>
          <a:prstGeom prst="rect">
            <a:avLst/>
          </a:prstGeom>
          <a:noFill/>
          <a:ln>
            <a:noFill/>
          </a:ln>
        </p:spPr>
      </p:pic>
      <p:sp>
        <p:nvSpPr>
          <p:cNvPr id="2950" name="Google Shape;2950;p419"/>
          <p:cNvSpPr txBox="1"/>
          <p:nvPr/>
        </p:nvSpPr>
        <p:spPr>
          <a:xfrm>
            <a:off x="7313825" y="1165475"/>
            <a:ext cx="1581000" cy="12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Don’t forget to park some questions!</a:t>
            </a:r>
            <a:endParaRPr b="1" sz="2000">
              <a:solidFill>
                <a:schemeClr val="dk2"/>
              </a:solidFill>
              <a:latin typeface="Calibri"/>
              <a:ea typeface="Calibri"/>
              <a:cs typeface="Calibri"/>
              <a:sym typeface="Calibri"/>
            </a:endParaRPr>
          </a:p>
        </p:txBody>
      </p:sp>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4" name="Shape 2954"/>
        <p:cNvGrpSpPr/>
        <p:nvPr/>
      </p:nvGrpSpPr>
      <p:grpSpPr>
        <a:xfrm>
          <a:off x="0" y="0"/>
          <a:ext cx="0" cy="0"/>
          <a:chOff x="0" y="0"/>
          <a:chExt cx="0" cy="0"/>
        </a:xfrm>
      </p:grpSpPr>
      <p:sp>
        <p:nvSpPr>
          <p:cNvPr id="2955" name="Google Shape;2955;p420"/>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End of Day Survey</a:t>
            </a:r>
            <a:endParaRPr/>
          </a:p>
        </p:txBody>
      </p:sp>
      <p:pic>
        <p:nvPicPr>
          <p:cNvPr id="2956" name="Google Shape;2956;p420" title="MKE MMW EOD Survey QR Code.png"/>
          <p:cNvPicPr preferRelativeResize="0"/>
          <p:nvPr/>
        </p:nvPicPr>
        <p:blipFill>
          <a:blip r:embed="rId3">
            <a:alphaModFix/>
          </a:blip>
          <a:stretch>
            <a:fillRect/>
          </a:stretch>
        </p:blipFill>
        <p:spPr>
          <a:xfrm>
            <a:off x="2512100" y="844076"/>
            <a:ext cx="4119801" cy="4119801"/>
          </a:xfrm>
          <a:prstGeom prst="rect">
            <a:avLst/>
          </a:prstGeom>
          <a:noFill/>
          <a:ln>
            <a:noFill/>
          </a:ln>
        </p:spPr>
      </p:pic>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0" name="Shape 2960"/>
        <p:cNvGrpSpPr/>
        <p:nvPr/>
      </p:nvGrpSpPr>
      <p:grpSpPr>
        <a:xfrm>
          <a:off x="0" y="0"/>
          <a:ext cx="0" cy="0"/>
          <a:chOff x="0" y="0"/>
          <a:chExt cx="0" cy="0"/>
        </a:xfrm>
      </p:grpSpPr>
      <p:sp>
        <p:nvSpPr>
          <p:cNvPr id="2961" name="Google Shape;2961;p421"/>
          <p:cNvSpPr txBox="1"/>
          <p:nvPr>
            <p:ph idx="1" type="body"/>
          </p:nvPr>
        </p:nvSpPr>
        <p:spPr>
          <a:xfrm>
            <a:off x="762144" y="924315"/>
            <a:ext cx="7935900" cy="3998700"/>
          </a:xfrm>
          <a:prstGeom prst="rect">
            <a:avLst/>
          </a:prstGeom>
        </p:spPr>
        <p:txBody>
          <a:bodyPr anchorCtr="0" anchor="t" bIns="34275" lIns="68575" spcFirstLastPara="1" rIns="68575" wrap="square" tIns="34275">
            <a:normAutofit/>
          </a:bodyPr>
          <a:lstStyle/>
          <a:p>
            <a:pPr indent="-361950" lvl="0" marL="457200" rtl="0" algn="l">
              <a:spcBef>
                <a:spcPts val="0"/>
              </a:spcBef>
              <a:spcAft>
                <a:spcPts val="0"/>
              </a:spcAft>
              <a:buSzPts val="2100"/>
              <a:buChar char="•"/>
            </a:pPr>
            <a:r>
              <a:rPr lang="en"/>
              <a:t>Watch the World Cup at Tom’s Watch Bar in the Deer District (15 minute walk from Drury)</a:t>
            </a:r>
            <a:br>
              <a:rPr lang="en"/>
            </a:br>
            <a:endParaRPr/>
          </a:p>
          <a:p>
            <a:pPr indent="-361950" lvl="0" marL="457200" rtl="0" algn="l">
              <a:spcBef>
                <a:spcPts val="0"/>
              </a:spcBef>
              <a:spcAft>
                <a:spcPts val="0"/>
              </a:spcAft>
              <a:buSzPts val="2100"/>
              <a:buChar char="•"/>
            </a:pPr>
            <a:r>
              <a:rPr lang="en"/>
              <a:t>Dinner at spy-themed restaurant SafeHouse</a:t>
            </a:r>
            <a:br>
              <a:rPr lang="en"/>
            </a:br>
            <a:r>
              <a:rPr lang="en"/>
              <a:t>(3 minute walk from Drury)</a:t>
            </a:r>
            <a:br>
              <a:rPr lang="en"/>
            </a:br>
            <a:endParaRPr/>
          </a:p>
          <a:p>
            <a:pPr indent="-361950" lvl="0" marL="457200" rtl="0" algn="l">
              <a:spcBef>
                <a:spcPts val="0"/>
              </a:spcBef>
              <a:spcAft>
                <a:spcPts val="0"/>
              </a:spcAft>
              <a:buSzPts val="2100"/>
              <a:buChar char="•"/>
            </a:pPr>
            <a:r>
              <a:rPr lang="en"/>
              <a:t>Lakefront Brewery Tour </a:t>
            </a:r>
            <a:br>
              <a:rPr lang="en"/>
            </a:br>
            <a:r>
              <a:rPr lang="en"/>
              <a:t>(5 minute drive/30 minute walk from Drury)</a:t>
            </a:r>
            <a:br>
              <a:rPr lang="en"/>
            </a:br>
            <a:endParaRPr/>
          </a:p>
          <a:p>
            <a:pPr indent="-361950" lvl="0" marL="457200" rtl="0" algn="l">
              <a:spcBef>
                <a:spcPts val="0"/>
              </a:spcBef>
              <a:spcAft>
                <a:spcPts val="0"/>
              </a:spcAft>
              <a:buSzPts val="2100"/>
              <a:buChar char="•"/>
            </a:pPr>
            <a:r>
              <a:rPr lang="en"/>
              <a:t>Roundhouse Beer Garden at McKinley Marina</a:t>
            </a:r>
            <a:br>
              <a:rPr lang="en"/>
            </a:br>
            <a:r>
              <a:rPr lang="en"/>
              <a:t>(5 minute drive/30 minute walk from Drury)</a:t>
            </a:r>
            <a:endParaRPr/>
          </a:p>
        </p:txBody>
      </p:sp>
      <p:sp>
        <p:nvSpPr>
          <p:cNvPr id="2962" name="Google Shape;2962;p421"/>
          <p:cNvSpPr txBox="1"/>
          <p:nvPr>
            <p:ph type="title"/>
          </p:nvPr>
        </p:nvSpPr>
        <p:spPr>
          <a:xfrm>
            <a:off x="762143" y="310601"/>
            <a:ext cx="7935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Things to Do in Milwaukee Tonight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sp>
        <p:nvSpPr>
          <p:cNvPr id="1088" name="Google Shape;1088;p226"/>
          <p:cNvSpPr/>
          <p:nvPr/>
        </p:nvSpPr>
        <p:spPr>
          <a:xfrm>
            <a:off x="3400075" y="4543950"/>
            <a:ext cx="2421900" cy="528600"/>
          </a:xfrm>
          <a:prstGeom prst="rect">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89" name="Google Shape;1089;p226"/>
          <p:cNvSpPr txBox="1"/>
          <p:nvPr>
            <p:ph idx="4294967295" type="title"/>
          </p:nvPr>
        </p:nvSpPr>
        <p:spPr>
          <a:xfrm>
            <a:off x="0" y="1632975"/>
            <a:ext cx="9144000" cy="2101800"/>
          </a:xfrm>
          <a:prstGeom prst="rect">
            <a:avLst/>
          </a:prstGeom>
        </p:spPr>
        <p:txBody>
          <a:bodyPr anchorCtr="0" anchor="t" bIns="68575" lIns="68575" spcFirstLastPara="1" rIns="68575" wrap="square" tIns="68575">
            <a:normAutofit fontScale="90000"/>
          </a:bodyPr>
          <a:lstStyle/>
          <a:p>
            <a:pPr indent="0" lvl="0" marL="0" rtl="0" algn="ctr">
              <a:spcBef>
                <a:spcPts val="0"/>
              </a:spcBef>
              <a:spcAft>
                <a:spcPts val="0"/>
              </a:spcAft>
              <a:buNone/>
            </a:pPr>
            <a:r>
              <a:rPr b="1" lang="en"/>
              <a:t>Welcome Educators!</a:t>
            </a:r>
            <a:endParaRPr b="1"/>
          </a:p>
          <a:p>
            <a:pPr indent="0" lvl="0" marL="0" rtl="0" algn="l">
              <a:spcBef>
                <a:spcPts val="0"/>
              </a:spcBef>
              <a:spcAft>
                <a:spcPts val="0"/>
              </a:spcAft>
              <a:buNone/>
            </a:pPr>
            <a:r>
              <a:t/>
            </a:r>
            <a:endParaRPr b="1" sz="1667"/>
          </a:p>
          <a:p>
            <a:pPr indent="0" lvl="0" marL="0" rtl="0" algn="ctr">
              <a:spcBef>
                <a:spcPts val="0"/>
              </a:spcBef>
              <a:spcAft>
                <a:spcPts val="0"/>
              </a:spcAft>
              <a:buNone/>
            </a:pPr>
            <a:r>
              <a:rPr b="1" lang="en" sz="5000">
                <a:solidFill>
                  <a:schemeClr val="accent2"/>
                </a:solidFill>
              </a:rPr>
              <a:t>Modeling the Molecular World</a:t>
            </a:r>
            <a:endParaRPr b="1" sz="5000">
              <a:solidFill>
                <a:schemeClr val="accent2"/>
              </a:solidFill>
            </a:endParaRPr>
          </a:p>
          <a:p>
            <a:pPr indent="0" lvl="0" marL="0" rtl="0" algn="ctr">
              <a:spcBef>
                <a:spcPts val="0"/>
              </a:spcBef>
              <a:spcAft>
                <a:spcPts val="0"/>
              </a:spcAft>
              <a:buNone/>
            </a:pPr>
            <a:r>
              <a:t/>
            </a:r>
            <a:endParaRPr sz="3300">
              <a:solidFill>
                <a:schemeClr val="accent3"/>
              </a:solidFill>
            </a:endParaRPr>
          </a:p>
        </p:txBody>
      </p:sp>
      <p:sp>
        <p:nvSpPr>
          <p:cNvPr id="1090" name="Google Shape;1090;p226"/>
          <p:cNvSpPr txBox="1"/>
          <p:nvPr/>
        </p:nvSpPr>
        <p:spPr>
          <a:xfrm>
            <a:off x="3758025" y="4202600"/>
            <a:ext cx="2690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Wifi:  3DMDGuest</a:t>
            </a:r>
            <a:endParaRPr b="1" sz="2000">
              <a:solidFill>
                <a:schemeClr val="dk2"/>
              </a:solidFill>
              <a:latin typeface="Calibri"/>
              <a:ea typeface="Calibri"/>
              <a:cs typeface="Calibri"/>
              <a:sym typeface="Calibri"/>
            </a:endParaRPr>
          </a:p>
          <a:p>
            <a:pPr indent="0" lvl="0" marL="0" rtl="0" algn="l">
              <a:spcBef>
                <a:spcPts val="0"/>
              </a:spcBef>
              <a:spcAft>
                <a:spcPts val="0"/>
              </a:spcAft>
              <a:buNone/>
            </a:pPr>
            <a:r>
              <a:rPr b="1" lang="en" sz="2000">
                <a:solidFill>
                  <a:schemeClr val="dk2"/>
                </a:solidFill>
                <a:latin typeface="Calibri"/>
                <a:ea typeface="Calibri"/>
                <a:cs typeface="Calibri"/>
                <a:sym typeface="Calibri"/>
              </a:rPr>
              <a:t>Password: Cas9-3DMD</a:t>
            </a:r>
            <a:endParaRPr b="1" sz="2000">
              <a:solidFill>
                <a:schemeClr val="dk2"/>
              </a:solidFill>
              <a:latin typeface="Calibri"/>
              <a:ea typeface="Calibri"/>
              <a:cs typeface="Calibri"/>
              <a:sym typeface="Calibri"/>
            </a:endParaRPr>
          </a:p>
        </p:txBody>
      </p:sp>
      <p:pic>
        <p:nvPicPr>
          <p:cNvPr id="1091" name="Google Shape;1091;p226"/>
          <p:cNvPicPr preferRelativeResize="0"/>
          <p:nvPr/>
        </p:nvPicPr>
        <p:blipFill>
          <a:blip r:embed="rId3">
            <a:alphaModFix/>
          </a:blip>
          <a:stretch>
            <a:fillRect/>
          </a:stretch>
        </p:blipFill>
        <p:spPr>
          <a:xfrm>
            <a:off x="2923079" y="4183609"/>
            <a:ext cx="838374" cy="8383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pic>
        <p:nvPicPr>
          <p:cNvPr descr="Beautify as image" id="1237" name="Google Shape;1237;p244"/>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1" name="Shape 1241"/>
        <p:cNvGrpSpPr/>
        <p:nvPr/>
      </p:nvGrpSpPr>
      <p:grpSpPr>
        <a:xfrm>
          <a:off x="0" y="0"/>
          <a:ext cx="0" cy="0"/>
          <a:chOff x="0" y="0"/>
          <a:chExt cx="0" cy="0"/>
        </a:xfrm>
      </p:grpSpPr>
      <p:sp>
        <p:nvSpPr>
          <p:cNvPr id="1242" name="Google Shape;1242;p245"/>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1243" name="Google Shape;1243;p245"/>
          <p:cNvSpPr txBox="1"/>
          <p:nvPr>
            <p:ph idx="1" type="body"/>
          </p:nvPr>
        </p:nvSpPr>
        <p:spPr>
          <a:xfrm>
            <a:off x="980250" y="960800"/>
            <a:ext cx="4617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SzPts val="3000"/>
              <a:buChar char="●"/>
            </a:pPr>
            <a:r>
              <a:rPr lang="en" sz="3000"/>
              <a:t>Learner mindset</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1244" name="Google Shape;1244;p245"/>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1245" name="Google Shape;1245;p245"/>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9" name="Shape 1249"/>
        <p:cNvGrpSpPr/>
        <p:nvPr/>
      </p:nvGrpSpPr>
      <p:grpSpPr>
        <a:xfrm>
          <a:off x="0" y="0"/>
          <a:ext cx="0" cy="0"/>
          <a:chOff x="0" y="0"/>
          <a:chExt cx="0" cy="0"/>
        </a:xfrm>
      </p:grpSpPr>
      <p:sp>
        <p:nvSpPr>
          <p:cNvPr id="1250" name="Google Shape;1250;p246"/>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1251" name="Google Shape;1251;p246"/>
          <p:cNvSpPr txBox="1"/>
          <p:nvPr>
            <p:ph idx="1" type="body"/>
          </p:nvPr>
        </p:nvSpPr>
        <p:spPr>
          <a:xfrm>
            <a:off x="980250" y="960800"/>
            <a:ext cx="4617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Clr>
                <a:srgbClr val="999999"/>
              </a:buClr>
              <a:buSzPts val="3000"/>
              <a:buChar char="●"/>
            </a:pPr>
            <a:r>
              <a:rPr lang="en" sz="3000">
                <a:solidFill>
                  <a:srgbClr val="999999"/>
                </a:solidFill>
              </a:rPr>
              <a:t>Learner mindset</a:t>
            </a:r>
            <a:endParaRPr sz="3000">
              <a:solidFill>
                <a:srgbClr val="999999"/>
              </a:solidFill>
            </a:endParaRPr>
          </a:p>
          <a:p>
            <a:pPr indent="-419100" lvl="0" marL="457200" rtl="0" algn="l">
              <a:spcBef>
                <a:spcPts val="0"/>
              </a:spcBef>
              <a:spcAft>
                <a:spcPts val="0"/>
              </a:spcAft>
              <a:buSzPts val="3000"/>
              <a:buChar char="●"/>
            </a:pPr>
            <a:r>
              <a:rPr lang="en" sz="3000"/>
              <a:t>Be vulnerable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1252" name="Google Shape;1252;p246"/>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1253" name="Google Shape;1253;p246"/>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sp>
        <p:nvSpPr>
          <p:cNvPr id="1258" name="Google Shape;1258;p247"/>
          <p:cNvSpPr txBox="1"/>
          <p:nvPr/>
        </p:nvSpPr>
        <p:spPr>
          <a:xfrm>
            <a:off x="3293979" y="2735178"/>
            <a:ext cx="5202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000000"/>
                </a:solidFill>
                <a:latin typeface="Arial"/>
                <a:ea typeface="Arial"/>
                <a:cs typeface="Arial"/>
                <a:sym typeface="Arial"/>
              </a:rPr>
              <a:t>Welcome to the Molecular World</a:t>
            </a:r>
            <a:endParaRPr b="0" i="0" sz="1400" u="none" cap="none" strike="noStrike">
              <a:solidFill>
                <a:srgbClr val="000000"/>
              </a:solidFill>
              <a:latin typeface="Arial"/>
              <a:ea typeface="Arial"/>
              <a:cs typeface="Arial"/>
              <a:sym typeface="Arial"/>
            </a:endParaRPr>
          </a:p>
        </p:txBody>
      </p:sp>
      <p:grpSp>
        <p:nvGrpSpPr>
          <p:cNvPr id="1259" name="Google Shape;1259;p247"/>
          <p:cNvGrpSpPr/>
          <p:nvPr/>
        </p:nvGrpSpPr>
        <p:grpSpPr>
          <a:xfrm>
            <a:off x="5116334" y="2303506"/>
            <a:ext cx="1412499" cy="466028"/>
            <a:chOff x="4746302" y="2269150"/>
            <a:chExt cx="2954401" cy="466028"/>
          </a:xfrm>
        </p:grpSpPr>
        <p:sp>
          <p:nvSpPr>
            <p:cNvPr id="1260" name="Google Shape;1260;p247"/>
            <p:cNvSpPr txBox="1"/>
            <p:nvPr/>
          </p:nvSpPr>
          <p:spPr>
            <a:xfrm>
              <a:off x="4746303" y="2269150"/>
              <a:ext cx="2954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en" sz="1800" u="none" cap="none" strike="noStrike">
                  <a:solidFill>
                    <a:srgbClr val="FF0000"/>
                  </a:solidFill>
                  <a:latin typeface="Arial"/>
                  <a:ea typeface="Arial"/>
                  <a:cs typeface="Arial"/>
                  <a:sym typeface="Arial"/>
                </a:rPr>
                <a:t>invisible</a:t>
              </a:r>
              <a:endParaRPr b="0" i="0" sz="1400" u="none" cap="none" strike="noStrike">
                <a:solidFill>
                  <a:srgbClr val="000000"/>
                </a:solidFill>
                <a:latin typeface="Arial"/>
                <a:ea typeface="Arial"/>
                <a:cs typeface="Arial"/>
                <a:sym typeface="Arial"/>
              </a:endParaRPr>
            </a:p>
          </p:txBody>
        </p:sp>
        <p:sp>
          <p:nvSpPr>
            <p:cNvPr id="1261" name="Google Shape;1261;p247"/>
            <p:cNvSpPr/>
            <p:nvPr/>
          </p:nvSpPr>
          <p:spPr>
            <a:xfrm rot="-5400000">
              <a:off x="5800352" y="1487628"/>
              <a:ext cx="193500" cy="2301600"/>
            </a:xfrm>
            <a:prstGeom prst="leftBrace">
              <a:avLst>
                <a:gd fmla="val 91116" name="adj1"/>
                <a:gd fmla="val 50000" name="adj2"/>
              </a:avLst>
            </a:pr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5" name="Shape 1265"/>
        <p:cNvGrpSpPr/>
        <p:nvPr/>
      </p:nvGrpSpPr>
      <p:grpSpPr>
        <a:xfrm>
          <a:off x="0" y="0"/>
          <a:ext cx="0" cy="0"/>
          <a:chOff x="0" y="0"/>
          <a:chExt cx="0" cy="0"/>
        </a:xfrm>
      </p:grpSpPr>
      <p:grpSp>
        <p:nvGrpSpPr>
          <p:cNvPr id="1266" name="Google Shape;1266;p248"/>
          <p:cNvGrpSpPr/>
          <p:nvPr/>
        </p:nvGrpSpPr>
        <p:grpSpPr>
          <a:xfrm>
            <a:off x="1738635" y="3363943"/>
            <a:ext cx="7118100" cy="1237500"/>
            <a:chOff x="2318180" y="4485257"/>
            <a:chExt cx="9490800" cy="1650000"/>
          </a:xfrm>
        </p:grpSpPr>
        <p:sp>
          <p:nvSpPr>
            <p:cNvPr id="1267" name="Google Shape;1267;p248"/>
            <p:cNvSpPr/>
            <p:nvPr/>
          </p:nvSpPr>
          <p:spPr>
            <a:xfrm>
              <a:off x="2318180" y="4485257"/>
              <a:ext cx="9490800" cy="1650000"/>
            </a:xfrm>
            <a:prstGeom prst="roundRect">
              <a:avLst>
                <a:gd fmla="val 16667" name="adj"/>
              </a:avLst>
            </a:prstGeom>
            <a:solidFill>
              <a:srgbClr val="F2F2F2"/>
            </a:solidFill>
            <a:ln cap="flat" cmpd="sng" w="12700">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268" name="Google Shape;1268;p248"/>
            <p:cNvSpPr txBox="1"/>
            <p:nvPr/>
          </p:nvSpPr>
          <p:spPr>
            <a:xfrm>
              <a:off x="2704463" y="4710154"/>
              <a:ext cx="8944200" cy="1200300"/>
            </a:xfrm>
            <a:prstGeom prst="rect">
              <a:avLst/>
            </a:prstGeom>
            <a:solidFill>
              <a:srgbClr val="F2F2F2"/>
            </a:solid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Open Sans"/>
                  <a:ea typeface="Open Sans"/>
                  <a:cs typeface="Open Sans"/>
                  <a:sym typeface="Open Sans"/>
                </a:rPr>
                <a:t>It is in </a:t>
              </a:r>
              <a:r>
                <a:rPr b="1" i="0" lang="en" sz="2700" u="none" cap="none" strike="noStrike">
                  <a:solidFill>
                    <a:srgbClr val="FF0000"/>
                  </a:solidFill>
                  <a:latin typeface="Open Sans"/>
                  <a:ea typeface="Open Sans"/>
                  <a:cs typeface="Open Sans"/>
                  <a:sym typeface="Open Sans"/>
                </a:rPr>
                <a:t>biology</a:t>
              </a:r>
              <a:r>
                <a:rPr b="1" i="0" lang="en" sz="2700" u="none" cap="none" strike="noStrike">
                  <a:solidFill>
                    <a:schemeClr val="dk1"/>
                  </a:solidFill>
                  <a:latin typeface="Open Sans"/>
                  <a:ea typeface="Open Sans"/>
                  <a:cs typeface="Open Sans"/>
                  <a:sym typeface="Open Sans"/>
                </a:rPr>
                <a:t> that </a:t>
              </a:r>
              <a:r>
                <a:rPr b="1" i="0" lang="en" sz="2700" u="none" cap="none" strike="noStrike">
                  <a:solidFill>
                    <a:schemeClr val="accent6"/>
                  </a:solidFill>
                  <a:latin typeface="Open Sans"/>
                  <a:ea typeface="Open Sans"/>
                  <a:cs typeface="Open Sans"/>
                  <a:sym typeface="Open Sans"/>
                </a:rPr>
                <a:t>chemistry</a:t>
              </a:r>
              <a:r>
                <a:rPr b="1" i="0" lang="en" sz="2700" u="none" cap="none" strike="noStrike">
                  <a:solidFill>
                    <a:schemeClr val="dk1"/>
                  </a:solidFill>
                  <a:latin typeface="Open Sans"/>
                  <a:ea typeface="Open Sans"/>
                  <a:cs typeface="Open Sans"/>
                  <a:sym typeface="Open Sans"/>
                </a:rPr>
                <a:t> and </a:t>
              </a:r>
              <a:r>
                <a:rPr b="1" i="0" lang="en" sz="2700" u="none" cap="none" strike="noStrike">
                  <a:solidFill>
                    <a:srgbClr val="00B0F0"/>
                  </a:solidFill>
                  <a:latin typeface="Open Sans"/>
                  <a:ea typeface="Open Sans"/>
                  <a:cs typeface="Open Sans"/>
                  <a:sym typeface="Open Sans"/>
                </a:rPr>
                <a:t>physics</a:t>
              </a:r>
              <a:r>
                <a:rPr b="1" i="0" lang="en" sz="2700" u="none" cap="none" strike="noStrike">
                  <a:solidFill>
                    <a:schemeClr val="dk1"/>
                  </a:solidFill>
                  <a:latin typeface="Open Sans"/>
                  <a:ea typeface="Open Sans"/>
                  <a:cs typeface="Open Sans"/>
                  <a:sym typeface="Open Sans"/>
                </a:rPr>
                <a:t> come to life.</a:t>
              </a:r>
              <a:endParaRPr b="0" i="0" sz="1100" u="none" cap="none" strike="noStrike">
                <a:solidFill>
                  <a:srgbClr val="000000"/>
                </a:solidFill>
                <a:latin typeface="Arial"/>
                <a:ea typeface="Arial"/>
                <a:cs typeface="Arial"/>
                <a:sym typeface="Arial"/>
              </a:endParaRPr>
            </a:p>
          </p:txBody>
        </p:sp>
      </p:grpSp>
      <p:sp>
        <p:nvSpPr>
          <p:cNvPr id="1269" name="Google Shape;1269;p248"/>
          <p:cNvSpPr txBox="1"/>
          <p:nvPr/>
        </p:nvSpPr>
        <p:spPr>
          <a:xfrm>
            <a:off x="2532934" y="1215223"/>
            <a:ext cx="67083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000" u="none" cap="none" strike="noStrike">
                <a:solidFill>
                  <a:schemeClr val="dk1"/>
                </a:solidFill>
                <a:latin typeface="Open Sans"/>
                <a:ea typeface="Open Sans"/>
                <a:cs typeface="Open Sans"/>
                <a:sym typeface="Open Sans"/>
              </a:rPr>
              <a:t>The Science we teach, </a:t>
            </a:r>
            <a:r>
              <a:rPr b="1" i="0" lang="en" sz="2000" u="none" cap="none" strike="noStrike">
                <a:solidFill>
                  <a:srgbClr val="FF0000"/>
                </a:solidFill>
                <a:latin typeface="Open Sans"/>
                <a:ea typeface="Open Sans"/>
                <a:cs typeface="Open Sans"/>
                <a:sym typeface="Open Sans"/>
              </a:rPr>
              <a:t>BIOLOGY  </a:t>
            </a:r>
            <a:endParaRPr b="0" i="0" sz="1000" u="none" cap="none" strike="noStrike">
              <a:solidFill>
                <a:srgbClr val="000000"/>
              </a:solidFill>
              <a:latin typeface="Arial"/>
              <a:ea typeface="Arial"/>
              <a:cs typeface="Arial"/>
              <a:sym typeface="Arial"/>
            </a:endParaRPr>
          </a:p>
        </p:txBody>
      </p:sp>
      <p:sp>
        <p:nvSpPr>
          <p:cNvPr id="1270" name="Google Shape;1270;p248"/>
          <p:cNvSpPr txBox="1"/>
          <p:nvPr/>
        </p:nvSpPr>
        <p:spPr>
          <a:xfrm>
            <a:off x="2896018" y="1956180"/>
            <a:ext cx="67083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000" u="none" cap="none" strike="noStrike">
                <a:solidFill>
                  <a:schemeClr val="dk1"/>
                </a:solidFill>
                <a:latin typeface="Open Sans"/>
                <a:ea typeface="Open Sans"/>
                <a:cs typeface="Open Sans"/>
                <a:sym typeface="Open Sans"/>
              </a:rPr>
              <a:t>or more broadly, the </a:t>
            </a:r>
            <a:r>
              <a:rPr b="1" i="0" lang="en" sz="2000" u="none" cap="none" strike="noStrike">
                <a:solidFill>
                  <a:srgbClr val="FF0000"/>
                </a:solidFill>
                <a:latin typeface="Open Sans"/>
                <a:ea typeface="Open Sans"/>
                <a:cs typeface="Open Sans"/>
                <a:sym typeface="Open Sans"/>
              </a:rPr>
              <a:t>LIFE SCIENCES</a:t>
            </a:r>
            <a:endParaRPr b="0" i="0" sz="1000" u="none" cap="none" strike="noStrike">
              <a:solidFill>
                <a:srgbClr val="000000"/>
              </a:solidFill>
              <a:latin typeface="Arial"/>
              <a:ea typeface="Arial"/>
              <a:cs typeface="Arial"/>
              <a:sym typeface="Arial"/>
            </a:endParaRPr>
          </a:p>
        </p:txBody>
      </p:sp>
      <p:sp>
        <p:nvSpPr>
          <p:cNvPr id="1271" name="Google Shape;1271;p248"/>
          <p:cNvSpPr txBox="1"/>
          <p:nvPr/>
        </p:nvSpPr>
        <p:spPr>
          <a:xfrm>
            <a:off x="2435700" y="2660075"/>
            <a:ext cx="6708300" cy="377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000" u="none" cap="none" strike="noStrike">
                <a:solidFill>
                  <a:schemeClr val="dk1"/>
                </a:solidFill>
                <a:latin typeface="Open Sans"/>
                <a:ea typeface="Open Sans"/>
                <a:cs typeface="Open Sans"/>
                <a:sym typeface="Open Sans"/>
              </a:rPr>
              <a:t>or more precisely, the </a:t>
            </a:r>
            <a:r>
              <a:rPr b="1" i="0" lang="en" sz="2000" u="none" cap="none" strike="noStrike">
                <a:solidFill>
                  <a:srgbClr val="FF0000"/>
                </a:solidFill>
                <a:latin typeface="Open Sans"/>
                <a:ea typeface="Open Sans"/>
                <a:cs typeface="Open Sans"/>
                <a:sym typeface="Open Sans"/>
              </a:rPr>
              <a:t>MOLECULAR BIOSCIENCES</a:t>
            </a:r>
            <a:endParaRPr b="0" i="0" sz="1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6" name="Shape 1276"/>
        <p:cNvGrpSpPr/>
        <p:nvPr/>
      </p:nvGrpSpPr>
      <p:grpSpPr>
        <a:xfrm>
          <a:off x="0" y="0"/>
          <a:ext cx="0" cy="0"/>
          <a:chOff x="0" y="0"/>
          <a:chExt cx="0" cy="0"/>
        </a:xfrm>
      </p:grpSpPr>
      <p:sp>
        <p:nvSpPr>
          <p:cNvPr id="1277" name="Google Shape;1277;p249"/>
          <p:cNvSpPr txBox="1"/>
          <p:nvPr/>
        </p:nvSpPr>
        <p:spPr>
          <a:xfrm>
            <a:off x="190457" y="1159088"/>
            <a:ext cx="8763000" cy="34179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600"/>
              </a:spcBef>
              <a:spcAft>
                <a:spcPts val="0"/>
              </a:spcAft>
              <a:buClr>
                <a:srgbClr val="000000"/>
              </a:buClr>
              <a:buSzPts val="2700"/>
              <a:buFont typeface="Arial"/>
              <a:buNone/>
            </a:pPr>
            <a:r>
              <a:rPr b="0" i="0" lang="en" sz="2400" u="none" cap="none" strike="noStrike">
                <a:solidFill>
                  <a:srgbClr val="000000"/>
                </a:solidFill>
                <a:highlight>
                  <a:srgbClr val="FFFFFF"/>
                </a:highlight>
                <a:latin typeface="Open Sans"/>
                <a:ea typeface="Open Sans"/>
                <a:cs typeface="Open Sans"/>
                <a:sym typeface="Open Sans"/>
              </a:rPr>
              <a:t>Charles Darwin’s </a:t>
            </a:r>
            <a:r>
              <a:rPr b="1" i="1" lang="en" sz="2400" u="none" cap="none" strike="noStrike">
                <a:solidFill>
                  <a:srgbClr val="000000"/>
                </a:solidFill>
                <a:highlight>
                  <a:srgbClr val="FFFFFF"/>
                </a:highlight>
                <a:latin typeface="Open Sans"/>
                <a:ea typeface="Open Sans"/>
                <a:cs typeface="Open Sans"/>
                <a:sym typeface="Open Sans"/>
              </a:rPr>
              <a:t>On the Origin of Species</a:t>
            </a:r>
            <a:endParaRPr b="0" i="1" sz="2400" u="none" cap="none" strike="noStrike">
              <a:solidFill>
                <a:schemeClr val="dk1"/>
              </a:solidFill>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800"/>
              <a:buFont typeface="Arial"/>
              <a:buNone/>
            </a:pPr>
            <a:r>
              <a:t/>
            </a:r>
            <a:endParaRPr b="0" i="0" sz="800" u="none" cap="none" strike="noStrike">
              <a:solidFill>
                <a:srgbClr val="000000"/>
              </a:solidFill>
              <a:highlight>
                <a:srgbClr val="FFFFFF"/>
              </a:highlight>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800"/>
              <a:buFont typeface="Arial"/>
              <a:buNone/>
            </a:pPr>
            <a:r>
              <a:t/>
            </a:r>
            <a:endParaRPr b="0" i="0" sz="800" u="none" cap="none" strike="noStrike">
              <a:solidFill>
                <a:srgbClr val="000000"/>
              </a:solidFill>
              <a:highlight>
                <a:srgbClr val="FFFFFF"/>
              </a:highlight>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2100"/>
              <a:buFont typeface="Arial"/>
              <a:buNone/>
            </a:pPr>
            <a:r>
              <a:rPr b="0" i="0" lang="en" sz="2000" u="none" cap="none" strike="noStrike">
                <a:solidFill>
                  <a:srgbClr val="000000"/>
                </a:solidFill>
                <a:highlight>
                  <a:srgbClr val="FFFFFF"/>
                </a:highlight>
                <a:latin typeface="Open Sans"/>
                <a:ea typeface="Open Sans"/>
                <a:cs typeface="Open Sans"/>
                <a:sym typeface="Open Sans"/>
              </a:rPr>
              <a:t>From the conclusion – </a:t>
            </a:r>
            <a:r>
              <a:rPr b="0" i="0" lang="en" sz="1400" u="none" cap="none" strike="noStrike">
                <a:solidFill>
                  <a:srgbClr val="000000"/>
                </a:solidFill>
                <a:highlight>
                  <a:srgbClr val="FFFFFF"/>
                </a:highlight>
                <a:latin typeface="Open Sans"/>
                <a:ea typeface="Open Sans"/>
                <a:cs typeface="Open Sans"/>
                <a:sym typeface="Open Sans"/>
              </a:rPr>
              <a:t>(in 1859)</a:t>
            </a:r>
            <a:endParaRPr b="0" i="0" sz="1400" u="none" cap="none" strike="noStrike">
              <a:solidFill>
                <a:schemeClr val="dk1"/>
              </a:solidFill>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2100"/>
              <a:buFont typeface="Arial"/>
              <a:buNone/>
            </a:pPr>
            <a:r>
              <a:rPr b="1" i="1" lang="en" sz="2100" u="none" cap="none" strike="noStrike">
                <a:solidFill>
                  <a:srgbClr val="000000"/>
                </a:solidFill>
                <a:highlight>
                  <a:srgbClr val="FFFFFF"/>
                </a:highlight>
                <a:latin typeface="Open Sans"/>
                <a:ea typeface="Open Sans"/>
                <a:cs typeface="Open Sans"/>
                <a:sym typeface="Open Sans"/>
              </a:rPr>
              <a:t>It is interesting to contemplate </a:t>
            </a:r>
            <a:r>
              <a:rPr b="1" i="1" lang="en" sz="2100" u="none" cap="none" strike="noStrike">
                <a:solidFill>
                  <a:schemeClr val="dk1"/>
                </a:solidFill>
                <a:highlight>
                  <a:srgbClr val="FFFFFF"/>
                </a:highlight>
                <a:latin typeface="Open Sans"/>
                <a:ea typeface="Open Sans"/>
                <a:cs typeface="Open Sans"/>
                <a:sym typeface="Open Sans"/>
              </a:rPr>
              <a:t>a </a:t>
            </a:r>
            <a:r>
              <a:rPr b="1" i="1" lang="en" sz="2100" u="none" cap="none" strike="noStrike">
                <a:solidFill>
                  <a:srgbClr val="000000"/>
                </a:solidFill>
                <a:highlight>
                  <a:srgbClr val="FFFFFF"/>
                </a:highlight>
                <a:latin typeface="Open Sans"/>
                <a:ea typeface="Open Sans"/>
                <a:cs typeface="Open Sans"/>
                <a:sym typeface="Open Sans"/>
              </a:rPr>
              <a:t>tangled bank, </a:t>
            </a:r>
            <a:r>
              <a:rPr b="0" i="1" lang="en" sz="2100" u="none" cap="none" strike="noStrike">
                <a:solidFill>
                  <a:srgbClr val="000000"/>
                </a:solidFill>
                <a:highlight>
                  <a:srgbClr val="FFFFFF"/>
                </a:highlight>
                <a:latin typeface="Open Sans"/>
                <a:ea typeface="Open Sans"/>
                <a:cs typeface="Open Sans"/>
                <a:sym typeface="Open Sans"/>
              </a:rPr>
              <a:t>clothed with many plants of many kinds, with birds singing on the bushes, with various insects flitting about, and with worms crawling through the damp earth,</a:t>
            </a:r>
            <a:r>
              <a:rPr b="1" i="1" lang="en" sz="2100" u="none" cap="none" strike="noStrike">
                <a:solidFill>
                  <a:srgbClr val="000000"/>
                </a:solidFill>
                <a:highlight>
                  <a:srgbClr val="FFFFFF"/>
                </a:highlight>
                <a:latin typeface="Open Sans"/>
                <a:ea typeface="Open Sans"/>
                <a:cs typeface="Open Sans"/>
                <a:sym typeface="Open Sans"/>
              </a:rPr>
              <a:t> and to reflect that these elaborately constructed forms, so different from each other, and dependent </a:t>
            </a:r>
            <a:r>
              <a:rPr b="1" i="1" lang="en" sz="2100" u="none" cap="none" strike="noStrike">
                <a:solidFill>
                  <a:schemeClr val="dk1"/>
                </a:solidFill>
                <a:highlight>
                  <a:srgbClr val="FFFFFF"/>
                </a:highlight>
                <a:latin typeface="Open Sans"/>
                <a:ea typeface="Open Sans"/>
                <a:cs typeface="Open Sans"/>
                <a:sym typeface="Open Sans"/>
              </a:rPr>
              <a:t>upon</a:t>
            </a:r>
            <a:r>
              <a:rPr b="1" i="1" lang="en" sz="2100" u="none" cap="none" strike="noStrike">
                <a:solidFill>
                  <a:srgbClr val="7F7F7F"/>
                </a:solidFill>
                <a:highlight>
                  <a:srgbClr val="FFFFFF"/>
                </a:highlight>
                <a:latin typeface="Open Sans"/>
                <a:ea typeface="Open Sans"/>
                <a:cs typeface="Open Sans"/>
                <a:sym typeface="Open Sans"/>
              </a:rPr>
              <a:t> </a:t>
            </a:r>
            <a:r>
              <a:rPr b="1" i="1" lang="en" sz="2100" u="none" cap="none" strike="noStrike">
                <a:solidFill>
                  <a:srgbClr val="000000"/>
                </a:solidFill>
                <a:highlight>
                  <a:srgbClr val="FFFFFF"/>
                </a:highlight>
                <a:latin typeface="Open Sans"/>
                <a:ea typeface="Open Sans"/>
                <a:cs typeface="Open Sans"/>
                <a:sym typeface="Open Sans"/>
              </a:rPr>
              <a:t>each other in so complex a manner, have all been produced by laws acting around us.</a:t>
            </a:r>
            <a:endParaRPr b="0" i="1" sz="2100" u="none" cap="none" strike="noStrike">
              <a:solidFill>
                <a:schemeClr val="dk1"/>
              </a:solidFill>
              <a:latin typeface="Open Sans"/>
              <a:ea typeface="Open Sans"/>
              <a:cs typeface="Open Sans"/>
              <a:sym typeface="Open Sans"/>
            </a:endParaRPr>
          </a:p>
        </p:txBody>
      </p:sp>
      <p:sp>
        <p:nvSpPr>
          <p:cNvPr descr="Interesting Facts About Charles Darwin" id="1278" name="Google Shape;1278;p249"/>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279" name="Google Shape;1279;p249"/>
          <p:cNvPicPr preferRelativeResize="0"/>
          <p:nvPr/>
        </p:nvPicPr>
        <p:blipFill rotWithShape="1">
          <a:blip r:embed="rId3">
            <a:alphaModFix/>
          </a:blip>
          <a:srcRect b="0" l="0" r="0" t="0"/>
          <a:stretch/>
        </p:blipFill>
        <p:spPr>
          <a:xfrm>
            <a:off x="6992716" y="795562"/>
            <a:ext cx="1577748" cy="1577748"/>
          </a:xfrm>
          <a:prstGeom prst="rect">
            <a:avLst/>
          </a:prstGeom>
          <a:noFill/>
          <a:ln>
            <a:noFill/>
          </a:ln>
        </p:spPr>
      </p:pic>
      <p:sp>
        <p:nvSpPr>
          <p:cNvPr id="1280" name="Google Shape;1280;p24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sp>
        <p:nvSpPr>
          <p:cNvPr id="1285" name="Google Shape;1285;p250"/>
          <p:cNvSpPr txBox="1"/>
          <p:nvPr/>
        </p:nvSpPr>
        <p:spPr>
          <a:xfrm>
            <a:off x="544658" y="757836"/>
            <a:ext cx="8485500" cy="3376500"/>
          </a:xfrm>
          <a:prstGeom prst="rect">
            <a:avLst/>
          </a:prstGeom>
          <a:noFill/>
          <a:ln>
            <a:noFill/>
          </a:ln>
        </p:spPr>
        <p:txBody>
          <a:bodyPr anchorCtr="0" anchor="t" bIns="34275" lIns="68575" spcFirstLastPara="1" rIns="68575" wrap="square" tIns="34275">
            <a:spAutoFit/>
          </a:bodyPr>
          <a:lstStyle/>
          <a:p>
            <a:pPr indent="0" lvl="0" marL="0" marR="0" rtl="0" algn="ctr">
              <a:lnSpc>
                <a:spcPct val="107000"/>
              </a:lnSpc>
              <a:spcBef>
                <a:spcPts val="0"/>
              </a:spcBef>
              <a:spcAft>
                <a:spcPts val="0"/>
              </a:spcAft>
              <a:buClr>
                <a:srgbClr val="000000"/>
              </a:buClr>
              <a:buSzPts val="2400"/>
              <a:buFont typeface="Arial"/>
              <a:buNone/>
            </a:pPr>
            <a:r>
              <a:rPr b="0" i="0" lang="en" sz="2400" u="none" cap="none" strike="noStrike">
                <a:solidFill>
                  <a:schemeClr val="accent1"/>
                </a:solidFill>
                <a:latin typeface="Open Sans"/>
                <a:ea typeface="Open Sans"/>
                <a:cs typeface="Open Sans"/>
                <a:sym typeface="Open Sans"/>
              </a:rPr>
              <a:t> </a:t>
            </a:r>
            <a:r>
              <a:rPr b="0" i="0" lang="en" sz="2100" u="none" cap="none" strike="noStrike">
                <a:solidFill>
                  <a:schemeClr val="accent1"/>
                </a:solidFill>
                <a:latin typeface="Open Sans"/>
                <a:ea typeface="Open Sans"/>
                <a:cs typeface="Open Sans"/>
                <a:sym typeface="Open Sans"/>
              </a:rPr>
              <a:t>…</a:t>
            </a:r>
            <a:r>
              <a:rPr b="1" i="0" lang="en" sz="2100" u="none" cap="none" strike="noStrike">
                <a:solidFill>
                  <a:schemeClr val="accent1"/>
                </a:solidFill>
                <a:latin typeface="Open Sans"/>
                <a:ea typeface="Open Sans"/>
                <a:cs typeface="Open Sans"/>
                <a:sym typeface="Open Sans"/>
              </a:rPr>
              <a:t>struggle for survival</a:t>
            </a:r>
            <a:r>
              <a:rPr b="0" i="0" lang="en" sz="2100" u="none" cap="none" strike="noStrike">
                <a:solidFill>
                  <a:schemeClr val="accent1"/>
                </a:solidFill>
                <a:latin typeface="Open Sans"/>
                <a:ea typeface="Open Sans"/>
                <a:cs typeface="Open Sans"/>
                <a:sym typeface="Open Sans"/>
              </a:rPr>
              <a:t>…</a:t>
            </a:r>
            <a:r>
              <a:rPr b="1" i="0" lang="en" sz="2100" u="none" cap="none" strike="noStrike">
                <a:solidFill>
                  <a:schemeClr val="accent1"/>
                </a:solidFill>
                <a:latin typeface="Open Sans"/>
                <a:ea typeface="Open Sans"/>
                <a:cs typeface="Open Sans"/>
                <a:sym typeface="Open Sans"/>
              </a:rPr>
              <a:t>natural selection</a:t>
            </a:r>
            <a:r>
              <a:rPr b="0" i="0" lang="en" sz="2100" u="none" cap="none" strike="noStrike">
                <a:solidFill>
                  <a:schemeClr val="accent1"/>
                </a:solidFill>
                <a:latin typeface="Open Sans"/>
                <a:ea typeface="Open Sans"/>
                <a:cs typeface="Open Sans"/>
                <a:sym typeface="Open Sans"/>
              </a:rPr>
              <a:t>…</a:t>
            </a:r>
            <a:endParaRPr b="0" i="0" sz="2400" u="none" cap="none" strike="noStrike">
              <a:solidFill>
                <a:schemeClr val="accent1"/>
              </a:solidFill>
              <a:latin typeface="Open Sans"/>
              <a:ea typeface="Open Sans"/>
              <a:cs typeface="Open Sans"/>
              <a:sym typeface="Open Sans"/>
            </a:endParaRPr>
          </a:p>
          <a:p>
            <a:pPr indent="0" lvl="0" marL="0" marR="0" rtl="0" algn="l">
              <a:lnSpc>
                <a:spcPct val="107000"/>
              </a:lnSpc>
              <a:spcBef>
                <a:spcPts val="600"/>
              </a:spcBef>
              <a:spcAft>
                <a:spcPts val="0"/>
              </a:spcAft>
              <a:buClr>
                <a:srgbClr val="000000"/>
              </a:buClr>
              <a:buSzPts val="2400"/>
              <a:buFont typeface="Arial"/>
              <a:buNone/>
            </a:pPr>
            <a:r>
              <a:rPr b="0" i="1" lang="en" sz="2400" u="none" cap="none" strike="noStrike">
                <a:solidFill>
                  <a:schemeClr val="dk1"/>
                </a:solidFill>
                <a:latin typeface="Open Sans"/>
                <a:ea typeface="Open Sans"/>
                <a:cs typeface="Open Sans"/>
                <a:sym typeface="Open Sans"/>
              </a:rPr>
              <a:t> </a:t>
            </a:r>
            <a:r>
              <a:rPr b="0" i="1" lang="en" sz="2100" u="none" cap="none" strike="noStrike">
                <a:solidFill>
                  <a:schemeClr val="dk1"/>
                </a:solidFill>
                <a:latin typeface="Open Sans"/>
                <a:ea typeface="Open Sans"/>
                <a:cs typeface="Open Sans"/>
                <a:sym typeface="Open Sans"/>
              </a:rPr>
              <a:t>Thus, from the war of nature, from famine and death, the most exalted object which we are capable of conceiving, namely, the production of the higher animals, directly follows.</a:t>
            </a:r>
            <a:endParaRPr b="0" i="1" sz="11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800"/>
              <a:buFont typeface="Arial"/>
              <a:buNone/>
            </a:pPr>
            <a:r>
              <a:t/>
            </a:r>
            <a:endParaRPr b="0" i="1" sz="800" u="none" cap="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000000"/>
                </a:solidFill>
                <a:latin typeface="Open Sans"/>
                <a:ea typeface="Open Sans"/>
                <a:cs typeface="Open Sans"/>
                <a:sym typeface="Open Sans"/>
              </a:rPr>
              <a:t>There is grandeur in this view of life, </a:t>
            </a:r>
            <a:r>
              <a:rPr b="0" i="1" lang="en" sz="2100" u="none" cap="none" strike="noStrike">
                <a:solidFill>
                  <a:srgbClr val="000000"/>
                </a:solidFill>
                <a:latin typeface="Open Sans"/>
                <a:ea typeface="Open Sans"/>
                <a:cs typeface="Open Sans"/>
                <a:sym typeface="Open Sans"/>
              </a:rPr>
              <a:t>with its several powers, having been originally breathed </a:t>
            </a:r>
            <a:r>
              <a:rPr b="0" i="1" lang="en" sz="2100" u="none" cap="none" strike="noStrike">
                <a:solidFill>
                  <a:schemeClr val="dk1"/>
                </a:solidFill>
                <a:latin typeface="Open Sans"/>
                <a:ea typeface="Open Sans"/>
                <a:cs typeface="Open Sans"/>
                <a:sym typeface="Open Sans"/>
              </a:rPr>
              <a:t>by the Creator into </a:t>
            </a:r>
            <a:r>
              <a:rPr b="0" i="1" lang="en" sz="2100" u="none" cap="none" strike="noStrike">
                <a:solidFill>
                  <a:srgbClr val="000000"/>
                </a:solidFill>
                <a:latin typeface="Open Sans"/>
                <a:ea typeface="Open Sans"/>
                <a:cs typeface="Open Sans"/>
                <a:sym typeface="Open Sans"/>
              </a:rPr>
              <a:t>a few forms or into one; and that, whilst this planet has gone cycling on according to the fixed law of gravity,</a:t>
            </a:r>
            <a:r>
              <a:rPr b="1" i="1" lang="en" sz="2100" u="none" cap="none" strike="noStrike">
                <a:solidFill>
                  <a:srgbClr val="000000"/>
                </a:solidFill>
                <a:latin typeface="Open Sans"/>
                <a:ea typeface="Open Sans"/>
                <a:cs typeface="Open Sans"/>
                <a:sym typeface="Open Sans"/>
              </a:rPr>
              <a:t> </a:t>
            </a:r>
            <a:r>
              <a:rPr b="0" i="1" lang="en" sz="2100" u="none" cap="none" strike="noStrike">
                <a:solidFill>
                  <a:srgbClr val="000000"/>
                </a:solidFill>
                <a:latin typeface="Open Sans"/>
                <a:ea typeface="Open Sans"/>
                <a:cs typeface="Open Sans"/>
                <a:sym typeface="Open Sans"/>
              </a:rPr>
              <a:t>from so simple a beginning </a:t>
            </a:r>
            <a:r>
              <a:rPr b="1" i="1" lang="en" sz="2100" u="none" cap="none" strike="noStrike">
                <a:solidFill>
                  <a:srgbClr val="000000"/>
                </a:solidFill>
                <a:latin typeface="Open Sans"/>
                <a:ea typeface="Open Sans"/>
                <a:cs typeface="Open Sans"/>
                <a:sym typeface="Open Sans"/>
              </a:rPr>
              <a:t>endless forms most beautiful and most wonderful </a:t>
            </a:r>
            <a:r>
              <a:rPr b="0" i="1" lang="en" sz="2100" u="none" cap="none" strike="noStrike">
                <a:solidFill>
                  <a:srgbClr val="000000"/>
                </a:solidFill>
                <a:latin typeface="Open Sans"/>
                <a:ea typeface="Open Sans"/>
                <a:cs typeface="Open Sans"/>
                <a:sym typeface="Open Sans"/>
              </a:rPr>
              <a:t>have been, and are being, evolved.</a:t>
            </a:r>
            <a:endParaRPr b="0" i="1" sz="1100" u="none" cap="none" strike="noStrike">
              <a:solidFill>
                <a:srgbClr val="000000"/>
              </a:solidFill>
              <a:latin typeface="Arial"/>
              <a:ea typeface="Arial"/>
              <a:cs typeface="Arial"/>
              <a:sym typeface="Arial"/>
            </a:endParaRPr>
          </a:p>
        </p:txBody>
      </p:sp>
      <p:sp>
        <p:nvSpPr>
          <p:cNvPr id="1286" name="Google Shape;1286;p25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287" name="Google Shape;1287;p250"/>
          <p:cNvSpPr txBox="1"/>
          <p:nvPr/>
        </p:nvSpPr>
        <p:spPr>
          <a:xfrm>
            <a:off x="444284" y="4134336"/>
            <a:ext cx="7971300" cy="461700"/>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Clr>
                <a:srgbClr val="000000"/>
              </a:buClr>
              <a:buSzPts val="2400"/>
              <a:buFont typeface="Arial"/>
              <a:buNone/>
            </a:pPr>
            <a:r>
              <a:rPr b="0" i="0" lang="en" sz="2400" u="none" cap="none" strike="noStrike">
                <a:solidFill>
                  <a:schemeClr val="dk1"/>
                </a:solidFill>
                <a:latin typeface="Open Sans"/>
                <a:ea typeface="Open Sans"/>
                <a:cs typeface="Open Sans"/>
                <a:sym typeface="Open Sans"/>
              </a:rPr>
              <a:t> </a:t>
            </a:r>
            <a:r>
              <a:rPr b="1" i="0" lang="en" sz="2400" u="none" cap="none" strike="noStrike">
                <a:solidFill>
                  <a:srgbClr val="FF0000"/>
                </a:solidFill>
                <a:latin typeface="Open Sans"/>
                <a:ea typeface="Open Sans"/>
                <a:cs typeface="Open Sans"/>
                <a:sym typeface="Open Sans"/>
              </a:rPr>
              <a:t>Darwin would have loved DNA… and proteins!</a:t>
            </a:r>
            <a:endParaRPr b="0" i="0" sz="2400" u="none" cap="none" strike="noStrike">
              <a:solidFill>
                <a:schemeClr val="dk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descr="Headshot of Russian-born biologist and geneticist Theodosius Dobzhansky (1900 -1975) who co-wrote &quot;Radiation, Genes, and Man&quot;, circa 1960s.(Photo by Pictorial Parade/Getty Images)" id="1292" name="Google Shape;1292;p251"/>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293" name="Google Shape;1293;p251"/>
          <p:cNvPicPr preferRelativeResize="0"/>
          <p:nvPr/>
        </p:nvPicPr>
        <p:blipFill rotWithShape="1">
          <a:blip r:embed="rId3">
            <a:alphaModFix/>
          </a:blip>
          <a:srcRect b="0" l="0" r="7425" t="0"/>
          <a:stretch/>
        </p:blipFill>
        <p:spPr>
          <a:xfrm>
            <a:off x="5888334" y="1235947"/>
            <a:ext cx="1863969" cy="2050772"/>
          </a:xfrm>
          <a:prstGeom prst="rect">
            <a:avLst/>
          </a:prstGeom>
          <a:noFill/>
          <a:ln cap="flat" cmpd="sng" w="9525">
            <a:solidFill>
              <a:srgbClr val="000000"/>
            </a:solidFill>
            <a:prstDash val="solid"/>
            <a:round/>
            <a:headEnd len="sm" w="sm" type="none"/>
            <a:tailEnd len="sm" w="sm" type="none"/>
          </a:ln>
        </p:spPr>
      </p:pic>
      <p:sp>
        <p:nvSpPr>
          <p:cNvPr id="1294" name="Google Shape;1294;p251"/>
          <p:cNvSpPr txBox="1"/>
          <p:nvPr/>
        </p:nvSpPr>
        <p:spPr>
          <a:xfrm>
            <a:off x="840273" y="1456962"/>
            <a:ext cx="3970800" cy="17316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chemeClr val="dk1"/>
                </a:solidFill>
                <a:latin typeface="Open Sans"/>
                <a:ea typeface="Open Sans"/>
                <a:cs typeface="Open Sans"/>
                <a:sym typeface="Open Sans"/>
              </a:rPr>
              <a:t>“Nothing in biology makes sense </a:t>
            </a:r>
            <a:br>
              <a:rPr b="1" i="0" lang="en" sz="2700" u="none" cap="none" strike="noStrike">
                <a:solidFill>
                  <a:schemeClr val="dk1"/>
                </a:solidFill>
                <a:latin typeface="Open Sans"/>
                <a:ea typeface="Open Sans"/>
                <a:cs typeface="Open Sans"/>
                <a:sym typeface="Open Sans"/>
              </a:rPr>
            </a:br>
            <a:r>
              <a:rPr b="1" i="0" lang="en" sz="2700" u="none" cap="none" strike="noStrike">
                <a:solidFill>
                  <a:schemeClr val="dk1"/>
                </a:solidFill>
                <a:latin typeface="Open Sans"/>
                <a:ea typeface="Open Sans"/>
                <a:cs typeface="Open Sans"/>
                <a:sym typeface="Open Sans"/>
              </a:rPr>
              <a:t>except in the light of </a:t>
            </a:r>
            <a:r>
              <a:rPr b="1" i="0" lang="en" sz="2700" u="none" cap="none" strike="noStrike">
                <a:solidFill>
                  <a:srgbClr val="FF0000"/>
                </a:solidFill>
                <a:latin typeface="Open Sans"/>
                <a:ea typeface="Open Sans"/>
                <a:cs typeface="Open Sans"/>
                <a:sym typeface="Open Sans"/>
              </a:rPr>
              <a:t>evolution</a:t>
            </a:r>
            <a:r>
              <a:rPr b="1" i="0" lang="en" sz="2700" u="none" cap="none" strike="noStrike">
                <a:solidFill>
                  <a:schemeClr val="dk1"/>
                </a:solidFill>
                <a:latin typeface="Open Sans"/>
                <a:ea typeface="Open Sans"/>
                <a:cs typeface="Open Sans"/>
                <a:sym typeface="Open Sans"/>
              </a:rPr>
              <a:t>.” </a:t>
            </a:r>
            <a:endParaRPr b="0" i="0" sz="1100" u="none" cap="none" strike="noStrike">
              <a:solidFill>
                <a:srgbClr val="000000"/>
              </a:solidFill>
              <a:latin typeface="Arial"/>
              <a:ea typeface="Arial"/>
              <a:cs typeface="Arial"/>
              <a:sym typeface="Arial"/>
            </a:endParaRPr>
          </a:p>
        </p:txBody>
      </p:sp>
      <p:sp>
        <p:nvSpPr>
          <p:cNvPr id="1295" name="Google Shape;1295;p251"/>
          <p:cNvSpPr txBox="1"/>
          <p:nvPr/>
        </p:nvSpPr>
        <p:spPr>
          <a:xfrm>
            <a:off x="4865558" y="3484084"/>
            <a:ext cx="4000500" cy="5310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800"/>
              <a:buFont typeface="Arial"/>
              <a:buNone/>
            </a:pPr>
            <a:r>
              <a:rPr b="1" i="0" lang="en" sz="1600" u="none" cap="none" strike="noStrike">
                <a:solidFill>
                  <a:srgbClr val="202124"/>
                </a:solidFill>
                <a:highlight>
                  <a:srgbClr val="FFFFFF"/>
                </a:highlight>
                <a:latin typeface="Open Sans"/>
                <a:ea typeface="Open Sans"/>
                <a:cs typeface="Open Sans"/>
                <a:sym typeface="Open Sans"/>
              </a:rPr>
              <a:t>Theodosius Dobzhansky</a:t>
            </a:r>
            <a:endParaRPr b="0" i="0" sz="105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202124"/>
                </a:solidFill>
                <a:highlight>
                  <a:srgbClr val="FFFFFF"/>
                </a:highlight>
                <a:latin typeface="Open Sans"/>
                <a:ea typeface="Open Sans"/>
                <a:cs typeface="Open Sans"/>
                <a:sym typeface="Open Sans"/>
              </a:rPr>
              <a:t>American geneticist and evolutionary biologist</a:t>
            </a:r>
            <a:endParaRPr b="0" i="0" sz="1800" u="none" cap="none" strike="noStrike">
              <a:solidFill>
                <a:schemeClr val="dk1"/>
              </a:solidFill>
              <a:latin typeface="Open Sans"/>
              <a:ea typeface="Open Sans"/>
              <a:cs typeface="Open Sans"/>
              <a:sym typeface="Open Sans"/>
            </a:endParaRPr>
          </a:p>
        </p:txBody>
      </p:sp>
      <p:sp>
        <p:nvSpPr>
          <p:cNvPr id="1296" name="Google Shape;1296;p251"/>
          <p:cNvSpPr txBox="1"/>
          <p:nvPr/>
        </p:nvSpPr>
        <p:spPr>
          <a:xfrm>
            <a:off x="1678509" y="4513965"/>
            <a:ext cx="65478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Open Sans"/>
                <a:ea typeface="Open Sans"/>
                <a:cs typeface="Open Sans"/>
                <a:sym typeface="Open Sans"/>
              </a:rPr>
              <a:t>The American Biology Teacher, Vol. 35, No. 3 (Mar., 1973), pp. 125-129</a:t>
            </a:r>
            <a:endParaRPr b="0" i="0" sz="1400" u="none" cap="none" strike="noStrike">
              <a:solidFill>
                <a:schemeClr val="dk1"/>
              </a:solidFill>
              <a:latin typeface="Open Sans"/>
              <a:ea typeface="Open Sans"/>
              <a:cs typeface="Open Sans"/>
              <a:sym typeface="Open Sans"/>
            </a:endParaRPr>
          </a:p>
        </p:txBody>
      </p:sp>
      <p:sp>
        <p:nvSpPr>
          <p:cNvPr id="1297" name="Google Shape;1297;p25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1" name="Shape 1301"/>
        <p:cNvGrpSpPr/>
        <p:nvPr/>
      </p:nvGrpSpPr>
      <p:grpSpPr>
        <a:xfrm>
          <a:off x="0" y="0"/>
          <a:ext cx="0" cy="0"/>
          <a:chOff x="0" y="0"/>
          <a:chExt cx="0" cy="0"/>
        </a:xfrm>
      </p:grpSpPr>
      <p:sp>
        <p:nvSpPr>
          <p:cNvPr id="1302" name="Google Shape;1302;p252"/>
          <p:cNvSpPr txBox="1"/>
          <p:nvPr/>
        </p:nvSpPr>
        <p:spPr>
          <a:xfrm>
            <a:off x="301336" y="1901536"/>
            <a:ext cx="6837300" cy="3462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800"/>
              <a:buFont typeface="Arial"/>
              <a:buNone/>
            </a:pPr>
            <a:r>
              <a:rPr b="1" i="0" lang="en" sz="1800" u="none" cap="none" strike="noStrike">
                <a:solidFill>
                  <a:schemeClr val="dk1"/>
                </a:solidFill>
                <a:latin typeface="Open Sans"/>
                <a:ea typeface="Open Sans"/>
                <a:cs typeface="Open Sans"/>
                <a:sym typeface="Open Sans"/>
              </a:rPr>
              <a:t>­­­­</a:t>
            </a:r>
            <a:r>
              <a:rPr b="1" i="1" lang="en" sz="1800" u="none" cap="none" strike="noStrike">
                <a:solidFill>
                  <a:schemeClr val="dk1"/>
                </a:solidFill>
                <a:latin typeface="Open Sans"/>
                <a:ea typeface="Open Sans"/>
                <a:cs typeface="Open Sans"/>
                <a:sym typeface="Open Sans"/>
              </a:rPr>
              <a:t>The </a:t>
            </a:r>
            <a:r>
              <a:rPr b="1" i="1" lang="en" sz="1800" u="none" cap="none" strike="noStrike">
                <a:solidFill>
                  <a:srgbClr val="FF0000"/>
                </a:solidFill>
                <a:latin typeface="Open Sans"/>
                <a:ea typeface="Open Sans"/>
                <a:cs typeface="Open Sans"/>
                <a:sym typeface="Open Sans"/>
              </a:rPr>
              <a:t>unity of life </a:t>
            </a:r>
            <a:r>
              <a:rPr b="1" i="1" lang="en" sz="1800" u="none" cap="none" strike="noStrike">
                <a:solidFill>
                  <a:schemeClr val="dk1"/>
                </a:solidFill>
                <a:latin typeface="Open Sans"/>
                <a:ea typeface="Open Sans"/>
                <a:cs typeface="Open Sans"/>
                <a:sym typeface="Open Sans"/>
              </a:rPr>
              <a:t>is­­­­ no less remarkable than its </a:t>
            </a:r>
            <a:r>
              <a:rPr b="1" i="1" lang="en" sz="1800" u="none" cap="none" strike="noStrike">
                <a:solidFill>
                  <a:srgbClr val="FF0000"/>
                </a:solidFill>
                <a:latin typeface="Open Sans"/>
                <a:ea typeface="Open Sans"/>
                <a:cs typeface="Open Sans"/>
                <a:sym typeface="Open Sans"/>
              </a:rPr>
              <a:t>diversity</a:t>
            </a:r>
            <a:r>
              <a:rPr b="1" i="1" lang="en" sz="1800" u="none" cap="none" strike="noStrike">
                <a:solidFill>
                  <a:schemeClr val="dk1"/>
                </a:solidFill>
                <a:latin typeface="Open Sans"/>
                <a:ea typeface="Open Sans"/>
                <a:cs typeface="Open Sans"/>
                <a:sym typeface="Open Sans"/>
              </a:rPr>
              <a:t>.</a:t>
            </a:r>
            <a:endParaRPr b="0" i="1" sz="800" u="none" cap="none" strike="noStrike">
              <a:solidFill>
                <a:schemeClr val="dk1"/>
              </a:solidFill>
              <a:latin typeface="Open Sans"/>
              <a:ea typeface="Open Sans"/>
              <a:cs typeface="Open Sans"/>
              <a:sym typeface="Open Sans"/>
            </a:endParaRPr>
          </a:p>
        </p:txBody>
      </p:sp>
      <p:sp>
        <p:nvSpPr>
          <p:cNvPr id="1303" name="Google Shape;1303;p252"/>
          <p:cNvSpPr txBox="1"/>
          <p:nvPr/>
        </p:nvSpPr>
        <p:spPr>
          <a:xfrm>
            <a:off x="267566" y="569271"/>
            <a:ext cx="6502500" cy="11457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3000"/>
              <a:buFont typeface="Arial"/>
              <a:buNone/>
            </a:pPr>
            <a:r>
              <a:rPr b="1" i="0" lang="en" sz="3000" u="none" cap="none" strike="noStrike">
                <a:solidFill>
                  <a:schemeClr val="dk1"/>
                </a:solidFill>
                <a:latin typeface="Open Sans"/>
                <a:ea typeface="Open Sans"/>
                <a:cs typeface="Open Sans"/>
                <a:sym typeface="Open Sans"/>
              </a:rPr>
              <a:t>The Unity of Life</a:t>
            </a:r>
            <a:endParaRPr b="0" i="0" sz="800" u="none" cap="none" strike="noStrike">
              <a:solidFill>
                <a:schemeClr val="dk1"/>
              </a:solidFill>
              <a:latin typeface="Open Sans"/>
              <a:ea typeface="Open Sans"/>
              <a:cs typeface="Open Sans"/>
              <a:sym typeface="Open Sans"/>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rgbClr val="000000"/>
                </a:solidFill>
                <a:latin typeface="Open Sans"/>
                <a:ea typeface="Open Sans"/>
                <a:cs typeface="Open Sans"/>
                <a:sym typeface="Open Sans"/>
              </a:rPr>
              <a:t> </a:t>
            </a:r>
            <a:endParaRPr b="0" i="0" sz="11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800"/>
              <a:buFont typeface="Arial"/>
              <a:buNone/>
            </a:pPr>
            <a:r>
              <a:rPr b="1" i="0" lang="en" sz="800" u="none" cap="none" strike="noStrike">
                <a:solidFill>
                  <a:schemeClr val="dk1"/>
                </a:solidFill>
                <a:latin typeface="Open Sans"/>
                <a:ea typeface="Open Sans"/>
                <a:cs typeface="Open Sans"/>
                <a:sym typeface="Open Sans"/>
              </a:rPr>
              <a:t> </a:t>
            </a:r>
            <a:r>
              <a:rPr b="1" i="0" lang="en" sz="1200" u="none" cap="none" strike="noStrike">
                <a:solidFill>
                  <a:schemeClr val="dk1"/>
                </a:solidFill>
                <a:latin typeface="Open Sans"/>
                <a:ea typeface="Open Sans"/>
                <a:cs typeface="Open Sans"/>
                <a:sym typeface="Open Sans"/>
              </a:rPr>
              <a:t>Theodosius Dobzhansky</a:t>
            </a:r>
            <a:br>
              <a:rPr b="1" i="0" lang="en" sz="1200" u="none" cap="none" strike="noStrike">
                <a:solidFill>
                  <a:schemeClr val="dk1"/>
                </a:solidFill>
                <a:latin typeface="Open Sans"/>
                <a:ea typeface="Open Sans"/>
                <a:cs typeface="Open Sans"/>
                <a:sym typeface="Open Sans"/>
              </a:rPr>
            </a:br>
            <a:r>
              <a:rPr b="0" i="0" lang="en" sz="1200" u="none" cap="none" strike="noStrike">
                <a:solidFill>
                  <a:schemeClr val="dk1"/>
                </a:solidFill>
                <a:latin typeface="Open Sans"/>
                <a:ea typeface="Open Sans"/>
                <a:cs typeface="Open Sans"/>
                <a:sym typeface="Open Sans"/>
              </a:rPr>
              <a:t>The American Biology Teacher, Vol. 35, No. 3 (Mar., 1973), pp. 125-129</a:t>
            </a:r>
            <a:endParaRPr b="0" i="0" sz="800" u="none" cap="none" strike="noStrike">
              <a:solidFill>
                <a:schemeClr val="dk1"/>
              </a:solidFill>
              <a:latin typeface="Open Sans"/>
              <a:ea typeface="Open Sans"/>
              <a:cs typeface="Open Sans"/>
              <a:sym typeface="Open Sans"/>
            </a:endParaRPr>
          </a:p>
        </p:txBody>
      </p:sp>
      <p:pic>
        <p:nvPicPr>
          <p:cNvPr id="1304" name="Google Shape;1304;p252"/>
          <p:cNvPicPr preferRelativeResize="0"/>
          <p:nvPr/>
        </p:nvPicPr>
        <p:blipFill rotWithShape="1">
          <a:blip r:embed="rId3">
            <a:alphaModFix/>
          </a:blip>
          <a:srcRect b="0" l="0" r="8684" t="0"/>
          <a:stretch/>
        </p:blipFill>
        <p:spPr>
          <a:xfrm>
            <a:off x="6852331" y="803868"/>
            <a:ext cx="1713622" cy="1705076"/>
          </a:xfrm>
          <a:prstGeom prst="rect">
            <a:avLst/>
          </a:prstGeom>
          <a:noFill/>
          <a:ln>
            <a:noFill/>
          </a:ln>
        </p:spPr>
      </p:pic>
      <p:sp>
        <p:nvSpPr>
          <p:cNvPr id="1305" name="Google Shape;1305;p252"/>
          <p:cNvSpPr txBox="1"/>
          <p:nvPr/>
        </p:nvSpPr>
        <p:spPr>
          <a:xfrm>
            <a:off x="301336" y="2508944"/>
            <a:ext cx="8219400" cy="24216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Clr>
                <a:srgbClr val="000000"/>
              </a:buClr>
              <a:buSzPts val="1800"/>
              <a:buFont typeface="Arial"/>
              <a:buNone/>
            </a:pPr>
            <a:r>
              <a:rPr b="0" i="1" lang="en" sz="1800" u="none" cap="none" strike="noStrike">
                <a:solidFill>
                  <a:schemeClr val="dk1"/>
                </a:solidFill>
                <a:latin typeface="Open Sans"/>
                <a:ea typeface="Open Sans"/>
                <a:cs typeface="Open Sans"/>
                <a:sym typeface="Open Sans"/>
              </a:rPr>
              <a:t>Most forms of life are similar in many respects. The universal biologic similarities are particularly striking in the </a:t>
            </a:r>
            <a:r>
              <a:rPr b="0" i="1" lang="en" sz="1800" u="none" cap="none" strike="noStrike">
                <a:solidFill>
                  <a:schemeClr val="accent1"/>
                </a:solidFill>
                <a:latin typeface="Open Sans"/>
                <a:ea typeface="Open Sans"/>
                <a:cs typeface="Open Sans"/>
                <a:sym typeface="Open Sans"/>
              </a:rPr>
              <a:t>biochemical dimension.</a:t>
            </a:r>
            <a:r>
              <a:rPr b="0" i="1" lang="en" sz="1800" u="none" cap="none" strike="noStrike">
                <a:solidFill>
                  <a:schemeClr val="dk1"/>
                </a:solidFill>
                <a:latin typeface="Open Sans"/>
                <a:ea typeface="Open Sans"/>
                <a:cs typeface="Open Sans"/>
                <a:sym typeface="Open Sans"/>
              </a:rPr>
              <a:t> From viruses to man, heredity is coded in just two, chemically related substances: DNA and RNA. </a:t>
            </a:r>
            <a:r>
              <a:rPr b="1" i="1" lang="en" sz="1800" u="none" cap="none" strike="noStrike">
                <a:solidFill>
                  <a:srgbClr val="4A86E8"/>
                </a:solidFill>
                <a:latin typeface="Open Sans"/>
                <a:ea typeface="Open Sans"/>
                <a:cs typeface="Open Sans"/>
                <a:sym typeface="Open Sans"/>
              </a:rPr>
              <a:t>The genetic code is as simple as it is universal.</a:t>
            </a:r>
            <a:r>
              <a:rPr b="0" i="1" lang="en" sz="1800" u="none" cap="none" strike="noStrike">
                <a:solidFill>
                  <a:schemeClr val="dk1"/>
                </a:solidFill>
                <a:latin typeface="Open Sans"/>
                <a:ea typeface="Open Sans"/>
                <a:cs typeface="Open Sans"/>
                <a:sym typeface="Open Sans"/>
              </a:rPr>
              <a:t> There are only four genetic "letters" in DNA: adenine, guanine, thymine, and cytosine. Uracil replaces thymine in RNA. The entire evolutionary development of the living world has taken place not by invention of new "letters" in the genetic "alphabet" but by elaboration of ever-new combinations of these letters</a:t>
            </a:r>
            <a:r>
              <a:rPr b="1" i="1" lang="en" sz="800" u="none" cap="none" strike="noStrike">
                <a:solidFill>
                  <a:schemeClr val="dk1"/>
                </a:solidFill>
                <a:latin typeface="Open Sans"/>
                <a:ea typeface="Open Sans"/>
                <a:cs typeface="Open Sans"/>
                <a:sym typeface="Open Sans"/>
              </a:rPr>
              <a:t>.</a:t>
            </a:r>
            <a:endParaRPr b="0" i="1" sz="800" u="none" cap="none" strike="noStrike">
              <a:solidFill>
                <a:schemeClr val="dk1"/>
              </a:solidFill>
              <a:latin typeface="Open Sans"/>
              <a:ea typeface="Open Sans"/>
              <a:cs typeface="Open Sans"/>
              <a:sym typeface="Open Sans"/>
            </a:endParaRPr>
          </a:p>
        </p:txBody>
      </p:sp>
      <p:sp>
        <p:nvSpPr>
          <p:cNvPr id="1306" name="Google Shape;1306;p25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descr="Theodosius Dobzhansky - Wikipedia" id="1311" name="Google Shape;1311;p253"/>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312" name="Google Shape;1312;p253"/>
          <p:cNvSpPr txBox="1"/>
          <p:nvPr/>
        </p:nvSpPr>
        <p:spPr>
          <a:xfrm>
            <a:off x="1035541" y="1866554"/>
            <a:ext cx="7367100" cy="900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FF0000"/>
                </a:solidFill>
                <a:latin typeface="Open Sans"/>
                <a:ea typeface="Open Sans"/>
                <a:cs typeface="Open Sans"/>
                <a:sym typeface="Open Sans"/>
              </a:rPr>
              <a:t>PROTEINS</a:t>
            </a:r>
            <a:r>
              <a:rPr b="0" i="0" lang="en" sz="2700" u="none" cap="none" strike="noStrike">
                <a:solidFill>
                  <a:schemeClr val="dk1"/>
                </a:solidFill>
                <a:latin typeface="Open Sans"/>
                <a:ea typeface="Open Sans"/>
                <a:cs typeface="Open Sans"/>
                <a:sym typeface="Open Sans"/>
              </a:rPr>
              <a:t>… </a:t>
            </a:r>
            <a:r>
              <a:rPr b="0" i="1" lang="en" sz="2700" u="none" cap="none" strike="noStrike">
                <a:solidFill>
                  <a:schemeClr val="dk1"/>
                </a:solidFill>
                <a:latin typeface="Open Sans"/>
                <a:ea typeface="Open Sans"/>
                <a:cs typeface="Open Sans"/>
                <a:sym typeface="Open Sans"/>
              </a:rPr>
              <a:t>in endless forms </a:t>
            </a:r>
            <a:endParaRPr b="0" i="1"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700"/>
              <a:buFont typeface="Arial"/>
              <a:buNone/>
            </a:pPr>
            <a:r>
              <a:rPr b="0" i="1" lang="en" sz="2700" u="none" cap="none" strike="noStrike">
                <a:solidFill>
                  <a:schemeClr val="dk1"/>
                </a:solidFill>
                <a:latin typeface="Open Sans"/>
                <a:ea typeface="Open Sans"/>
                <a:cs typeface="Open Sans"/>
                <a:sym typeface="Open Sans"/>
              </a:rPr>
              <a:t>most beautiful and most wonderous.</a:t>
            </a:r>
            <a:endParaRPr b="0" i="1" sz="1100" u="none" cap="none" strike="noStrike">
              <a:solidFill>
                <a:srgbClr val="000000"/>
              </a:solidFill>
              <a:latin typeface="Arial"/>
              <a:ea typeface="Arial"/>
              <a:cs typeface="Arial"/>
              <a:sym typeface="Arial"/>
            </a:endParaRPr>
          </a:p>
        </p:txBody>
      </p:sp>
      <p:pic>
        <p:nvPicPr>
          <p:cNvPr descr="A colorful model of a molecule&#10;&#10;Description automatically generated" id="1313" name="Google Shape;1313;p253"/>
          <p:cNvPicPr preferRelativeResize="0"/>
          <p:nvPr/>
        </p:nvPicPr>
        <p:blipFill rotWithShape="1">
          <a:blip r:embed="rId3">
            <a:alphaModFix/>
          </a:blip>
          <a:srcRect b="8986" l="14135" r="20274" t="8191"/>
          <a:stretch/>
        </p:blipFill>
        <p:spPr>
          <a:xfrm>
            <a:off x="3349961" y="322532"/>
            <a:ext cx="1622651" cy="1463271"/>
          </a:xfrm>
          <a:prstGeom prst="rect">
            <a:avLst/>
          </a:prstGeom>
          <a:noFill/>
          <a:ln>
            <a:noFill/>
          </a:ln>
        </p:spPr>
      </p:pic>
      <p:pic>
        <p:nvPicPr>
          <p:cNvPr descr="A white structure with yellow and blue rods&#10;&#10;Description automatically generated" id="1314" name="Google Shape;1314;p253"/>
          <p:cNvPicPr preferRelativeResize="0"/>
          <p:nvPr/>
        </p:nvPicPr>
        <p:blipFill rotWithShape="1">
          <a:blip r:embed="rId4">
            <a:alphaModFix/>
          </a:blip>
          <a:srcRect b="0" l="0" r="0" t="0"/>
          <a:stretch/>
        </p:blipFill>
        <p:spPr>
          <a:xfrm>
            <a:off x="785237" y="423257"/>
            <a:ext cx="1778309" cy="1270008"/>
          </a:xfrm>
          <a:prstGeom prst="rect">
            <a:avLst/>
          </a:prstGeom>
          <a:noFill/>
          <a:ln>
            <a:noFill/>
          </a:ln>
        </p:spPr>
      </p:pic>
      <p:pic>
        <p:nvPicPr>
          <p:cNvPr descr="A white structure made of plastic&#10;&#10;Description automatically generated with medium confidence" id="1315" name="Google Shape;1315;p253"/>
          <p:cNvPicPr preferRelativeResize="0"/>
          <p:nvPr/>
        </p:nvPicPr>
        <p:blipFill rotWithShape="1">
          <a:blip r:embed="rId5">
            <a:alphaModFix/>
          </a:blip>
          <a:srcRect b="0" l="0" r="0" t="0"/>
          <a:stretch/>
        </p:blipFill>
        <p:spPr>
          <a:xfrm>
            <a:off x="728663" y="3187551"/>
            <a:ext cx="1223712" cy="1713085"/>
          </a:xfrm>
          <a:prstGeom prst="rect">
            <a:avLst/>
          </a:prstGeom>
          <a:noFill/>
          <a:ln>
            <a:noFill/>
          </a:ln>
        </p:spPr>
      </p:pic>
      <p:pic>
        <p:nvPicPr>
          <p:cNvPr descr="A colorful tree made out of plastic&#10;&#10;Description automatically generated" id="1316" name="Google Shape;1316;p253"/>
          <p:cNvPicPr preferRelativeResize="0"/>
          <p:nvPr/>
        </p:nvPicPr>
        <p:blipFill rotWithShape="1">
          <a:blip r:embed="rId6">
            <a:alphaModFix/>
          </a:blip>
          <a:srcRect b="0" l="0" r="0" t="0"/>
          <a:stretch/>
        </p:blipFill>
        <p:spPr>
          <a:xfrm>
            <a:off x="7262176" y="2896577"/>
            <a:ext cx="1431564" cy="2004055"/>
          </a:xfrm>
          <a:prstGeom prst="rect">
            <a:avLst/>
          </a:prstGeom>
          <a:noFill/>
          <a:ln>
            <a:noFill/>
          </a:ln>
        </p:spPr>
      </p:pic>
      <p:pic>
        <p:nvPicPr>
          <p:cNvPr descr="A colorful structure made of plastic&#10;&#10;Description automatically generated with medium confidence" id="1317" name="Google Shape;1317;p253"/>
          <p:cNvPicPr preferRelativeResize="0"/>
          <p:nvPr/>
        </p:nvPicPr>
        <p:blipFill rotWithShape="1">
          <a:blip r:embed="rId7">
            <a:alphaModFix/>
          </a:blip>
          <a:srcRect b="0" l="0" r="0" t="0"/>
          <a:stretch/>
        </p:blipFill>
        <p:spPr>
          <a:xfrm>
            <a:off x="2563388" y="3190039"/>
            <a:ext cx="1585915" cy="1585915"/>
          </a:xfrm>
          <a:prstGeom prst="rect">
            <a:avLst/>
          </a:prstGeom>
          <a:noFill/>
          <a:ln>
            <a:noFill/>
          </a:ln>
        </p:spPr>
      </p:pic>
      <p:pic>
        <p:nvPicPr>
          <p:cNvPr descr="A close-up of a model of a molecule&#10;&#10;Description automatically generated" id="1318" name="Google Shape;1318;p253"/>
          <p:cNvPicPr preferRelativeResize="0"/>
          <p:nvPr/>
        </p:nvPicPr>
        <p:blipFill rotWithShape="1">
          <a:blip r:embed="rId8">
            <a:alphaModFix/>
          </a:blip>
          <a:srcRect b="0" l="0" r="0" t="0"/>
          <a:stretch/>
        </p:blipFill>
        <p:spPr>
          <a:xfrm>
            <a:off x="4686300" y="3188795"/>
            <a:ext cx="2224133" cy="1588397"/>
          </a:xfrm>
          <a:prstGeom prst="rect">
            <a:avLst/>
          </a:prstGeom>
          <a:noFill/>
          <a:ln>
            <a:noFill/>
          </a:ln>
        </p:spPr>
      </p:pic>
      <p:pic>
        <p:nvPicPr>
          <p:cNvPr descr="A colorful plastic model of a molecule&#10;&#10;Description automatically generated" id="1319" name="Google Shape;1319;p253"/>
          <p:cNvPicPr preferRelativeResize="0"/>
          <p:nvPr/>
        </p:nvPicPr>
        <p:blipFill rotWithShape="1">
          <a:blip r:embed="rId9">
            <a:alphaModFix/>
          </a:blip>
          <a:srcRect b="0" l="0" r="0" t="0"/>
          <a:stretch/>
        </p:blipFill>
        <p:spPr>
          <a:xfrm>
            <a:off x="5603804" y="596054"/>
            <a:ext cx="1359836" cy="971147"/>
          </a:xfrm>
          <a:prstGeom prst="rect">
            <a:avLst/>
          </a:prstGeom>
          <a:noFill/>
          <a:ln>
            <a:noFill/>
          </a:ln>
        </p:spPr>
      </p:pic>
      <p:pic>
        <p:nvPicPr>
          <p:cNvPr descr="A close-up of a white object&#10;&#10;Description automatically generated" id="1320" name="Google Shape;1320;p253"/>
          <p:cNvPicPr preferRelativeResize="0"/>
          <p:nvPr/>
        </p:nvPicPr>
        <p:blipFill rotWithShape="1">
          <a:blip r:embed="rId10">
            <a:alphaModFix/>
          </a:blip>
          <a:srcRect b="13330" l="16747" r="23462" t="16549"/>
          <a:stretch/>
        </p:blipFill>
        <p:spPr>
          <a:xfrm>
            <a:off x="7594829" y="269979"/>
            <a:ext cx="858418" cy="1510113"/>
          </a:xfrm>
          <a:prstGeom prst="rect">
            <a:avLst/>
          </a:prstGeom>
          <a:noFill/>
          <a:ln>
            <a:noFill/>
          </a:ln>
        </p:spPr>
      </p:pic>
      <p:sp>
        <p:nvSpPr>
          <p:cNvPr id="1321" name="Google Shape;1321;p25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pic>
        <p:nvPicPr>
          <p:cNvPr id="1096" name="Google Shape;1096;p227"/>
          <p:cNvPicPr preferRelativeResize="0"/>
          <p:nvPr/>
        </p:nvPicPr>
        <p:blipFill rotWithShape="1">
          <a:blip r:embed="rId3">
            <a:alphaModFix/>
          </a:blip>
          <a:srcRect b="0" l="0" r="0" t="0"/>
          <a:stretch/>
        </p:blipFill>
        <p:spPr>
          <a:xfrm>
            <a:off x="648475" y="1662125"/>
            <a:ext cx="7847050" cy="1819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5" name="Shape 1325"/>
        <p:cNvGrpSpPr/>
        <p:nvPr/>
      </p:nvGrpSpPr>
      <p:grpSpPr>
        <a:xfrm>
          <a:off x="0" y="0"/>
          <a:ext cx="0" cy="0"/>
          <a:chOff x="0" y="0"/>
          <a:chExt cx="0" cy="0"/>
        </a:xfrm>
      </p:grpSpPr>
      <p:sp>
        <p:nvSpPr>
          <p:cNvPr id="1326" name="Google Shape;1326;p25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
        <p:nvSpPr>
          <p:cNvPr id="1327" name="Google Shape;1327;p254"/>
          <p:cNvSpPr txBox="1"/>
          <p:nvPr/>
        </p:nvSpPr>
        <p:spPr>
          <a:xfrm>
            <a:off x="1068115" y="422952"/>
            <a:ext cx="56835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Arial"/>
              <a:buNone/>
            </a:pPr>
            <a:r>
              <a:rPr b="1" i="1" lang="en" sz="2700" u="none" cap="none" strike="noStrike">
                <a:solidFill>
                  <a:srgbClr val="000000"/>
                </a:solidFill>
                <a:latin typeface="Arial"/>
                <a:ea typeface="Arial"/>
                <a:cs typeface="Arial"/>
                <a:sym typeface="Arial"/>
              </a:rPr>
              <a:t>One final thought,…</a:t>
            </a:r>
            <a:endParaRPr b="0" i="0" sz="1100" u="none" cap="none" strike="noStrike">
              <a:solidFill>
                <a:srgbClr val="000000"/>
              </a:solidFill>
              <a:latin typeface="Arial"/>
              <a:ea typeface="Arial"/>
              <a:cs typeface="Arial"/>
              <a:sym typeface="Arial"/>
            </a:endParaRPr>
          </a:p>
        </p:txBody>
      </p:sp>
      <p:sp>
        <p:nvSpPr>
          <p:cNvPr id="1328" name="Google Shape;1328;p254"/>
          <p:cNvSpPr txBox="1"/>
          <p:nvPr/>
        </p:nvSpPr>
        <p:spPr>
          <a:xfrm>
            <a:off x="1068115" y="1294142"/>
            <a:ext cx="75516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FF0000"/>
                </a:solidFill>
                <a:latin typeface="Arial"/>
                <a:ea typeface="Arial"/>
                <a:cs typeface="Arial"/>
                <a:sym typeface="Arial"/>
              </a:rPr>
              <a:t>Everyone will take something different from this course.</a:t>
            </a:r>
            <a:endParaRPr b="0" i="0" sz="1100" u="none" cap="none" strike="noStrike">
              <a:solidFill>
                <a:srgbClr val="000000"/>
              </a:solidFill>
              <a:latin typeface="Arial"/>
              <a:ea typeface="Arial"/>
              <a:cs typeface="Arial"/>
              <a:sym typeface="Arial"/>
            </a:endParaRPr>
          </a:p>
        </p:txBody>
      </p:sp>
      <p:sp>
        <p:nvSpPr>
          <p:cNvPr id="1329" name="Google Shape;1329;p254"/>
          <p:cNvSpPr txBox="1"/>
          <p:nvPr/>
        </p:nvSpPr>
        <p:spPr>
          <a:xfrm>
            <a:off x="945323" y="4145871"/>
            <a:ext cx="7551600" cy="7158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0" i="1" lang="en" sz="2100" u="none" cap="none" strike="noStrike">
                <a:solidFill>
                  <a:srgbClr val="FF0000"/>
                </a:solidFill>
                <a:latin typeface="Arial"/>
                <a:ea typeface="Arial"/>
                <a:cs typeface="Arial"/>
                <a:sym typeface="Arial"/>
              </a:rPr>
              <a:t>Our hope is that everyone will take another step on their journey as a professional educator</a:t>
            </a:r>
            <a:endParaRPr b="0" i="0" sz="1100" u="none" cap="none" strike="noStrike">
              <a:solidFill>
                <a:srgbClr val="000000"/>
              </a:solidFill>
              <a:latin typeface="Arial"/>
              <a:ea typeface="Arial"/>
              <a:cs typeface="Arial"/>
              <a:sym typeface="Arial"/>
            </a:endParaRPr>
          </a:p>
        </p:txBody>
      </p:sp>
      <p:sp>
        <p:nvSpPr>
          <p:cNvPr id="1330" name="Google Shape;1330;p254"/>
          <p:cNvSpPr txBox="1"/>
          <p:nvPr/>
        </p:nvSpPr>
        <p:spPr>
          <a:xfrm>
            <a:off x="1478555" y="2771210"/>
            <a:ext cx="75516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000000"/>
                </a:solidFill>
                <a:latin typeface="Arial"/>
                <a:ea typeface="Arial"/>
                <a:cs typeface="Arial"/>
                <a:sym typeface="Arial"/>
              </a:rPr>
              <a:t>For some,… it will </a:t>
            </a:r>
            <a:r>
              <a:rPr b="1" i="1" lang="en" sz="2100" u="none" cap="none" strike="noStrike">
                <a:solidFill>
                  <a:schemeClr val="accent1"/>
                </a:solidFill>
                <a:latin typeface="Arial"/>
                <a:ea typeface="Arial"/>
                <a:cs typeface="Arial"/>
                <a:sym typeface="Arial"/>
              </a:rPr>
              <a:t>improved pedagogy</a:t>
            </a:r>
            <a:r>
              <a:rPr b="1" i="1" lang="en" sz="2100" u="none" cap="none" strike="noStrike">
                <a:solidFill>
                  <a:srgbClr val="000000"/>
                </a:solidFill>
                <a:latin typeface="Arial"/>
                <a:ea typeface="Arial"/>
                <a:cs typeface="Arial"/>
                <a:sym typeface="Arial"/>
              </a:rPr>
              <a:t>…. </a:t>
            </a:r>
            <a:r>
              <a:rPr b="0" i="1" lang="en" sz="2100" u="none" cap="none" strike="noStrike">
                <a:solidFill>
                  <a:srgbClr val="000000"/>
                </a:solidFill>
                <a:latin typeface="Arial"/>
                <a:ea typeface="Arial"/>
                <a:cs typeface="Arial"/>
                <a:sym typeface="Arial"/>
              </a:rPr>
              <a:t>and an appreciation for the power of modeling in the classroom</a:t>
            </a:r>
            <a:endParaRPr b="0" i="0" sz="1100" u="none" cap="none" strike="noStrike">
              <a:solidFill>
                <a:srgbClr val="000000"/>
              </a:solidFill>
              <a:latin typeface="Arial"/>
              <a:ea typeface="Arial"/>
              <a:cs typeface="Arial"/>
              <a:sym typeface="Arial"/>
            </a:endParaRPr>
          </a:p>
        </p:txBody>
      </p:sp>
      <p:sp>
        <p:nvSpPr>
          <p:cNvPr id="1331" name="Google Shape;1331;p254"/>
          <p:cNvSpPr txBox="1"/>
          <p:nvPr/>
        </p:nvSpPr>
        <p:spPr>
          <a:xfrm>
            <a:off x="1478555" y="2110815"/>
            <a:ext cx="7551600" cy="3924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1" lang="en" sz="2100" u="none" cap="none" strike="noStrike">
                <a:solidFill>
                  <a:srgbClr val="000000"/>
                </a:solidFill>
                <a:latin typeface="Arial"/>
                <a:ea typeface="Arial"/>
                <a:cs typeface="Arial"/>
                <a:sym typeface="Arial"/>
              </a:rPr>
              <a:t>For some,… it will be </a:t>
            </a:r>
            <a:r>
              <a:rPr b="1" i="1" lang="en" sz="2100" u="none" cap="none" strike="noStrike">
                <a:solidFill>
                  <a:schemeClr val="accent1"/>
                </a:solidFill>
                <a:latin typeface="Arial"/>
                <a:ea typeface="Arial"/>
                <a:cs typeface="Arial"/>
                <a:sym typeface="Arial"/>
              </a:rPr>
              <a:t>deeper content knowledge</a:t>
            </a:r>
            <a:r>
              <a:rPr b="1" i="1" lang="en" sz="2100" u="none" cap="none" strike="noStrike">
                <a:solidFill>
                  <a:srgbClr val="000000"/>
                </a:solidFill>
                <a:latin typeface="Arial"/>
                <a:ea typeface="Arial"/>
                <a:cs typeface="Arial"/>
                <a:sym typeface="Arial"/>
              </a:rPr>
              <a:t>.</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9" name="Shape 1339"/>
        <p:cNvGrpSpPr/>
        <p:nvPr/>
      </p:nvGrpSpPr>
      <p:grpSpPr>
        <a:xfrm>
          <a:off x="0" y="0"/>
          <a:ext cx="0" cy="0"/>
          <a:chOff x="0" y="0"/>
          <a:chExt cx="0" cy="0"/>
        </a:xfrm>
      </p:grpSpPr>
      <p:pic>
        <p:nvPicPr>
          <p:cNvPr id="1340" name="Google Shape;1340;p256"/>
          <p:cNvPicPr preferRelativeResize="0"/>
          <p:nvPr/>
        </p:nvPicPr>
        <p:blipFill rotWithShape="1">
          <a:blip r:embed="rId3">
            <a:alphaModFix/>
          </a:blip>
          <a:srcRect b="0" l="0" r="0" t="0"/>
          <a:stretch/>
        </p:blipFill>
        <p:spPr>
          <a:xfrm>
            <a:off x="4886794" y="855365"/>
            <a:ext cx="3615978" cy="3746147"/>
          </a:xfrm>
          <a:prstGeom prst="rect">
            <a:avLst/>
          </a:prstGeom>
          <a:noFill/>
          <a:ln>
            <a:noFill/>
          </a:ln>
        </p:spPr>
      </p:pic>
      <p:sp>
        <p:nvSpPr>
          <p:cNvPr id="1341" name="Google Shape;1341;p256"/>
          <p:cNvSpPr txBox="1"/>
          <p:nvPr/>
        </p:nvSpPr>
        <p:spPr>
          <a:xfrm>
            <a:off x="8021475" y="41306"/>
            <a:ext cx="1122600" cy="5079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2"/>
              </a:solidFill>
              <a:latin typeface="Calibri"/>
              <a:ea typeface="Calibri"/>
              <a:cs typeface="Calibri"/>
              <a:sym typeface="Calibri"/>
            </a:endParaRPr>
          </a:p>
        </p:txBody>
      </p:sp>
      <p:sp>
        <p:nvSpPr>
          <p:cNvPr id="1342" name="Google Shape;1342;p256"/>
          <p:cNvSpPr txBox="1"/>
          <p:nvPr/>
        </p:nvSpPr>
        <p:spPr>
          <a:xfrm>
            <a:off x="5162202" y="1159969"/>
            <a:ext cx="3228900" cy="287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A model (noun)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5"/>
                </a:solidFill>
                <a:latin typeface="Caveat"/>
                <a:ea typeface="Caveat"/>
                <a:cs typeface="Caveat"/>
                <a:sym typeface="Caveat"/>
              </a:rPr>
              <a:t>Modeling (verb) is…</a:t>
            </a:r>
            <a:endParaRPr b="1" i="0" sz="3500" u="none" cap="none" strike="noStrike">
              <a:solidFill>
                <a:schemeClr val="accent5"/>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6"/>
                </a:solidFill>
                <a:latin typeface="Caveat"/>
                <a:ea typeface="Caveat"/>
                <a:cs typeface="Caveat"/>
                <a:sym typeface="Caveat"/>
              </a:rPr>
              <a:t>In my classroom…</a:t>
            </a:r>
            <a:endParaRPr b="1" i="0" sz="3500" u="none" cap="none" strike="noStrike">
              <a:solidFill>
                <a:schemeClr val="accent6"/>
              </a:solidFill>
              <a:latin typeface="Caveat"/>
              <a:ea typeface="Caveat"/>
              <a:cs typeface="Caveat"/>
              <a:sym typeface="Caveat"/>
            </a:endParaRPr>
          </a:p>
        </p:txBody>
      </p:sp>
      <p:sp>
        <p:nvSpPr>
          <p:cNvPr id="1343" name="Google Shape;1343;p256"/>
          <p:cNvSpPr txBox="1"/>
          <p:nvPr/>
        </p:nvSpPr>
        <p:spPr>
          <a:xfrm>
            <a:off x="1173713" y="637444"/>
            <a:ext cx="3541275" cy="186255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300">
                <a:solidFill>
                  <a:schemeClr val="accent2"/>
                </a:solidFill>
              </a:rPr>
              <a:t>What is a model?  </a:t>
            </a:r>
            <a:endParaRPr sz="2300">
              <a:solidFill>
                <a:schemeClr val="accent2"/>
              </a:solidFill>
            </a:endParaRPr>
          </a:p>
          <a:p>
            <a:pPr indent="0" lvl="0" marL="0" rtl="0" algn="l">
              <a:spcBef>
                <a:spcPts val="1200"/>
              </a:spcBef>
              <a:spcAft>
                <a:spcPts val="0"/>
              </a:spcAft>
              <a:buNone/>
            </a:pPr>
            <a:r>
              <a:rPr lang="en" sz="2300">
                <a:solidFill>
                  <a:schemeClr val="accent2"/>
                </a:solidFill>
              </a:rPr>
              <a:t>What is modeling?</a:t>
            </a:r>
            <a:endParaRPr sz="2300">
              <a:solidFill>
                <a:schemeClr val="accent2"/>
              </a:solidFill>
            </a:endParaRPr>
          </a:p>
          <a:p>
            <a:pPr indent="0" lvl="0" marL="0" rtl="0" algn="l">
              <a:spcBef>
                <a:spcPts val="1200"/>
              </a:spcBef>
              <a:spcAft>
                <a:spcPts val="1200"/>
              </a:spcAft>
              <a:buNone/>
            </a:pPr>
            <a:r>
              <a:rPr lang="en" sz="2300">
                <a:solidFill>
                  <a:schemeClr val="accent2"/>
                </a:solidFill>
              </a:rPr>
              <a:t>How do you use models in your classroom?</a:t>
            </a:r>
            <a:endParaRPr sz="1100">
              <a:solidFill>
                <a:schemeClr val="accent2"/>
              </a:solidFill>
            </a:endParaRPr>
          </a:p>
        </p:txBody>
      </p:sp>
      <p:pic>
        <p:nvPicPr>
          <p:cNvPr descr="A purple pencil in a white circle&#10;&#10;Description automatically generated" id="1344" name="Google Shape;1344;p256"/>
          <p:cNvPicPr preferRelativeResize="0"/>
          <p:nvPr/>
        </p:nvPicPr>
        <p:blipFill rotWithShape="1">
          <a:blip r:embed="rId4">
            <a:alphaModFix/>
          </a:blip>
          <a:srcRect b="0" l="0" r="0" t="0"/>
          <a:stretch/>
        </p:blipFill>
        <p:spPr>
          <a:xfrm>
            <a:off x="8107340" y="105210"/>
            <a:ext cx="905310" cy="90018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pic>
        <p:nvPicPr>
          <p:cNvPr id="1349" name="Google Shape;1349;p257"/>
          <p:cNvPicPr preferRelativeResize="0"/>
          <p:nvPr/>
        </p:nvPicPr>
        <p:blipFill rotWithShape="1">
          <a:blip r:embed="rId3">
            <a:alphaModFix/>
          </a:blip>
          <a:srcRect b="0" l="0" r="0" t="0"/>
          <a:stretch/>
        </p:blipFill>
        <p:spPr>
          <a:xfrm>
            <a:off x="4886794" y="855365"/>
            <a:ext cx="3615978" cy="3746147"/>
          </a:xfrm>
          <a:prstGeom prst="rect">
            <a:avLst/>
          </a:prstGeom>
          <a:noFill/>
          <a:ln>
            <a:noFill/>
          </a:ln>
        </p:spPr>
      </p:pic>
      <p:sp>
        <p:nvSpPr>
          <p:cNvPr id="1350" name="Google Shape;1350;p257"/>
          <p:cNvSpPr txBox="1"/>
          <p:nvPr/>
        </p:nvSpPr>
        <p:spPr>
          <a:xfrm>
            <a:off x="8021475" y="41306"/>
            <a:ext cx="1122525" cy="507825"/>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2"/>
              </a:solidFill>
              <a:latin typeface="Calibri"/>
              <a:ea typeface="Calibri"/>
              <a:cs typeface="Calibri"/>
              <a:sym typeface="Calibri"/>
            </a:endParaRPr>
          </a:p>
        </p:txBody>
      </p:sp>
      <p:pic>
        <p:nvPicPr>
          <p:cNvPr id="1351" name="Google Shape;1351;p257"/>
          <p:cNvPicPr preferRelativeResize="0"/>
          <p:nvPr/>
        </p:nvPicPr>
        <p:blipFill rotWithShape="1">
          <a:blip r:embed="rId4">
            <a:alphaModFix/>
          </a:blip>
          <a:srcRect b="0" l="0" r="0" t="0"/>
          <a:stretch/>
        </p:blipFill>
        <p:spPr>
          <a:xfrm>
            <a:off x="1964888" y="3048600"/>
            <a:ext cx="1646626" cy="1609950"/>
          </a:xfrm>
          <a:prstGeom prst="rect">
            <a:avLst/>
          </a:prstGeom>
          <a:noFill/>
          <a:ln>
            <a:noFill/>
          </a:ln>
        </p:spPr>
      </p:pic>
      <p:pic>
        <p:nvPicPr>
          <p:cNvPr descr="Icon&#10;&#10;Description automatically generated" id="1352" name="Google Shape;1352;p257"/>
          <p:cNvPicPr preferRelativeResize="0"/>
          <p:nvPr/>
        </p:nvPicPr>
        <p:blipFill rotWithShape="1">
          <a:blip r:embed="rId5">
            <a:alphaModFix/>
          </a:blip>
          <a:srcRect b="0" l="0" r="0" t="0"/>
          <a:stretch/>
        </p:blipFill>
        <p:spPr>
          <a:xfrm>
            <a:off x="8142610" y="292966"/>
            <a:ext cx="678957" cy="678957"/>
          </a:xfrm>
          <a:prstGeom prst="rect">
            <a:avLst/>
          </a:prstGeom>
          <a:noFill/>
          <a:ln>
            <a:noFill/>
          </a:ln>
        </p:spPr>
      </p:pic>
      <p:sp>
        <p:nvSpPr>
          <p:cNvPr id="1353" name="Google Shape;1353;p257"/>
          <p:cNvSpPr txBox="1"/>
          <p:nvPr/>
        </p:nvSpPr>
        <p:spPr>
          <a:xfrm>
            <a:off x="1173713" y="637444"/>
            <a:ext cx="3541275" cy="186255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300">
                <a:solidFill>
                  <a:schemeClr val="accent2"/>
                </a:solidFill>
              </a:rPr>
              <a:t>What is a model?  </a:t>
            </a:r>
            <a:endParaRPr sz="2300">
              <a:solidFill>
                <a:schemeClr val="accent2"/>
              </a:solidFill>
            </a:endParaRPr>
          </a:p>
          <a:p>
            <a:pPr indent="0" lvl="0" marL="0" rtl="0" algn="l">
              <a:spcBef>
                <a:spcPts val="1200"/>
              </a:spcBef>
              <a:spcAft>
                <a:spcPts val="0"/>
              </a:spcAft>
              <a:buNone/>
            </a:pPr>
            <a:r>
              <a:rPr lang="en" sz="2300">
                <a:solidFill>
                  <a:schemeClr val="accent2"/>
                </a:solidFill>
              </a:rPr>
              <a:t>What is modeling?</a:t>
            </a:r>
            <a:endParaRPr sz="2300">
              <a:solidFill>
                <a:schemeClr val="accent2"/>
              </a:solidFill>
            </a:endParaRPr>
          </a:p>
          <a:p>
            <a:pPr indent="0" lvl="0" marL="0" rtl="0" algn="l">
              <a:spcBef>
                <a:spcPts val="1200"/>
              </a:spcBef>
              <a:spcAft>
                <a:spcPts val="1200"/>
              </a:spcAft>
              <a:buNone/>
            </a:pPr>
            <a:r>
              <a:rPr lang="en" sz="2300">
                <a:solidFill>
                  <a:schemeClr val="accent2"/>
                </a:solidFill>
              </a:rPr>
              <a:t>How do you use models in your classroom?</a:t>
            </a:r>
            <a:endParaRPr sz="1100">
              <a:solidFill>
                <a:schemeClr val="accent2"/>
              </a:solidFill>
            </a:endParaRPr>
          </a:p>
        </p:txBody>
      </p:sp>
      <p:sp>
        <p:nvSpPr>
          <p:cNvPr id="1354" name="Google Shape;1354;p257"/>
          <p:cNvSpPr txBox="1"/>
          <p:nvPr/>
        </p:nvSpPr>
        <p:spPr>
          <a:xfrm>
            <a:off x="5253275" y="1230650"/>
            <a:ext cx="3068400" cy="287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500">
                <a:solidFill>
                  <a:schemeClr val="accent2"/>
                </a:solidFill>
                <a:latin typeface="Caveat"/>
                <a:ea typeface="Caveat"/>
                <a:cs typeface="Caveat"/>
                <a:sym typeface="Caveat"/>
              </a:rPr>
              <a:t>A model (noun) is…</a:t>
            </a:r>
            <a:endParaRPr b="1" sz="3500">
              <a:solidFill>
                <a:schemeClr val="accent2"/>
              </a:solidFill>
              <a:latin typeface="Caveat"/>
              <a:ea typeface="Caveat"/>
              <a:cs typeface="Caveat"/>
              <a:sym typeface="Caveat"/>
            </a:endParaRPr>
          </a:p>
          <a:p>
            <a:pPr indent="0" lvl="0" marL="0" rtl="0" algn="l">
              <a:spcBef>
                <a:spcPts val="0"/>
              </a:spcBef>
              <a:spcAft>
                <a:spcPts val="0"/>
              </a:spcAft>
              <a:buNone/>
            </a:pPr>
            <a:r>
              <a:rPr b="1" lang="en" sz="3500">
                <a:solidFill>
                  <a:schemeClr val="accent5"/>
                </a:solidFill>
                <a:latin typeface="Caveat"/>
                <a:ea typeface="Caveat"/>
                <a:cs typeface="Caveat"/>
                <a:sym typeface="Caveat"/>
              </a:rPr>
              <a:t>Modeling (verb) is…</a:t>
            </a:r>
            <a:endParaRPr b="1" sz="3500">
              <a:solidFill>
                <a:schemeClr val="accent5"/>
              </a:solidFill>
              <a:latin typeface="Caveat"/>
              <a:ea typeface="Caveat"/>
              <a:cs typeface="Caveat"/>
              <a:sym typeface="Caveat"/>
            </a:endParaRPr>
          </a:p>
          <a:p>
            <a:pPr indent="0" lvl="0" marL="0" rtl="0" algn="l">
              <a:spcBef>
                <a:spcPts val="0"/>
              </a:spcBef>
              <a:spcAft>
                <a:spcPts val="0"/>
              </a:spcAft>
              <a:buNone/>
            </a:pPr>
            <a:r>
              <a:rPr b="1" lang="en" sz="3500">
                <a:solidFill>
                  <a:schemeClr val="accent6"/>
                </a:solidFill>
                <a:latin typeface="Caveat"/>
                <a:ea typeface="Caveat"/>
                <a:cs typeface="Caveat"/>
                <a:sym typeface="Caveat"/>
              </a:rPr>
              <a:t>In my classroom…</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8" name="Shape 1358"/>
        <p:cNvGrpSpPr/>
        <p:nvPr/>
      </p:nvGrpSpPr>
      <p:grpSpPr>
        <a:xfrm>
          <a:off x="0" y="0"/>
          <a:ext cx="0" cy="0"/>
          <a:chOff x="0" y="0"/>
          <a:chExt cx="0" cy="0"/>
        </a:xfrm>
      </p:grpSpPr>
      <p:pic>
        <p:nvPicPr>
          <p:cNvPr id="1359" name="Google Shape;1359;p258"/>
          <p:cNvPicPr preferRelativeResize="0"/>
          <p:nvPr/>
        </p:nvPicPr>
        <p:blipFill rotWithShape="1">
          <a:blip r:embed="rId3">
            <a:alphaModFix/>
          </a:blip>
          <a:srcRect b="0" l="0" r="0" t="0"/>
          <a:stretch/>
        </p:blipFill>
        <p:spPr>
          <a:xfrm>
            <a:off x="4886794" y="855365"/>
            <a:ext cx="3615978" cy="3746147"/>
          </a:xfrm>
          <a:prstGeom prst="rect">
            <a:avLst/>
          </a:prstGeom>
          <a:noFill/>
          <a:ln>
            <a:noFill/>
          </a:ln>
        </p:spPr>
      </p:pic>
      <p:sp>
        <p:nvSpPr>
          <p:cNvPr id="1360" name="Google Shape;1360;p258"/>
          <p:cNvSpPr txBox="1"/>
          <p:nvPr/>
        </p:nvSpPr>
        <p:spPr>
          <a:xfrm>
            <a:off x="1173713" y="637444"/>
            <a:ext cx="3541275" cy="186255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300">
                <a:solidFill>
                  <a:schemeClr val="accent2"/>
                </a:solidFill>
              </a:rPr>
              <a:t>What is a model?  </a:t>
            </a:r>
            <a:endParaRPr sz="2300">
              <a:solidFill>
                <a:schemeClr val="accent2"/>
              </a:solidFill>
            </a:endParaRPr>
          </a:p>
          <a:p>
            <a:pPr indent="0" lvl="0" marL="0" rtl="0" algn="l">
              <a:spcBef>
                <a:spcPts val="1200"/>
              </a:spcBef>
              <a:spcAft>
                <a:spcPts val="0"/>
              </a:spcAft>
              <a:buNone/>
            </a:pPr>
            <a:r>
              <a:rPr lang="en" sz="2300">
                <a:solidFill>
                  <a:schemeClr val="accent2"/>
                </a:solidFill>
              </a:rPr>
              <a:t>What is modeling?</a:t>
            </a:r>
            <a:endParaRPr sz="2300">
              <a:solidFill>
                <a:schemeClr val="accent2"/>
              </a:solidFill>
            </a:endParaRPr>
          </a:p>
          <a:p>
            <a:pPr indent="0" lvl="0" marL="0" rtl="0" algn="l">
              <a:spcBef>
                <a:spcPts val="1200"/>
              </a:spcBef>
              <a:spcAft>
                <a:spcPts val="1200"/>
              </a:spcAft>
              <a:buNone/>
            </a:pPr>
            <a:r>
              <a:rPr lang="en" sz="2300">
                <a:solidFill>
                  <a:schemeClr val="accent2"/>
                </a:solidFill>
              </a:rPr>
              <a:t>How do you use models in your classroom?</a:t>
            </a:r>
            <a:endParaRPr sz="1100">
              <a:solidFill>
                <a:schemeClr val="accent2"/>
              </a:solidFill>
            </a:endParaRPr>
          </a:p>
        </p:txBody>
      </p:sp>
      <p:pic>
        <p:nvPicPr>
          <p:cNvPr id="1361" name="Google Shape;1361;p258"/>
          <p:cNvPicPr preferRelativeResize="0"/>
          <p:nvPr/>
        </p:nvPicPr>
        <p:blipFill rotWithShape="1">
          <a:blip r:embed="rId4">
            <a:alphaModFix/>
          </a:blip>
          <a:srcRect b="0" l="0" r="0" t="0"/>
          <a:stretch/>
        </p:blipFill>
        <p:spPr>
          <a:xfrm>
            <a:off x="1071469" y="3604481"/>
            <a:ext cx="2243138" cy="1328738"/>
          </a:xfrm>
          <a:prstGeom prst="rect">
            <a:avLst/>
          </a:prstGeom>
          <a:noFill/>
          <a:ln>
            <a:noFill/>
          </a:ln>
        </p:spPr>
      </p:pic>
      <p:sp>
        <p:nvSpPr>
          <p:cNvPr id="1362" name="Google Shape;1362;p258"/>
          <p:cNvSpPr txBox="1"/>
          <p:nvPr/>
        </p:nvSpPr>
        <p:spPr>
          <a:xfrm>
            <a:off x="5099644" y="1159969"/>
            <a:ext cx="3228900" cy="287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A model (noun)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Modeling (verb) is…</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t/>
            </a:r>
            <a:endParaRPr b="1" i="0" sz="3500" u="none" cap="none" strike="noStrike">
              <a:solidFill>
                <a:schemeClr val="accent2"/>
              </a:solidFill>
              <a:latin typeface="Caveat"/>
              <a:ea typeface="Caveat"/>
              <a:cs typeface="Caveat"/>
              <a:sym typeface="Caveat"/>
            </a:endParaRPr>
          </a:p>
          <a:p>
            <a:pPr indent="0" lvl="0" marL="0" marR="0" rtl="0" algn="l">
              <a:lnSpc>
                <a:spcPct val="100000"/>
              </a:lnSpc>
              <a:spcBef>
                <a:spcPts val="0"/>
              </a:spcBef>
              <a:spcAft>
                <a:spcPts val="0"/>
              </a:spcAft>
              <a:buClr>
                <a:srgbClr val="000000"/>
              </a:buClr>
              <a:buSzPts val="3500"/>
              <a:buFont typeface="Arial"/>
              <a:buNone/>
            </a:pPr>
            <a:r>
              <a:rPr b="1" i="0" lang="en" sz="3500" u="none" cap="none" strike="noStrike">
                <a:solidFill>
                  <a:schemeClr val="accent2"/>
                </a:solidFill>
                <a:latin typeface="Caveat"/>
                <a:ea typeface="Caveat"/>
                <a:cs typeface="Caveat"/>
                <a:sym typeface="Caveat"/>
              </a:rPr>
              <a:t>In my classroom…</a:t>
            </a:r>
            <a:endParaRPr b="1" i="0" sz="3500" u="none" cap="none" strike="noStrike">
              <a:solidFill>
                <a:schemeClr val="accent2"/>
              </a:solidFill>
              <a:latin typeface="Caveat"/>
              <a:ea typeface="Caveat"/>
              <a:cs typeface="Caveat"/>
              <a:sym typeface="Caveat"/>
            </a:endParaRPr>
          </a:p>
        </p:txBody>
      </p:sp>
      <p:sp>
        <p:nvSpPr>
          <p:cNvPr id="1363" name="Google Shape;1363;p258"/>
          <p:cNvSpPr txBox="1"/>
          <p:nvPr/>
        </p:nvSpPr>
        <p:spPr>
          <a:xfrm rot="-1420871">
            <a:off x="905307" y="1695693"/>
            <a:ext cx="7333304" cy="1662397"/>
          </a:xfrm>
          <a:prstGeom prst="rect">
            <a:avLst/>
          </a:prstGeom>
          <a:solidFill>
            <a:schemeClr val="lt1"/>
          </a:solidFill>
          <a:ln>
            <a:noFill/>
          </a:ln>
          <a:effectLst>
            <a:outerShdw blurRad="514350" rotWithShape="0" algn="bl">
              <a:srgbClr val="000000">
                <a:alpha val="8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chemeClr val="accent6"/>
                </a:solidFill>
                <a:latin typeface="Calibri"/>
                <a:ea typeface="Calibri"/>
                <a:cs typeface="Calibri"/>
                <a:sym typeface="Calibri"/>
              </a:rPr>
              <a:t>Save a page in your notebook for later…</a:t>
            </a:r>
            <a:endParaRPr b="1" i="0" sz="4800" u="none" cap="none" strike="noStrike">
              <a:solidFill>
                <a:schemeClr val="accent6"/>
              </a:solidFill>
              <a:latin typeface="Calibri"/>
              <a:ea typeface="Calibri"/>
              <a:cs typeface="Calibri"/>
              <a:sym typeface="Calibri"/>
            </a:endParaRPr>
          </a:p>
        </p:txBody>
      </p:sp>
      <p:pic>
        <p:nvPicPr>
          <p:cNvPr descr="Icon&#10;&#10;Description automatically generated" id="1364" name="Google Shape;1364;p258"/>
          <p:cNvPicPr preferRelativeResize="0"/>
          <p:nvPr/>
        </p:nvPicPr>
        <p:blipFill rotWithShape="1">
          <a:blip r:embed="rId5">
            <a:alphaModFix/>
          </a:blip>
          <a:srcRect b="0" l="0" r="0" t="0"/>
          <a:stretch/>
        </p:blipFill>
        <p:spPr>
          <a:xfrm>
            <a:off x="8142610" y="292966"/>
            <a:ext cx="678957" cy="67895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8" name="Shape 1368"/>
        <p:cNvGrpSpPr/>
        <p:nvPr/>
      </p:nvGrpSpPr>
      <p:grpSpPr>
        <a:xfrm>
          <a:off x="0" y="0"/>
          <a:ext cx="0" cy="0"/>
          <a:chOff x="0" y="0"/>
          <a:chExt cx="0" cy="0"/>
        </a:xfrm>
      </p:grpSpPr>
      <p:pic>
        <p:nvPicPr>
          <p:cNvPr id="1369" name="Google Shape;1369;p259"/>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sp>
        <p:nvSpPr>
          <p:cNvPr id="1379" name="Google Shape;1379;p261"/>
          <p:cNvSpPr txBox="1"/>
          <p:nvPr>
            <p:ph type="title"/>
          </p:nvPr>
        </p:nvSpPr>
        <p:spPr>
          <a:xfrm>
            <a:off x="233200" y="-22788"/>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i="0" lang="en" sz="3800" u="none" cap="none" strike="noStrike"/>
              <a:t>Let’s get started…</a:t>
            </a:r>
            <a:endParaRPr i="0" sz="3800" u="none" cap="none" strike="noStrike"/>
          </a:p>
        </p:txBody>
      </p:sp>
      <p:sp>
        <p:nvSpPr>
          <p:cNvPr id="1380" name="Google Shape;1380;p261"/>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381" name="Google Shape;1381;p261"/>
          <p:cNvPicPr preferRelativeResize="0"/>
          <p:nvPr/>
        </p:nvPicPr>
        <p:blipFill>
          <a:blip r:embed="rId3">
            <a:alphaModFix/>
          </a:blip>
          <a:stretch>
            <a:fillRect/>
          </a:stretch>
        </p:blipFill>
        <p:spPr>
          <a:xfrm>
            <a:off x="1997475" y="1255812"/>
            <a:ext cx="5678951" cy="3303209"/>
          </a:xfrm>
          <a:prstGeom prst="rect">
            <a:avLst/>
          </a:prstGeom>
          <a:noFill/>
          <a:ln>
            <a:noFill/>
          </a:ln>
        </p:spPr>
      </p:pic>
      <p:sp>
        <p:nvSpPr>
          <p:cNvPr id="1382" name="Google Shape;1382;p261"/>
          <p:cNvSpPr txBox="1"/>
          <p:nvPr/>
        </p:nvSpPr>
        <p:spPr>
          <a:xfrm>
            <a:off x="599925" y="1983175"/>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1</a:t>
            </a:r>
            <a:endParaRPr b="1" sz="1800">
              <a:solidFill>
                <a:schemeClr val="dk2"/>
              </a:solidFill>
              <a:latin typeface="Calibri"/>
              <a:ea typeface="Calibri"/>
              <a:cs typeface="Calibri"/>
              <a:sym typeface="Calibri"/>
            </a:endParaRPr>
          </a:p>
        </p:txBody>
      </p:sp>
      <p:sp>
        <p:nvSpPr>
          <p:cNvPr id="1383" name="Google Shape;1383;p261"/>
          <p:cNvSpPr txBox="1"/>
          <p:nvPr/>
        </p:nvSpPr>
        <p:spPr>
          <a:xfrm>
            <a:off x="599925" y="3508700"/>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2</a:t>
            </a:r>
            <a:endParaRPr b="1" sz="1800">
              <a:solidFill>
                <a:schemeClr val="dk2"/>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262"/>
          <p:cNvSpPr txBox="1"/>
          <p:nvPr>
            <p:ph type="title"/>
          </p:nvPr>
        </p:nvSpPr>
        <p:spPr>
          <a:xfrm>
            <a:off x="233200" y="-22788"/>
            <a:ext cx="84810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i="0" lang="en" sz="3800" u="none" cap="none" strike="noStrike"/>
              <a:t>Let’s get started…</a:t>
            </a:r>
            <a:endParaRPr i="0" sz="3800" u="none" cap="none" strike="noStrike"/>
          </a:p>
        </p:txBody>
      </p:sp>
      <p:sp>
        <p:nvSpPr>
          <p:cNvPr id="1390" name="Google Shape;1390;p262"/>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391" name="Google Shape;1391;p262"/>
          <p:cNvPicPr preferRelativeResize="0"/>
          <p:nvPr/>
        </p:nvPicPr>
        <p:blipFill>
          <a:blip r:embed="rId3">
            <a:alphaModFix/>
          </a:blip>
          <a:stretch>
            <a:fillRect/>
          </a:stretch>
        </p:blipFill>
        <p:spPr>
          <a:xfrm>
            <a:off x="1997475" y="1255812"/>
            <a:ext cx="5678951" cy="3303209"/>
          </a:xfrm>
          <a:prstGeom prst="rect">
            <a:avLst/>
          </a:prstGeom>
          <a:noFill/>
          <a:ln>
            <a:noFill/>
          </a:ln>
        </p:spPr>
      </p:pic>
      <p:sp>
        <p:nvSpPr>
          <p:cNvPr id="1392" name="Google Shape;1392;p262"/>
          <p:cNvSpPr txBox="1"/>
          <p:nvPr/>
        </p:nvSpPr>
        <p:spPr>
          <a:xfrm>
            <a:off x="599925" y="1983175"/>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1</a:t>
            </a:r>
            <a:endParaRPr b="1" sz="1800">
              <a:solidFill>
                <a:schemeClr val="dk2"/>
              </a:solidFill>
              <a:latin typeface="Calibri"/>
              <a:ea typeface="Calibri"/>
              <a:cs typeface="Calibri"/>
              <a:sym typeface="Calibri"/>
            </a:endParaRPr>
          </a:p>
        </p:txBody>
      </p:sp>
      <p:sp>
        <p:nvSpPr>
          <p:cNvPr id="1393" name="Google Shape;1393;p262"/>
          <p:cNvSpPr txBox="1"/>
          <p:nvPr/>
        </p:nvSpPr>
        <p:spPr>
          <a:xfrm>
            <a:off x="599925" y="3508700"/>
            <a:ext cx="1329600" cy="7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Frog Egg 2</a:t>
            </a:r>
            <a:endParaRPr b="1" sz="1800">
              <a:solidFill>
                <a:schemeClr val="dk2"/>
              </a:solidFill>
              <a:latin typeface="Calibri"/>
              <a:ea typeface="Calibri"/>
              <a:cs typeface="Calibri"/>
              <a:sym typeface="Calibri"/>
            </a:endParaRPr>
          </a:p>
        </p:txBody>
      </p:sp>
      <p:sp>
        <p:nvSpPr>
          <p:cNvPr id="1394" name="Google Shape;1394;p262"/>
          <p:cNvSpPr txBox="1"/>
          <p:nvPr/>
        </p:nvSpPr>
        <p:spPr>
          <a:xfrm rot="-1420871">
            <a:off x="905359" y="1695663"/>
            <a:ext cx="7333304" cy="1662242"/>
          </a:xfrm>
          <a:prstGeom prst="rect">
            <a:avLst/>
          </a:prstGeom>
          <a:solidFill>
            <a:schemeClr val="lt1"/>
          </a:solidFill>
          <a:ln>
            <a:noFill/>
          </a:ln>
          <a:effectLst>
            <a:outerShdw blurRad="514350" rotWithShape="0" algn="bl">
              <a:srgbClr val="000000">
                <a:alpha val="89800"/>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chemeClr val="accent6"/>
                </a:solidFill>
                <a:latin typeface="Calibri"/>
                <a:ea typeface="Calibri"/>
                <a:cs typeface="Calibri"/>
                <a:sym typeface="Calibri"/>
              </a:rPr>
              <a:t>Save a page in your notebook for later…</a:t>
            </a:r>
            <a:endParaRPr b="1" i="0" sz="4800" u="none" cap="none" strike="noStrike">
              <a:solidFill>
                <a:schemeClr val="accent6"/>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8" name="Shape 1398"/>
        <p:cNvGrpSpPr/>
        <p:nvPr/>
      </p:nvGrpSpPr>
      <p:grpSpPr>
        <a:xfrm>
          <a:off x="0" y="0"/>
          <a:ext cx="0" cy="0"/>
          <a:chOff x="0" y="0"/>
          <a:chExt cx="0" cy="0"/>
        </a:xfrm>
      </p:grpSpPr>
      <p:sp>
        <p:nvSpPr>
          <p:cNvPr id="1399" name="Google Shape;1399;p263"/>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Make a Model!</a:t>
            </a:r>
            <a:endParaRPr/>
          </a:p>
        </p:txBody>
      </p:sp>
      <p:sp>
        <p:nvSpPr>
          <p:cNvPr id="1400" name="Google Shape;1400;p263"/>
          <p:cNvSpPr txBox="1"/>
          <p:nvPr>
            <p:ph idx="1" type="body"/>
          </p:nvPr>
        </p:nvSpPr>
        <p:spPr>
          <a:xfrm>
            <a:off x="300225" y="1301263"/>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2000">
                <a:solidFill>
                  <a:schemeClr val="accent1"/>
                </a:solidFill>
              </a:rPr>
              <a:t>Create a model of your observations</a:t>
            </a:r>
            <a:endParaRPr b="1" sz="2000">
              <a:solidFill>
                <a:schemeClr val="accent1"/>
              </a:solidFill>
            </a:endParaRPr>
          </a:p>
        </p:txBody>
      </p:sp>
      <p:pic>
        <p:nvPicPr>
          <p:cNvPr id="1401" name="Google Shape;1401;p263"/>
          <p:cNvPicPr preferRelativeResize="0"/>
          <p:nvPr/>
        </p:nvPicPr>
        <p:blipFill>
          <a:blip r:embed="rId3">
            <a:alphaModFix/>
          </a:blip>
          <a:stretch>
            <a:fillRect/>
          </a:stretch>
        </p:blipFill>
        <p:spPr>
          <a:xfrm>
            <a:off x="2216175" y="989513"/>
            <a:ext cx="6549376" cy="4120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sp>
        <p:nvSpPr>
          <p:cNvPr id="1101" name="Google Shape;1101;p228"/>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2400"/>
              <a:buFont typeface="Arial"/>
              <a:buNone/>
            </a:pPr>
            <a:r>
              <a:rPr lang="en"/>
              <a:t>Who is this guy?</a:t>
            </a:r>
            <a:endParaRPr/>
          </a:p>
        </p:txBody>
      </p:sp>
      <p:sp>
        <p:nvSpPr>
          <p:cNvPr id="1102" name="Google Shape;1102;p228"/>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None/>
            </a:pPr>
            <a:fld id="{00000000-1234-1234-1234-123412341234}" type="slidenum">
              <a:rPr lang="en"/>
              <a:t>‹#›</a:t>
            </a:fld>
            <a:endParaRPr/>
          </a:p>
        </p:txBody>
      </p:sp>
      <p:pic>
        <p:nvPicPr>
          <p:cNvPr id="1103" name="Google Shape;1103;p228"/>
          <p:cNvPicPr preferRelativeResize="0"/>
          <p:nvPr/>
        </p:nvPicPr>
        <p:blipFill>
          <a:blip r:embed="rId3">
            <a:alphaModFix/>
          </a:blip>
          <a:stretch>
            <a:fillRect/>
          </a:stretch>
        </p:blipFill>
        <p:spPr>
          <a:xfrm>
            <a:off x="5536836" y="718717"/>
            <a:ext cx="3096020" cy="4126500"/>
          </a:xfrm>
          <a:prstGeom prst="rect">
            <a:avLst/>
          </a:prstGeom>
          <a:noFill/>
          <a:ln>
            <a:noFill/>
          </a:ln>
        </p:spPr>
      </p:pic>
      <p:sp>
        <p:nvSpPr>
          <p:cNvPr id="1104" name="Google Shape;1104;p228"/>
          <p:cNvSpPr txBox="1"/>
          <p:nvPr/>
        </p:nvSpPr>
        <p:spPr>
          <a:xfrm>
            <a:off x="226250" y="1326350"/>
            <a:ext cx="5241600" cy="34887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None/>
            </a:pPr>
            <a:r>
              <a:rPr b="1" lang="en" sz="2500">
                <a:solidFill>
                  <a:srgbClr val="000000"/>
                </a:solidFill>
              </a:rPr>
              <a:t>Jim Lane</a:t>
            </a:r>
            <a:endParaRPr b="1" sz="2500">
              <a:solidFill>
                <a:srgbClr val="000000"/>
              </a:solidFill>
            </a:endParaRPr>
          </a:p>
          <a:p>
            <a:pPr indent="0" lvl="0" marL="0" rtl="0" algn="l">
              <a:spcBef>
                <a:spcPts val="0"/>
              </a:spcBef>
              <a:spcAft>
                <a:spcPts val="0"/>
              </a:spcAft>
              <a:buNone/>
            </a:pPr>
            <a:r>
              <a:rPr lang="en" sz="2100">
                <a:solidFill>
                  <a:srgbClr val="000000"/>
                </a:solidFill>
              </a:rPr>
              <a:t>Mahtomedi High School, Mahtomedi, MN</a:t>
            </a:r>
            <a:endParaRPr sz="2100">
              <a:solidFill>
                <a:srgbClr val="000000"/>
              </a:solidFill>
            </a:endParaRPr>
          </a:p>
          <a:p>
            <a:pPr indent="-298450" lvl="0" marL="342900" rtl="0" algn="l">
              <a:spcBef>
                <a:spcPts val="0"/>
              </a:spcBef>
              <a:spcAft>
                <a:spcPts val="0"/>
              </a:spcAft>
              <a:buClr>
                <a:srgbClr val="000000"/>
              </a:buClr>
              <a:buSzPts val="2100"/>
              <a:buChar char="•"/>
            </a:pPr>
            <a:r>
              <a:rPr lang="en" sz="2100">
                <a:solidFill>
                  <a:srgbClr val="000000"/>
                </a:solidFill>
              </a:rPr>
              <a:t>17 years of teaching experience</a:t>
            </a:r>
            <a:endParaRPr sz="2100">
              <a:solidFill>
                <a:srgbClr val="000000"/>
              </a:solidFill>
            </a:endParaRPr>
          </a:p>
          <a:p>
            <a:pPr indent="-298450" lvl="0" marL="342900" rtl="0" algn="l">
              <a:spcBef>
                <a:spcPts val="0"/>
              </a:spcBef>
              <a:spcAft>
                <a:spcPts val="0"/>
              </a:spcAft>
              <a:buClr>
                <a:srgbClr val="000000"/>
              </a:buClr>
              <a:buSzPts val="2100"/>
              <a:buChar char="•"/>
            </a:pPr>
            <a:r>
              <a:rPr lang="en" sz="2100">
                <a:solidFill>
                  <a:srgbClr val="000000"/>
                </a:solidFill>
              </a:rPr>
              <a:t>3DMD Model Teacher</a:t>
            </a:r>
            <a:endParaRPr sz="2100">
              <a:solidFill>
                <a:srgbClr val="000000"/>
              </a:solidFill>
            </a:endParaRPr>
          </a:p>
          <a:p>
            <a:pPr indent="-298450" lvl="0" marL="342900" rtl="0" algn="l">
              <a:spcBef>
                <a:spcPts val="0"/>
              </a:spcBef>
              <a:spcAft>
                <a:spcPts val="0"/>
              </a:spcAft>
              <a:buClr>
                <a:srgbClr val="000000"/>
              </a:buClr>
              <a:buSzPts val="2100"/>
              <a:buChar char="•"/>
            </a:pPr>
            <a:r>
              <a:rPr lang="en" sz="2100">
                <a:solidFill>
                  <a:srgbClr val="000000"/>
                </a:solidFill>
              </a:rPr>
              <a:t>3DMD SMART Team Advisor since 2017</a:t>
            </a:r>
            <a:endParaRPr sz="2100">
              <a:solidFill>
                <a:srgbClr val="000000"/>
              </a:solidFill>
            </a:endParaRPr>
          </a:p>
          <a:p>
            <a:pPr indent="-298450" lvl="0" marL="342900" rtl="0" algn="l">
              <a:spcBef>
                <a:spcPts val="0"/>
              </a:spcBef>
              <a:spcAft>
                <a:spcPts val="0"/>
              </a:spcAft>
              <a:buClr>
                <a:srgbClr val="000000"/>
              </a:buClr>
              <a:buSzPts val="2100"/>
              <a:buChar char="•"/>
            </a:pPr>
            <a:r>
              <a:rPr lang="en" sz="2100">
                <a:solidFill>
                  <a:srgbClr val="000000"/>
                </a:solidFill>
              </a:rPr>
              <a:t>Attended Modeling the Molecular World in 2013</a:t>
            </a:r>
            <a:endParaRPr sz="2100">
              <a:solidFill>
                <a:srgbClr val="000000"/>
              </a:solidFill>
            </a:endParaRPr>
          </a:p>
          <a:p>
            <a:pPr indent="-298450" lvl="0" marL="342900" rtl="0" algn="l">
              <a:spcBef>
                <a:spcPts val="0"/>
              </a:spcBef>
              <a:spcAft>
                <a:spcPts val="0"/>
              </a:spcAft>
              <a:buClr>
                <a:srgbClr val="000000"/>
              </a:buClr>
              <a:buSzPts val="2100"/>
              <a:buChar char="•"/>
            </a:pPr>
            <a:r>
              <a:rPr lang="en" sz="2100">
                <a:solidFill>
                  <a:srgbClr val="000000"/>
                </a:solidFill>
              </a:rPr>
              <a:t>Favorite Protein: ATP Synthase</a:t>
            </a:r>
            <a:endParaRPr sz="2100">
              <a:solidFill>
                <a:srgbClr val="000000"/>
              </a:solidFill>
            </a:endParaRPr>
          </a:p>
          <a:p>
            <a:pPr indent="-298450" lvl="0" marL="342900" rtl="0" algn="l">
              <a:spcBef>
                <a:spcPts val="0"/>
              </a:spcBef>
              <a:spcAft>
                <a:spcPts val="0"/>
              </a:spcAft>
              <a:buClr>
                <a:srgbClr val="000000"/>
              </a:buClr>
              <a:buSzPts val="2100"/>
              <a:buChar char="•"/>
            </a:pPr>
            <a:r>
              <a:rPr lang="en" sz="2100"/>
              <a:t>Favorite Dinosaur: Pachycephalosaurus</a:t>
            </a:r>
            <a:endParaRPr sz="21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5" name="Shape 1405"/>
        <p:cNvGrpSpPr/>
        <p:nvPr/>
      </p:nvGrpSpPr>
      <p:grpSpPr>
        <a:xfrm>
          <a:off x="0" y="0"/>
          <a:ext cx="0" cy="0"/>
          <a:chOff x="0" y="0"/>
          <a:chExt cx="0" cy="0"/>
        </a:xfrm>
      </p:grpSpPr>
      <p:sp>
        <p:nvSpPr>
          <p:cNvPr id="1406" name="Google Shape;1406;p264"/>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Driving Question Board</a:t>
            </a:r>
            <a:endParaRPr/>
          </a:p>
        </p:txBody>
      </p:sp>
      <p:sp>
        <p:nvSpPr>
          <p:cNvPr id="1407" name="Google Shape;1407;p264"/>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2000">
                <a:solidFill>
                  <a:schemeClr val="accent1"/>
                </a:solidFill>
              </a:rPr>
              <a:t>Driving Question:  </a:t>
            </a:r>
            <a:r>
              <a:rPr lang="en" sz="2000">
                <a:solidFill>
                  <a:schemeClr val="accent1"/>
                </a:solidFill>
              </a:rPr>
              <a:t>How do cellular structures function together?</a:t>
            </a:r>
            <a:endParaRPr sz="2000">
              <a:solidFill>
                <a:schemeClr val="accent1"/>
              </a:solidFill>
            </a:endParaRPr>
          </a:p>
          <a:p>
            <a:pPr indent="0" lvl="0" marL="0" rtl="0" algn="l">
              <a:spcBef>
                <a:spcPts val="0"/>
              </a:spcBef>
              <a:spcAft>
                <a:spcPts val="0"/>
              </a:spcAft>
              <a:buNone/>
            </a:pPr>
            <a:r>
              <a:t/>
            </a:r>
            <a:endParaRPr/>
          </a:p>
          <a:p>
            <a:pPr indent="-342900" lvl="0" marL="457200" rtl="0" algn="l">
              <a:spcBef>
                <a:spcPts val="0"/>
              </a:spcBef>
              <a:spcAft>
                <a:spcPts val="0"/>
              </a:spcAft>
              <a:buSzPts val="1800"/>
              <a:buChar char="●"/>
            </a:pPr>
            <a:r>
              <a:rPr lang="en"/>
              <a:t>Take 6 sticky notes</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Char char="●"/>
            </a:pPr>
            <a:r>
              <a:rPr lang="en"/>
              <a:t>Write one question per sticky note</a:t>
            </a:r>
            <a:endParaRPr/>
          </a:p>
          <a:p>
            <a:pPr indent="-323850" lvl="1" marL="914400" rtl="0" algn="l">
              <a:spcBef>
                <a:spcPts val="0"/>
              </a:spcBef>
              <a:spcAft>
                <a:spcPts val="0"/>
              </a:spcAft>
              <a:buSzPts val="1500"/>
              <a:buChar char="○"/>
            </a:pPr>
            <a:r>
              <a:rPr lang="en"/>
              <a:t>Put your name on the back side of each sticky note</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Char char="●"/>
            </a:pPr>
            <a:r>
              <a:rPr lang="en"/>
              <a:t>Bring them to the DQB!</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pic>
        <p:nvPicPr>
          <p:cNvPr id="1412" name="Google Shape;1412;p265"/>
          <p:cNvPicPr preferRelativeResize="0"/>
          <p:nvPr/>
        </p:nvPicPr>
        <p:blipFill rotWithShape="1">
          <a:blip r:embed="rId3">
            <a:alphaModFix/>
          </a:blip>
          <a:srcRect b="12500" l="9709" r="51323" t="35475"/>
          <a:stretch/>
        </p:blipFill>
        <p:spPr>
          <a:xfrm>
            <a:off x="5260086" y="653635"/>
            <a:ext cx="2975882" cy="2648596"/>
          </a:xfrm>
          <a:prstGeom prst="rect">
            <a:avLst/>
          </a:prstGeom>
          <a:noFill/>
          <a:ln>
            <a:noFill/>
          </a:ln>
        </p:spPr>
      </p:pic>
      <p:sp>
        <p:nvSpPr>
          <p:cNvPr id="1413" name="Google Shape;1413;p265"/>
          <p:cNvSpPr txBox="1"/>
          <p:nvPr/>
        </p:nvSpPr>
        <p:spPr>
          <a:xfrm>
            <a:off x="556941" y="1247482"/>
            <a:ext cx="4703175" cy="108517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3300"/>
              <a:buFont typeface="Arial"/>
              <a:buNone/>
            </a:pPr>
            <a:r>
              <a:rPr b="1" i="0" lang="en" sz="3300" u="none" cap="none" strike="noStrike">
                <a:solidFill>
                  <a:schemeClr val="dk1"/>
                </a:solidFill>
                <a:latin typeface="Open Sans"/>
                <a:ea typeface="Open Sans"/>
                <a:cs typeface="Open Sans"/>
                <a:sym typeface="Open Sans"/>
              </a:rPr>
              <a:t>Life Happens in… …</a:t>
            </a:r>
            <a:r>
              <a:rPr b="1" i="0" lang="en" sz="3300" u="none" cap="none" strike="noStrike">
                <a:solidFill>
                  <a:srgbClr val="FF0000"/>
                </a:solidFill>
                <a:latin typeface="Open Sans"/>
                <a:ea typeface="Open Sans"/>
                <a:cs typeface="Open Sans"/>
                <a:sym typeface="Open Sans"/>
              </a:rPr>
              <a:t>Water</a:t>
            </a:r>
            <a:r>
              <a:rPr b="1" i="0" lang="en" sz="3300" u="none" cap="none" strike="noStrike">
                <a:solidFill>
                  <a:schemeClr val="dk1"/>
                </a:solidFill>
                <a:latin typeface="Open Sans"/>
                <a:ea typeface="Open Sans"/>
                <a:cs typeface="Open Sans"/>
                <a:sym typeface="Open Sans"/>
              </a:rPr>
              <a:t>!</a:t>
            </a:r>
            <a:endParaRPr b="1" i="0" sz="2100" u="none" cap="none" strike="noStrike">
              <a:solidFill>
                <a:schemeClr val="dk1"/>
              </a:solidFill>
              <a:latin typeface="Open Sans"/>
              <a:ea typeface="Open Sans"/>
              <a:cs typeface="Open Sans"/>
              <a:sym typeface="Open Sans"/>
            </a:endParaRPr>
          </a:p>
        </p:txBody>
      </p:sp>
      <p:sp>
        <p:nvSpPr>
          <p:cNvPr id="1414" name="Google Shape;1414;p265"/>
          <p:cNvSpPr txBox="1"/>
          <p:nvPr/>
        </p:nvSpPr>
        <p:spPr>
          <a:xfrm>
            <a:off x="701981" y="3131531"/>
            <a:ext cx="7218900" cy="1608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500"/>
              <a:buFont typeface="Arial"/>
              <a:buNone/>
            </a:pPr>
            <a:r>
              <a:rPr b="0" i="0" lang="en" sz="2500" u="none" cap="none" strike="noStrike">
                <a:solidFill>
                  <a:schemeClr val="dk1"/>
                </a:solidFill>
                <a:latin typeface="Open Sans"/>
                <a:ea typeface="Open Sans"/>
                <a:cs typeface="Open Sans"/>
                <a:sym typeface="Open Sans"/>
              </a:rPr>
              <a:t>You can’t understand how</a:t>
            </a:r>
            <a:r>
              <a:rPr lang="en" sz="2500">
                <a:solidFill>
                  <a:schemeClr val="dk1"/>
                </a:solidFill>
                <a:latin typeface="Open Sans"/>
                <a:ea typeface="Open Sans"/>
                <a:cs typeface="Open Sans"/>
                <a:sym typeface="Open Sans"/>
              </a:rPr>
              <a:t> life functions at the cellular or molecular leverl</a:t>
            </a:r>
            <a:r>
              <a:rPr b="0" i="0" lang="en" sz="2500" u="none" cap="none" strike="noStrike">
                <a:solidFill>
                  <a:schemeClr val="dk1"/>
                </a:solidFill>
                <a:latin typeface="Open Sans"/>
                <a:ea typeface="Open Sans"/>
                <a:cs typeface="Open Sans"/>
                <a:sym typeface="Open Sans"/>
              </a:rPr>
              <a:t>… </a:t>
            </a:r>
            <a:br>
              <a:rPr b="0" i="0" lang="en" sz="2500" u="none" cap="none" strike="noStrike">
                <a:solidFill>
                  <a:schemeClr val="dk1"/>
                </a:solidFill>
                <a:latin typeface="Open Sans"/>
                <a:ea typeface="Open Sans"/>
                <a:cs typeface="Open Sans"/>
                <a:sym typeface="Open Sans"/>
              </a:rPr>
            </a:br>
            <a:r>
              <a:rPr b="0" i="0" lang="en" sz="2500" u="none" cap="none" strike="noStrike">
                <a:solidFill>
                  <a:schemeClr val="dk1"/>
                </a:solidFill>
                <a:latin typeface="Open Sans"/>
                <a:ea typeface="Open Sans"/>
                <a:cs typeface="Open Sans"/>
                <a:sym typeface="Open Sans"/>
              </a:rPr>
              <a:t>without first understanding</a:t>
            </a:r>
            <a:r>
              <a:rPr lang="en" sz="2500">
                <a:solidFill>
                  <a:schemeClr val="dk1"/>
                </a:solidFill>
                <a:latin typeface="Open Sans"/>
                <a:ea typeface="Open Sans"/>
                <a:cs typeface="Open Sans"/>
                <a:sym typeface="Open Sans"/>
              </a:rPr>
              <a:t> </a:t>
            </a:r>
            <a:r>
              <a:rPr b="0" i="0" lang="en" sz="2500" u="none" cap="none" strike="noStrike">
                <a:solidFill>
                  <a:schemeClr val="dk1"/>
                </a:solidFill>
                <a:latin typeface="Open Sans"/>
                <a:ea typeface="Open Sans"/>
                <a:cs typeface="Open Sans"/>
                <a:sym typeface="Open Sans"/>
              </a:rPr>
              <a:t>the chemical and physical properties of water.</a:t>
            </a:r>
            <a:endParaRPr b="0" i="0" sz="1100" u="none" cap="none" strike="noStrike">
              <a:solidFill>
                <a:srgbClr val="000000"/>
              </a:solidFill>
              <a:latin typeface="Arial"/>
              <a:ea typeface="Arial"/>
              <a:cs typeface="Arial"/>
              <a:sym typeface="Arial"/>
            </a:endParaRPr>
          </a:p>
        </p:txBody>
      </p:sp>
      <p:sp>
        <p:nvSpPr>
          <p:cNvPr id="1415" name="Google Shape;1415;p265"/>
          <p:cNvSpPr txBox="1"/>
          <p:nvPr>
            <p:ph idx="12" type="sldNum"/>
          </p:nvPr>
        </p:nvSpPr>
        <p:spPr>
          <a:xfrm>
            <a:off x="8771066" y="4724530"/>
            <a:ext cx="328280" cy="273844"/>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9" name="Shape 1419"/>
        <p:cNvGrpSpPr/>
        <p:nvPr/>
      </p:nvGrpSpPr>
      <p:grpSpPr>
        <a:xfrm>
          <a:off x="0" y="0"/>
          <a:ext cx="0" cy="0"/>
          <a:chOff x="0" y="0"/>
          <a:chExt cx="0" cy="0"/>
        </a:xfrm>
      </p:grpSpPr>
      <p:pic>
        <p:nvPicPr>
          <p:cNvPr id="1420" name="Google Shape;1420;p266"/>
          <p:cNvPicPr preferRelativeResize="0"/>
          <p:nvPr/>
        </p:nvPicPr>
        <p:blipFill>
          <a:blip r:embed="rId3">
            <a:alphaModFix/>
          </a:blip>
          <a:stretch>
            <a:fillRect/>
          </a:stretch>
        </p:blipFill>
        <p:spPr>
          <a:xfrm>
            <a:off x="233200" y="1141500"/>
            <a:ext cx="5330125" cy="4078200"/>
          </a:xfrm>
          <a:prstGeom prst="rect">
            <a:avLst/>
          </a:prstGeom>
          <a:noFill/>
          <a:ln>
            <a:noFill/>
          </a:ln>
        </p:spPr>
      </p:pic>
      <p:sp>
        <p:nvSpPr>
          <p:cNvPr id="1421" name="Google Shape;1421;p266"/>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It’s time to play and observe!</a:t>
            </a:r>
            <a:endParaRPr b="1" sz="3600"/>
          </a:p>
        </p:txBody>
      </p:sp>
      <p:pic>
        <p:nvPicPr>
          <p:cNvPr descr="Related image" id="1422" name="Google Shape;1422;p266"/>
          <p:cNvPicPr preferRelativeResize="0"/>
          <p:nvPr/>
        </p:nvPicPr>
        <p:blipFill rotWithShape="1">
          <a:blip r:embed="rId4">
            <a:alphaModFix/>
          </a:blip>
          <a:srcRect b="0" l="0" r="0" t="0"/>
          <a:stretch/>
        </p:blipFill>
        <p:spPr>
          <a:xfrm>
            <a:off x="5679875" y="1942500"/>
            <a:ext cx="3289300" cy="2057400"/>
          </a:xfrm>
          <a:prstGeom prst="rect">
            <a:avLst/>
          </a:prstGeom>
          <a:noFill/>
          <a:ln>
            <a:noFill/>
          </a:ln>
        </p:spPr>
      </p:pic>
      <p:cxnSp>
        <p:nvCxnSpPr>
          <p:cNvPr id="1423" name="Google Shape;1423;p266"/>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424" name="Google Shape;1424;p266"/>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pic>
        <p:nvPicPr>
          <p:cNvPr descr="Icon&#10;&#10;Description automatically generated" id="1425" name="Google Shape;1425;p266"/>
          <p:cNvPicPr preferRelativeResize="0"/>
          <p:nvPr/>
        </p:nvPicPr>
        <p:blipFill rotWithShape="1">
          <a:blip r:embed="rId5">
            <a:alphaModFix/>
          </a:blip>
          <a:srcRect b="0" l="0" r="0" t="0"/>
          <a:stretch/>
        </p:blipFill>
        <p:spPr>
          <a:xfrm>
            <a:off x="8152671" y="312290"/>
            <a:ext cx="678957" cy="678957"/>
          </a:xfrm>
          <a:prstGeom prst="rect">
            <a:avLst/>
          </a:prstGeom>
          <a:noFill/>
          <a:ln>
            <a:noFill/>
          </a:ln>
        </p:spPr>
      </p:pic>
      <p:sp>
        <p:nvSpPr>
          <p:cNvPr id="1426" name="Google Shape;1426;p266"/>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0" name="Shape 1430"/>
        <p:cNvGrpSpPr/>
        <p:nvPr/>
      </p:nvGrpSpPr>
      <p:grpSpPr>
        <a:xfrm>
          <a:off x="0" y="0"/>
          <a:ext cx="0" cy="0"/>
          <a:chOff x="0" y="0"/>
          <a:chExt cx="0" cy="0"/>
        </a:xfrm>
      </p:grpSpPr>
      <p:pic>
        <p:nvPicPr>
          <p:cNvPr id="1431" name="Google Shape;1431;p267"/>
          <p:cNvPicPr preferRelativeResize="0"/>
          <p:nvPr/>
        </p:nvPicPr>
        <p:blipFill>
          <a:blip r:embed="rId3">
            <a:alphaModFix/>
          </a:blip>
          <a:stretch>
            <a:fillRect/>
          </a:stretch>
        </p:blipFill>
        <p:spPr>
          <a:xfrm>
            <a:off x="233200" y="1141500"/>
            <a:ext cx="5330125" cy="4078200"/>
          </a:xfrm>
          <a:prstGeom prst="rect">
            <a:avLst/>
          </a:prstGeom>
          <a:noFill/>
          <a:ln>
            <a:noFill/>
          </a:ln>
        </p:spPr>
      </p:pic>
      <p:sp>
        <p:nvSpPr>
          <p:cNvPr id="1432" name="Google Shape;1432;p267"/>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Share at your table!</a:t>
            </a:r>
            <a:endParaRPr b="1" sz="3600"/>
          </a:p>
        </p:txBody>
      </p:sp>
      <p:pic>
        <p:nvPicPr>
          <p:cNvPr descr="Related image" id="1433" name="Google Shape;1433;p267"/>
          <p:cNvPicPr preferRelativeResize="0"/>
          <p:nvPr/>
        </p:nvPicPr>
        <p:blipFill rotWithShape="1">
          <a:blip r:embed="rId4">
            <a:alphaModFix/>
          </a:blip>
          <a:srcRect b="0" l="0" r="0" t="0"/>
          <a:stretch/>
        </p:blipFill>
        <p:spPr>
          <a:xfrm>
            <a:off x="5679875" y="1942500"/>
            <a:ext cx="3289300" cy="2057400"/>
          </a:xfrm>
          <a:prstGeom prst="rect">
            <a:avLst/>
          </a:prstGeom>
          <a:noFill/>
          <a:ln>
            <a:noFill/>
          </a:ln>
        </p:spPr>
      </p:pic>
      <p:cxnSp>
        <p:nvCxnSpPr>
          <p:cNvPr id="1434" name="Google Shape;1434;p267"/>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435" name="Google Shape;1435;p267"/>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sp>
        <p:nvSpPr>
          <p:cNvPr id="1436" name="Google Shape;1436;p267"/>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pic>
        <p:nvPicPr>
          <p:cNvPr descr="Icon&#10;&#10;Description automatically generated" id="1437" name="Google Shape;1437;p267"/>
          <p:cNvPicPr preferRelativeResize="0"/>
          <p:nvPr/>
        </p:nvPicPr>
        <p:blipFill rotWithShape="1">
          <a:blip r:embed="rId5">
            <a:alphaModFix/>
          </a:blip>
          <a:srcRect b="0" l="0" r="0" t="0"/>
          <a:stretch/>
        </p:blipFill>
        <p:spPr>
          <a:xfrm>
            <a:off x="8152671" y="312290"/>
            <a:ext cx="678957" cy="67895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1" name="Shape 1441"/>
        <p:cNvGrpSpPr/>
        <p:nvPr/>
      </p:nvGrpSpPr>
      <p:grpSpPr>
        <a:xfrm>
          <a:off x="0" y="0"/>
          <a:ext cx="0" cy="0"/>
          <a:chOff x="0" y="0"/>
          <a:chExt cx="0" cy="0"/>
        </a:xfrm>
      </p:grpSpPr>
      <p:pic>
        <p:nvPicPr>
          <p:cNvPr id="1442" name="Google Shape;1442;p268"/>
          <p:cNvPicPr preferRelativeResize="0"/>
          <p:nvPr/>
        </p:nvPicPr>
        <p:blipFill>
          <a:blip r:embed="rId3">
            <a:alphaModFix/>
          </a:blip>
          <a:stretch>
            <a:fillRect/>
          </a:stretch>
        </p:blipFill>
        <p:spPr>
          <a:xfrm>
            <a:off x="233200" y="1141500"/>
            <a:ext cx="5330125" cy="4078200"/>
          </a:xfrm>
          <a:prstGeom prst="rect">
            <a:avLst/>
          </a:prstGeom>
          <a:noFill/>
          <a:ln>
            <a:noFill/>
          </a:ln>
        </p:spPr>
      </p:pic>
      <p:sp>
        <p:nvSpPr>
          <p:cNvPr id="1443" name="Google Shape;1443;p268"/>
          <p:cNvSpPr txBox="1"/>
          <p:nvPr>
            <p:ph type="title"/>
          </p:nvPr>
        </p:nvSpPr>
        <p:spPr>
          <a:xfrm>
            <a:off x="233200" y="91512"/>
            <a:ext cx="8481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lang="en" sz="3600"/>
              <a:t>Share with the group!</a:t>
            </a:r>
            <a:endParaRPr b="1" sz="3600"/>
          </a:p>
        </p:txBody>
      </p:sp>
      <p:pic>
        <p:nvPicPr>
          <p:cNvPr descr="Related image" id="1444" name="Google Shape;1444;p268"/>
          <p:cNvPicPr preferRelativeResize="0"/>
          <p:nvPr/>
        </p:nvPicPr>
        <p:blipFill rotWithShape="1">
          <a:blip r:embed="rId4">
            <a:alphaModFix/>
          </a:blip>
          <a:srcRect b="0" l="0" r="0" t="0"/>
          <a:stretch/>
        </p:blipFill>
        <p:spPr>
          <a:xfrm>
            <a:off x="5679875" y="1942500"/>
            <a:ext cx="3289300" cy="2057400"/>
          </a:xfrm>
          <a:prstGeom prst="rect">
            <a:avLst/>
          </a:prstGeom>
          <a:noFill/>
          <a:ln>
            <a:noFill/>
          </a:ln>
        </p:spPr>
      </p:pic>
      <p:cxnSp>
        <p:nvCxnSpPr>
          <p:cNvPr id="1445" name="Google Shape;1445;p268"/>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446" name="Google Shape;1446;p268"/>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pic>
        <p:nvPicPr>
          <p:cNvPr descr="Icon&#10;&#10;Description automatically generated" id="1447" name="Google Shape;1447;p268"/>
          <p:cNvPicPr preferRelativeResize="0"/>
          <p:nvPr/>
        </p:nvPicPr>
        <p:blipFill rotWithShape="1">
          <a:blip r:embed="rId5">
            <a:alphaModFix/>
          </a:blip>
          <a:srcRect b="0" l="0" r="0" t="0"/>
          <a:stretch/>
        </p:blipFill>
        <p:spPr>
          <a:xfrm>
            <a:off x="8152671" y="312290"/>
            <a:ext cx="678957" cy="678957"/>
          </a:xfrm>
          <a:prstGeom prst="rect">
            <a:avLst/>
          </a:prstGeom>
          <a:noFill/>
          <a:ln>
            <a:noFill/>
          </a:ln>
        </p:spPr>
      </p:pic>
      <p:sp>
        <p:nvSpPr>
          <p:cNvPr id="1448" name="Google Shape;1448;p268"/>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3" name="Shape 1453"/>
        <p:cNvGrpSpPr/>
        <p:nvPr/>
      </p:nvGrpSpPr>
      <p:grpSpPr>
        <a:xfrm>
          <a:off x="0" y="0"/>
          <a:ext cx="0" cy="0"/>
          <a:chOff x="0" y="0"/>
          <a:chExt cx="0" cy="0"/>
        </a:xfrm>
      </p:grpSpPr>
      <p:sp>
        <p:nvSpPr>
          <p:cNvPr id="1454" name="Google Shape;1454;p269"/>
          <p:cNvSpPr txBox="1"/>
          <p:nvPr>
            <p:ph type="title"/>
          </p:nvPr>
        </p:nvSpPr>
        <p:spPr>
          <a:xfrm>
            <a:off x="38675" y="91500"/>
            <a:ext cx="90495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600" u="sng"/>
              <a:t>Why</a:t>
            </a:r>
            <a:r>
              <a:rPr lang="en" sz="3200"/>
              <a:t> do the water molecules interact this way?</a:t>
            </a:r>
            <a:endParaRPr sz="3200"/>
          </a:p>
        </p:txBody>
      </p:sp>
      <p:pic>
        <p:nvPicPr>
          <p:cNvPr id="1455" name="Google Shape;1455;p269"/>
          <p:cNvPicPr preferRelativeResize="0"/>
          <p:nvPr/>
        </p:nvPicPr>
        <p:blipFill>
          <a:blip r:embed="rId3">
            <a:alphaModFix/>
          </a:blip>
          <a:stretch>
            <a:fillRect/>
          </a:stretch>
        </p:blipFill>
        <p:spPr>
          <a:xfrm rot="7556201">
            <a:off x="3846695" y="2094447"/>
            <a:ext cx="1423462" cy="1467430"/>
          </a:xfrm>
          <a:prstGeom prst="rect">
            <a:avLst/>
          </a:prstGeom>
          <a:noFill/>
          <a:ln>
            <a:noFill/>
          </a:ln>
        </p:spPr>
      </p:pic>
      <p:grpSp>
        <p:nvGrpSpPr>
          <p:cNvPr id="1456" name="Google Shape;1456;p269"/>
          <p:cNvGrpSpPr/>
          <p:nvPr/>
        </p:nvGrpSpPr>
        <p:grpSpPr>
          <a:xfrm>
            <a:off x="1604925" y="1894263"/>
            <a:ext cx="1602675" cy="1867800"/>
            <a:chOff x="1198850" y="1870950"/>
            <a:chExt cx="1602675" cy="1867800"/>
          </a:xfrm>
        </p:grpSpPr>
        <p:sp>
          <p:nvSpPr>
            <p:cNvPr id="1457" name="Google Shape;1457;p269"/>
            <p:cNvSpPr/>
            <p:nvPr/>
          </p:nvSpPr>
          <p:spPr>
            <a:xfrm>
              <a:off x="1198850" y="1986963"/>
              <a:ext cx="1498500" cy="1682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58" name="Google Shape;1458;p269"/>
            <p:cNvSpPr txBox="1"/>
            <p:nvPr/>
          </p:nvSpPr>
          <p:spPr>
            <a:xfrm>
              <a:off x="1508225" y="2181675"/>
              <a:ext cx="783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200">
                  <a:solidFill>
                    <a:schemeClr val="dk2"/>
                  </a:solidFill>
                  <a:latin typeface="Calibri"/>
                  <a:ea typeface="Calibri"/>
                  <a:cs typeface="Calibri"/>
                  <a:sym typeface="Calibri"/>
                </a:rPr>
                <a:t>H</a:t>
              </a:r>
              <a:endParaRPr sz="7200">
                <a:solidFill>
                  <a:schemeClr val="dk2"/>
                </a:solidFill>
                <a:latin typeface="Calibri"/>
                <a:ea typeface="Calibri"/>
                <a:cs typeface="Calibri"/>
                <a:sym typeface="Calibri"/>
              </a:endParaRPr>
            </a:p>
          </p:txBody>
        </p:sp>
        <p:sp>
          <p:nvSpPr>
            <p:cNvPr id="1459" name="Google Shape;1459;p269"/>
            <p:cNvSpPr txBox="1"/>
            <p:nvPr/>
          </p:nvSpPr>
          <p:spPr>
            <a:xfrm>
              <a:off x="1691975" y="1870950"/>
              <a:ext cx="415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1</a:t>
              </a:r>
              <a:endParaRPr sz="3600">
                <a:solidFill>
                  <a:schemeClr val="dk2"/>
                </a:solidFill>
                <a:latin typeface="Calibri"/>
                <a:ea typeface="Calibri"/>
                <a:cs typeface="Calibri"/>
                <a:sym typeface="Calibri"/>
              </a:endParaRPr>
            </a:p>
          </p:txBody>
        </p:sp>
        <p:sp>
          <p:nvSpPr>
            <p:cNvPr id="1460" name="Google Shape;1460;p269"/>
            <p:cNvSpPr txBox="1"/>
            <p:nvPr/>
          </p:nvSpPr>
          <p:spPr>
            <a:xfrm>
              <a:off x="1303025" y="2999850"/>
              <a:ext cx="14985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1.008</a:t>
              </a:r>
              <a:endParaRPr sz="3600">
                <a:solidFill>
                  <a:schemeClr val="dk2"/>
                </a:solidFill>
                <a:latin typeface="Calibri"/>
                <a:ea typeface="Calibri"/>
                <a:cs typeface="Calibri"/>
                <a:sym typeface="Calibri"/>
              </a:endParaRPr>
            </a:p>
          </p:txBody>
        </p:sp>
      </p:grpSp>
      <p:grpSp>
        <p:nvGrpSpPr>
          <p:cNvPr id="1461" name="Google Shape;1461;p269"/>
          <p:cNvGrpSpPr/>
          <p:nvPr/>
        </p:nvGrpSpPr>
        <p:grpSpPr>
          <a:xfrm>
            <a:off x="6127350" y="1846113"/>
            <a:ext cx="1752200" cy="1964100"/>
            <a:chOff x="6639750" y="1870950"/>
            <a:chExt cx="1752200" cy="1964100"/>
          </a:xfrm>
        </p:grpSpPr>
        <p:sp>
          <p:nvSpPr>
            <p:cNvPr id="1462" name="Google Shape;1462;p269"/>
            <p:cNvSpPr/>
            <p:nvPr/>
          </p:nvSpPr>
          <p:spPr>
            <a:xfrm>
              <a:off x="6639750" y="1986950"/>
              <a:ext cx="1498500" cy="1682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463" name="Google Shape;1463;p269"/>
            <p:cNvSpPr txBox="1"/>
            <p:nvPr/>
          </p:nvSpPr>
          <p:spPr>
            <a:xfrm>
              <a:off x="6997350" y="2181675"/>
              <a:ext cx="7833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200">
                  <a:solidFill>
                    <a:schemeClr val="dk2"/>
                  </a:solidFill>
                  <a:latin typeface="Calibri"/>
                  <a:ea typeface="Calibri"/>
                  <a:cs typeface="Calibri"/>
                  <a:sym typeface="Calibri"/>
                </a:rPr>
                <a:t>O</a:t>
              </a:r>
              <a:endParaRPr sz="7200">
                <a:solidFill>
                  <a:schemeClr val="dk2"/>
                </a:solidFill>
                <a:latin typeface="Calibri"/>
                <a:ea typeface="Calibri"/>
                <a:cs typeface="Calibri"/>
                <a:sym typeface="Calibri"/>
              </a:endParaRPr>
            </a:p>
          </p:txBody>
        </p:sp>
        <p:sp>
          <p:nvSpPr>
            <p:cNvPr id="1464" name="Google Shape;1464;p269"/>
            <p:cNvSpPr txBox="1"/>
            <p:nvPr/>
          </p:nvSpPr>
          <p:spPr>
            <a:xfrm>
              <a:off x="7181100" y="1870950"/>
              <a:ext cx="415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8</a:t>
              </a:r>
              <a:endParaRPr sz="3600">
                <a:solidFill>
                  <a:schemeClr val="dk2"/>
                </a:solidFill>
                <a:latin typeface="Calibri"/>
                <a:ea typeface="Calibri"/>
                <a:cs typeface="Calibri"/>
                <a:sym typeface="Calibri"/>
              </a:endParaRPr>
            </a:p>
          </p:txBody>
        </p:sp>
        <p:sp>
          <p:nvSpPr>
            <p:cNvPr id="1465" name="Google Shape;1465;p269"/>
            <p:cNvSpPr txBox="1"/>
            <p:nvPr/>
          </p:nvSpPr>
          <p:spPr>
            <a:xfrm>
              <a:off x="6811550" y="3096150"/>
              <a:ext cx="1580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00">
                  <a:solidFill>
                    <a:schemeClr val="dk2"/>
                  </a:solidFill>
                  <a:latin typeface="Calibri"/>
                  <a:ea typeface="Calibri"/>
                  <a:cs typeface="Calibri"/>
                  <a:sym typeface="Calibri"/>
                </a:rPr>
                <a:t>15.99</a:t>
              </a:r>
              <a:endParaRPr sz="3600">
                <a:solidFill>
                  <a:schemeClr val="dk2"/>
                </a:solidFill>
                <a:latin typeface="Calibri"/>
                <a:ea typeface="Calibri"/>
                <a:cs typeface="Calibri"/>
                <a:sym typeface="Calibri"/>
              </a:endParaRPr>
            </a:p>
          </p:txBody>
        </p:sp>
      </p:grpSp>
      <p:sp>
        <p:nvSpPr>
          <p:cNvPr id="1466" name="Google Shape;1466;p269"/>
          <p:cNvSpPr txBox="1"/>
          <p:nvPr/>
        </p:nvSpPr>
        <p:spPr>
          <a:xfrm>
            <a:off x="2369250" y="3989025"/>
            <a:ext cx="4150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But first… what even IS water?</a:t>
            </a:r>
            <a:endParaRPr sz="2400">
              <a:solidFill>
                <a:schemeClr val="dk2"/>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1" name="Shape 1471"/>
        <p:cNvGrpSpPr/>
        <p:nvPr/>
      </p:nvGrpSpPr>
      <p:grpSpPr>
        <a:xfrm>
          <a:off x="0" y="0"/>
          <a:ext cx="0" cy="0"/>
          <a:chOff x="0" y="0"/>
          <a:chExt cx="0" cy="0"/>
        </a:xfrm>
      </p:grpSpPr>
      <p:pic>
        <p:nvPicPr>
          <p:cNvPr id="1472" name="Google Shape;1472;p270"/>
          <p:cNvPicPr preferRelativeResize="0"/>
          <p:nvPr/>
        </p:nvPicPr>
        <p:blipFill>
          <a:blip r:embed="rId4">
            <a:alphaModFix/>
          </a:blip>
          <a:stretch>
            <a:fillRect/>
          </a:stretch>
        </p:blipFill>
        <p:spPr>
          <a:xfrm>
            <a:off x="1896888" y="1065300"/>
            <a:ext cx="5330125" cy="4078200"/>
          </a:xfrm>
          <a:prstGeom prst="rect">
            <a:avLst/>
          </a:prstGeom>
          <a:noFill/>
          <a:ln>
            <a:noFill/>
          </a:ln>
        </p:spPr>
      </p:pic>
      <p:sp>
        <p:nvSpPr>
          <p:cNvPr id="1473" name="Google Shape;1473;p270"/>
          <p:cNvSpPr txBox="1"/>
          <p:nvPr/>
        </p:nvSpPr>
        <p:spPr>
          <a:xfrm>
            <a:off x="-3039372" y="2720375"/>
            <a:ext cx="64158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None/>
            </a:pPr>
            <a:r>
              <a:t/>
            </a:r>
            <a:endParaRPr b="0" i="0" sz="3000" u="none" cap="none" strike="noStrike">
              <a:latin typeface="Arial"/>
              <a:ea typeface="Arial"/>
              <a:cs typeface="Arial"/>
              <a:sym typeface="Arial"/>
            </a:endParaRPr>
          </a:p>
        </p:txBody>
      </p:sp>
      <p:sp>
        <p:nvSpPr>
          <p:cNvPr id="1474" name="Google Shape;1474;p270"/>
          <p:cNvSpPr/>
          <p:nvPr/>
        </p:nvSpPr>
        <p:spPr>
          <a:xfrm>
            <a:off x="4006530" y="3468960"/>
            <a:ext cx="1110840" cy="586980"/>
          </a:xfrm>
          <a:custGeom>
            <a:rect b="b" l="l" r="r" t="t"/>
            <a:pathLst>
              <a:path extrusionOk="0" h="21600" w="40866">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None/>
            </a:pPr>
            <a:r>
              <a:rPr b="0" i="0" lang="en" sz="1400" u="none" cap="none" strike="noStrike">
                <a:solidFill>
                  <a:srgbClr val="FFFFFF"/>
                </a:solidFill>
                <a:latin typeface="Calibri"/>
                <a:ea typeface="Calibri"/>
                <a:cs typeface="Calibri"/>
                <a:sym typeface="Calibri"/>
              </a:rPr>
              <a:t> </a:t>
            </a:r>
            <a:endParaRPr b="0" i="0" sz="1400" u="none" cap="none" strike="noStrike">
              <a:latin typeface="Arial"/>
              <a:ea typeface="Arial"/>
              <a:cs typeface="Arial"/>
              <a:sym typeface="Arial"/>
            </a:endParaRPr>
          </a:p>
        </p:txBody>
      </p:sp>
      <p:sp>
        <p:nvSpPr>
          <p:cNvPr id="1475" name="Google Shape;1475;p270"/>
          <p:cNvSpPr txBox="1"/>
          <p:nvPr>
            <p:ph type="title"/>
          </p:nvPr>
        </p:nvSpPr>
        <p:spPr>
          <a:xfrm>
            <a:off x="97125" y="-95250"/>
            <a:ext cx="8185800" cy="9738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990"/>
              <a:buFont typeface="Arial"/>
              <a:buNone/>
            </a:pPr>
            <a:r>
              <a:rPr b="1" lang="en" sz="3600">
                <a:solidFill>
                  <a:schemeClr val="lt1"/>
                </a:solidFill>
              </a:rPr>
              <a:t>Where ARE the electrons in water?</a:t>
            </a:r>
            <a:endParaRPr b="1" sz="3600">
              <a:solidFill>
                <a:schemeClr val="lt1"/>
              </a:solidFill>
            </a:endParaRPr>
          </a:p>
        </p:txBody>
      </p:sp>
      <p:pic>
        <p:nvPicPr>
          <p:cNvPr id="1476" name="Google Shape;1476;p270"/>
          <p:cNvPicPr preferRelativeResize="0"/>
          <p:nvPr/>
        </p:nvPicPr>
        <p:blipFill>
          <a:blip r:embed="rId5">
            <a:alphaModFix/>
          </a:blip>
          <a:stretch>
            <a:fillRect/>
          </a:stretch>
        </p:blipFill>
        <p:spPr>
          <a:xfrm>
            <a:off x="2980228" y="1366225"/>
            <a:ext cx="3520775" cy="34763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grpSp>
        <p:nvGrpSpPr>
          <p:cNvPr id="1482" name="Google Shape;1482;p271"/>
          <p:cNvGrpSpPr/>
          <p:nvPr/>
        </p:nvGrpSpPr>
        <p:grpSpPr>
          <a:xfrm>
            <a:off x="993975" y="1280301"/>
            <a:ext cx="1986490" cy="3787798"/>
            <a:chOff x="3941641" y="1379877"/>
            <a:chExt cx="2648653" cy="5050397"/>
          </a:xfrm>
        </p:grpSpPr>
        <p:pic>
          <p:nvPicPr>
            <p:cNvPr id="1483" name="Google Shape;1483;p271"/>
            <p:cNvPicPr preferRelativeResize="0"/>
            <p:nvPr/>
          </p:nvPicPr>
          <p:blipFill rotWithShape="1">
            <a:blip r:embed="rId3">
              <a:alphaModFix/>
            </a:blip>
            <a:srcRect b="0" l="0" r="0" t="0"/>
            <a:stretch/>
          </p:blipFill>
          <p:spPr>
            <a:xfrm>
              <a:off x="3941641" y="1379877"/>
              <a:ext cx="2648653" cy="5050397"/>
            </a:xfrm>
            <a:prstGeom prst="rect">
              <a:avLst/>
            </a:prstGeom>
            <a:noFill/>
            <a:ln>
              <a:noFill/>
            </a:ln>
          </p:spPr>
        </p:pic>
        <p:pic>
          <p:nvPicPr>
            <p:cNvPr id="1484" name="Google Shape;1484;p271"/>
            <p:cNvPicPr preferRelativeResize="0"/>
            <p:nvPr/>
          </p:nvPicPr>
          <p:blipFill rotWithShape="1">
            <a:blip r:embed="rId4">
              <a:alphaModFix/>
            </a:blip>
            <a:srcRect b="0" l="0" r="0" t="0"/>
            <a:stretch/>
          </p:blipFill>
          <p:spPr>
            <a:xfrm>
              <a:off x="4259898" y="1818613"/>
              <a:ext cx="2000026" cy="4325325"/>
            </a:xfrm>
            <a:prstGeom prst="rect">
              <a:avLst/>
            </a:prstGeom>
            <a:noFill/>
            <a:ln>
              <a:noFill/>
            </a:ln>
          </p:spPr>
        </p:pic>
      </p:grpSp>
      <p:pic>
        <p:nvPicPr>
          <p:cNvPr id="1485" name="Google Shape;1485;p271"/>
          <p:cNvPicPr preferRelativeResize="0"/>
          <p:nvPr/>
        </p:nvPicPr>
        <p:blipFill rotWithShape="1">
          <a:blip r:embed="rId5">
            <a:alphaModFix/>
          </a:blip>
          <a:srcRect b="0" l="0" r="0" t="0"/>
          <a:stretch/>
        </p:blipFill>
        <p:spPr>
          <a:xfrm rot="7556201">
            <a:off x="3761970" y="2268497"/>
            <a:ext cx="1423462" cy="1467430"/>
          </a:xfrm>
          <a:prstGeom prst="rect">
            <a:avLst/>
          </a:prstGeom>
          <a:noFill/>
          <a:ln>
            <a:noFill/>
          </a:ln>
        </p:spPr>
      </p:pic>
      <p:grpSp>
        <p:nvGrpSpPr>
          <p:cNvPr id="1486" name="Google Shape;1486;p271"/>
          <p:cNvGrpSpPr/>
          <p:nvPr/>
        </p:nvGrpSpPr>
        <p:grpSpPr>
          <a:xfrm>
            <a:off x="6172457" y="1280301"/>
            <a:ext cx="1986490" cy="3787798"/>
            <a:chOff x="2167250" y="1502802"/>
            <a:chExt cx="2648653" cy="5050397"/>
          </a:xfrm>
        </p:grpSpPr>
        <p:pic>
          <p:nvPicPr>
            <p:cNvPr id="1487" name="Google Shape;1487;p271"/>
            <p:cNvPicPr preferRelativeResize="0"/>
            <p:nvPr/>
          </p:nvPicPr>
          <p:blipFill rotWithShape="1">
            <a:blip r:embed="rId3">
              <a:alphaModFix/>
            </a:blip>
            <a:srcRect b="0" l="0" r="0" t="0"/>
            <a:stretch/>
          </p:blipFill>
          <p:spPr>
            <a:xfrm>
              <a:off x="2167250" y="1502802"/>
              <a:ext cx="2648653" cy="5050397"/>
            </a:xfrm>
            <a:prstGeom prst="rect">
              <a:avLst/>
            </a:prstGeom>
            <a:noFill/>
            <a:ln>
              <a:noFill/>
            </a:ln>
          </p:spPr>
        </p:pic>
        <p:pic>
          <p:nvPicPr>
            <p:cNvPr id="1488" name="Google Shape;1488;p271"/>
            <p:cNvPicPr preferRelativeResize="0"/>
            <p:nvPr/>
          </p:nvPicPr>
          <p:blipFill rotWithShape="1">
            <a:blip r:embed="rId6">
              <a:alphaModFix/>
            </a:blip>
            <a:srcRect b="0" l="0" r="0" t="0"/>
            <a:stretch/>
          </p:blipFill>
          <p:spPr>
            <a:xfrm>
              <a:off x="2499650" y="1932951"/>
              <a:ext cx="2018126" cy="4364401"/>
            </a:xfrm>
            <a:prstGeom prst="rect">
              <a:avLst/>
            </a:prstGeom>
            <a:noFill/>
            <a:ln>
              <a:noFill/>
            </a:ln>
          </p:spPr>
        </p:pic>
      </p:grpSp>
      <p:cxnSp>
        <p:nvCxnSpPr>
          <p:cNvPr id="1489" name="Google Shape;1489;p271"/>
          <p:cNvCxnSpPr/>
          <p:nvPr/>
        </p:nvCxnSpPr>
        <p:spPr>
          <a:xfrm>
            <a:off x="5564938" y="1919638"/>
            <a:ext cx="1248300" cy="525600"/>
          </a:xfrm>
          <a:prstGeom prst="straightConnector1">
            <a:avLst/>
          </a:prstGeom>
          <a:noFill/>
          <a:ln cap="flat" cmpd="sng" w="76200">
            <a:solidFill>
              <a:srgbClr val="FF0000"/>
            </a:solidFill>
            <a:prstDash val="solid"/>
            <a:round/>
            <a:headEnd len="sm" w="sm" type="none"/>
            <a:tailEnd len="med" w="med" type="triangle"/>
          </a:ln>
        </p:spPr>
      </p:cxnSp>
      <p:sp>
        <p:nvSpPr>
          <p:cNvPr id="1490" name="Google Shape;1490;p271"/>
          <p:cNvSpPr txBox="1"/>
          <p:nvPr>
            <p:ph type="title"/>
          </p:nvPr>
        </p:nvSpPr>
        <p:spPr>
          <a:xfrm>
            <a:off x="233200" y="15312"/>
            <a:ext cx="8480925" cy="97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700"/>
              <a:buFont typeface="Arial"/>
              <a:buNone/>
            </a:pPr>
            <a:r>
              <a:rPr i="0" lang="en" sz="3300" u="none" cap="none" strike="noStrike">
                <a:solidFill>
                  <a:srgbClr val="FFFFFF"/>
                </a:solidFill>
              </a:rPr>
              <a:t>But why do the molecules interact this way?</a:t>
            </a:r>
            <a:endParaRPr i="0" sz="3300" u="none" cap="none" strike="noStrike">
              <a:solidFill>
                <a:srgbClr val="FFFF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95" name="Shape 1495"/>
        <p:cNvGrpSpPr/>
        <p:nvPr/>
      </p:nvGrpSpPr>
      <p:grpSpPr>
        <a:xfrm>
          <a:off x="0" y="0"/>
          <a:ext cx="0" cy="0"/>
          <a:chOff x="0" y="0"/>
          <a:chExt cx="0" cy="0"/>
        </a:xfrm>
      </p:grpSpPr>
      <p:pic>
        <p:nvPicPr>
          <p:cNvPr id="1496" name="Google Shape;1496;p272"/>
          <p:cNvPicPr preferRelativeResize="0"/>
          <p:nvPr/>
        </p:nvPicPr>
        <p:blipFill rotWithShape="1">
          <a:blip r:embed="rId4">
            <a:alphaModFix/>
          </a:blip>
          <a:srcRect b="0" l="0" r="0" t="0"/>
          <a:stretch/>
        </p:blipFill>
        <p:spPr>
          <a:xfrm>
            <a:off x="3717163" y="1986085"/>
            <a:ext cx="1515512" cy="2614682"/>
          </a:xfrm>
          <a:prstGeom prst="rect">
            <a:avLst/>
          </a:prstGeom>
          <a:noFill/>
          <a:ln>
            <a:noFill/>
          </a:ln>
        </p:spPr>
      </p:pic>
      <p:pic>
        <p:nvPicPr>
          <p:cNvPr id="1497" name="Google Shape;1497;p272"/>
          <p:cNvPicPr preferRelativeResize="0"/>
          <p:nvPr/>
        </p:nvPicPr>
        <p:blipFill rotWithShape="1">
          <a:blip r:embed="rId5">
            <a:alphaModFix/>
          </a:blip>
          <a:srcRect b="0" l="0" r="0" t="0"/>
          <a:stretch/>
        </p:blipFill>
        <p:spPr>
          <a:xfrm>
            <a:off x="1392390" y="1986085"/>
            <a:ext cx="1515512" cy="2614682"/>
          </a:xfrm>
          <a:prstGeom prst="rect">
            <a:avLst/>
          </a:prstGeom>
          <a:noFill/>
          <a:ln>
            <a:noFill/>
          </a:ln>
        </p:spPr>
      </p:pic>
      <p:sp>
        <p:nvSpPr>
          <p:cNvPr id="1498" name="Google Shape;1498;p272"/>
          <p:cNvSpPr/>
          <p:nvPr/>
        </p:nvSpPr>
        <p:spPr>
          <a:xfrm>
            <a:off x="1355130" y="2657341"/>
            <a:ext cx="814860" cy="835911"/>
          </a:xfrm>
          <a:custGeom>
            <a:rect b="b" l="l" r="r" t="t"/>
            <a:pathLst>
              <a:path extrusionOk="0" h="22158" w="21600">
                <a:moveTo>
                  <a:pt x="0" y="11079"/>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1499" name="Google Shape;1499;p272"/>
          <p:cNvPicPr preferRelativeResize="0"/>
          <p:nvPr/>
        </p:nvPicPr>
        <p:blipFill rotWithShape="1">
          <a:blip r:embed="rId6">
            <a:alphaModFix/>
          </a:blip>
          <a:srcRect b="0" l="0" r="0" t="0"/>
          <a:stretch/>
        </p:blipFill>
        <p:spPr>
          <a:xfrm>
            <a:off x="6154560" y="1927654"/>
            <a:ext cx="1505790" cy="2614681"/>
          </a:xfrm>
          <a:prstGeom prst="rect">
            <a:avLst/>
          </a:prstGeom>
          <a:noFill/>
          <a:ln>
            <a:noFill/>
          </a:ln>
        </p:spPr>
      </p:pic>
      <p:sp>
        <p:nvSpPr>
          <p:cNvPr id="1500" name="Google Shape;1500;p272"/>
          <p:cNvSpPr/>
          <p:nvPr/>
        </p:nvSpPr>
        <p:spPr>
          <a:xfrm>
            <a:off x="6362011" y="3804570"/>
            <a:ext cx="978975" cy="507060"/>
          </a:xfrm>
          <a:custGeom>
            <a:rect b="b" l="l" r="r" t="t"/>
            <a:pathLst>
              <a:path extrusionOk="0" h="21600" w="41694">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descr="Icon&#10;&#10;Description automatically generated" id="1501" name="Google Shape;1501;p272"/>
          <p:cNvPicPr preferRelativeResize="0"/>
          <p:nvPr/>
        </p:nvPicPr>
        <p:blipFill rotWithShape="1">
          <a:blip r:embed="rId7">
            <a:alphaModFix/>
          </a:blip>
          <a:srcRect b="0" l="0" r="0" t="0"/>
          <a:stretch/>
        </p:blipFill>
        <p:spPr>
          <a:xfrm>
            <a:off x="8085845" y="124560"/>
            <a:ext cx="900180" cy="900180"/>
          </a:xfrm>
          <a:prstGeom prst="rect">
            <a:avLst/>
          </a:prstGeom>
          <a:noFill/>
          <a:ln>
            <a:noFill/>
          </a:ln>
        </p:spPr>
      </p:pic>
      <p:sp>
        <p:nvSpPr>
          <p:cNvPr id="1502" name="Google Shape;1502;p272"/>
          <p:cNvSpPr txBox="1"/>
          <p:nvPr/>
        </p:nvSpPr>
        <p:spPr>
          <a:xfrm>
            <a:off x="986580" y="1224775"/>
            <a:ext cx="2184075" cy="530775"/>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b="0" i="0" lang="en" sz="1800" u="none" cap="none" strike="noStrike">
                <a:solidFill>
                  <a:srgbClr val="000000"/>
                </a:solidFill>
                <a:latin typeface="Calibri"/>
                <a:ea typeface="Calibri"/>
                <a:cs typeface="Calibri"/>
                <a:sym typeface="Calibri"/>
              </a:rPr>
              <a:t>Choose</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en" sz="1800" u="none" cap="none" strike="noStrike">
                <a:solidFill>
                  <a:srgbClr val="D200B9"/>
                </a:solidFill>
                <a:latin typeface="Calibri"/>
                <a:ea typeface="Calibri"/>
                <a:cs typeface="Calibri"/>
                <a:sym typeface="Calibri"/>
              </a:rPr>
              <a:t>Electrons</a:t>
            </a:r>
            <a:endParaRPr b="0" i="0" sz="1800" u="none" cap="none" strike="noStrike">
              <a:solidFill>
                <a:srgbClr val="000000"/>
              </a:solidFill>
              <a:latin typeface="Arial"/>
              <a:ea typeface="Arial"/>
              <a:cs typeface="Arial"/>
              <a:sym typeface="Arial"/>
            </a:endParaRPr>
          </a:p>
        </p:txBody>
      </p:sp>
      <p:sp>
        <p:nvSpPr>
          <p:cNvPr id="1503" name="Google Shape;1503;p272"/>
          <p:cNvSpPr txBox="1"/>
          <p:nvPr/>
        </p:nvSpPr>
        <p:spPr>
          <a:xfrm>
            <a:off x="3622732" y="1224731"/>
            <a:ext cx="1704375" cy="530775"/>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b="0" i="0" lang="en" sz="1800" u="none" cap="none" strike="noStrike">
                <a:solidFill>
                  <a:srgbClr val="000000"/>
                </a:solidFill>
                <a:latin typeface="Calibri"/>
                <a:ea typeface="Calibri"/>
                <a:cs typeface="Calibri"/>
                <a:sym typeface="Calibri"/>
              </a:rPr>
              <a:t>Scan a </a:t>
            </a:r>
            <a:r>
              <a:rPr b="1" i="0" lang="en" sz="1800" u="none" cap="none" strike="noStrike">
                <a:solidFill>
                  <a:srgbClr val="000000"/>
                </a:solidFill>
                <a:latin typeface="Calibri"/>
                <a:ea typeface="Calibri"/>
                <a:cs typeface="Calibri"/>
                <a:sym typeface="Calibri"/>
              </a:rPr>
              <a:t>single water molecule</a:t>
            </a:r>
            <a:endParaRPr b="0" i="0" sz="1800" u="none" cap="none" strike="noStrike">
              <a:solidFill>
                <a:srgbClr val="000000"/>
              </a:solidFill>
              <a:latin typeface="Arial"/>
              <a:ea typeface="Arial"/>
              <a:cs typeface="Arial"/>
              <a:sym typeface="Arial"/>
            </a:endParaRPr>
          </a:p>
        </p:txBody>
      </p:sp>
      <p:sp>
        <p:nvSpPr>
          <p:cNvPr id="1504" name="Google Shape;1504;p272"/>
          <p:cNvSpPr txBox="1"/>
          <p:nvPr/>
        </p:nvSpPr>
        <p:spPr>
          <a:xfrm>
            <a:off x="5401302" y="1224731"/>
            <a:ext cx="3012300" cy="530775"/>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b="0" i="0" lang="en" sz="1800" u="none" cap="none" strike="noStrike">
                <a:solidFill>
                  <a:srgbClr val="000000"/>
                </a:solidFill>
                <a:latin typeface="Calibri"/>
                <a:ea typeface="Calibri"/>
                <a:cs typeface="Calibri"/>
                <a:sym typeface="Calibri"/>
              </a:rPr>
              <a:t>Explore the</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en" sz="1800" u="none" cap="none" strike="noStrike">
                <a:solidFill>
                  <a:srgbClr val="FF00EA"/>
                </a:solidFill>
                <a:latin typeface="Calibri"/>
                <a:ea typeface="Calibri"/>
                <a:cs typeface="Calibri"/>
                <a:sym typeface="Calibri"/>
              </a:rPr>
              <a:t>Play and Sample buttons</a:t>
            </a:r>
            <a:endParaRPr b="0" i="0" sz="1800" u="none" cap="none" strike="noStrike">
              <a:solidFill>
                <a:srgbClr val="000000"/>
              </a:solidFill>
              <a:latin typeface="Arial"/>
              <a:ea typeface="Arial"/>
              <a:cs typeface="Arial"/>
              <a:sym typeface="Arial"/>
            </a:endParaRPr>
          </a:p>
        </p:txBody>
      </p:sp>
      <p:pic>
        <p:nvPicPr>
          <p:cNvPr descr="A green rectangle with white text&#10;&#10;Description automatically generated" id="1505" name="Google Shape;1505;p272"/>
          <p:cNvPicPr preferRelativeResize="0"/>
          <p:nvPr/>
        </p:nvPicPr>
        <p:blipFill rotWithShape="1">
          <a:blip r:embed="rId8">
            <a:alphaModFix/>
          </a:blip>
          <a:srcRect b="0" l="0" r="0" t="0"/>
          <a:stretch/>
        </p:blipFill>
        <p:spPr>
          <a:xfrm>
            <a:off x="6582600" y="3976290"/>
            <a:ext cx="541890" cy="207900"/>
          </a:xfrm>
          <a:prstGeom prst="rect">
            <a:avLst/>
          </a:prstGeom>
          <a:noFill/>
          <a:ln>
            <a:noFill/>
          </a:ln>
        </p:spPr>
      </p:pic>
      <p:sp>
        <p:nvSpPr>
          <p:cNvPr id="1506" name="Google Shape;1506;p272"/>
          <p:cNvSpPr/>
          <p:nvPr/>
        </p:nvSpPr>
        <p:spPr>
          <a:xfrm>
            <a:off x="2061140" y="2489444"/>
            <a:ext cx="815100" cy="8358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
        <p:nvSpPr>
          <p:cNvPr id="1507" name="Google Shape;1507;p272"/>
          <p:cNvSpPr/>
          <p:nvPr/>
        </p:nvSpPr>
        <p:spPr>
          <a:xfrm>
            <a:off x="6428494" y="3627162"/>
            <a:ext cx="978900" cy="5070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
        <p:nvSpPr>
          <p:cNvPr id="1508" name="Google Shape;1508;p272"/>
          <p:cNvSpPr txBox="1"/>
          <p:nvPr>
            <p:ph type="title"/>
          </p:nvPr>
        </p:nvSpPr>
        <p:spPr>
          <a:xfrm>
            <a:off x="331500" y="-97425"/>
            <a:ext cx="7528275" cy="973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700"/>
              <a:buFont typeface="Arial"/>
              <a:buNone/>
            </a:pPr>
            <a:r>
              <a:rPr b="1" i="0" lang="en" u="none" cap="none" strike="noStrike">
                <a:solidFill>
                  <a:schemeClr val="lt1"/>
                </a:solidFill>
              </a:rPr>
              <a:t>Explore Electrons with the 3DMD AR EDU App</a:t>
            </a:r>
            <a:endParaRPr b="1" i="0" u="none" cap="none" strike="noStrike">
              <a:solidFill>
                <a:schemeClr val="lt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13" name="Shape 1513"/>
        <p:cNvGrpSpPr/>
        <p:nvPr/>
      </p:nvGrpSpPr>
      <p:grpSpPr>
        <a:xfrm>
          <a:off x="0" y="0"/>
          <a:ext cx="0" cy="0"/>
          <a:chOff x="0" y="0"/>
          <a:chExt cx="0" cy="0"/>
        </a:xfrm>
      </p:grpSpPr>
      <p:grpSp>
        <p:nvGrpSpPr>
          <p:cNvPr id="1514" name="Google Shape;1514;p273"/>
          <p:cNvGrpSpPr/>
          <p:nvPr/>
        </p:nvGrpSpPr>
        <p:grpSpPr>
          <a:xfrm>
            <a:off x="5523120" y="1397790"/>
            <a:ext cx="3279420" cy="3172500"/>
            <a:chOff x="7364160" y="1863720"/>
            <a:chExt cx="4372560" cy="4230000"/>
          </a:xfrm>
        </p:grpSpPr>
        <p:pic>
          <p:nvPicPr>
            <p:cNvPr id="1515" name="Google Shape;1515;p273"/>
            <p:cNvPicPr preferRelativeResize="0"/>
            <p:nvPr/>
          </p:nvPicPr>
          <p:blipFill rotWithShape="1">
            <a:blip r:embed="rId4">
              <a:alphaModFix/>
            </a:blip>
            <a:srcRect b="0" l="0" r="0" t="0"/>
            <a:stretch/>
          </p:blipFill>
          <p:spPr>
            <a:xfrm>
              <a:off x="7364160" y="1863720"/>
              <a:ext cx="4372560" cy="4230000"/>
            </a:xfrm>
            <a:prstGeom prst="rect">
              <a:avLst/>
            </a:prstGeom>
            <a:noFill/>
            <a:ln>
              <a:noFill/>
            </a:ln>
          </p:spPr>
        </p:pic>
        <p:pic>
          <p:nvPicPr>
            <p:cNvPr id="1516" name="Google Shape;1516;p273"/>
            <p:cNvPicPr preferRelativeResize="0"/>
            <p:nvPr/>
          </p:nvPicPr>
          <p:blipFill rotWithShape="1">
            <a:blip r:embed="rId5">
              <a:alphaModFix/>
            </a:blip>
            <a:srcRect b="0" l="0" r="0" t="0"/>
            <a:stretch/>
          </p:blipFill>
          <p:spPr>
            <a:xfrm>
              <a:off x="8020080" y="3030120"/>
              <a:ext cx="599760" cy="2105640"/>
            </a:xfrm>
            <a:prstGeom prst="rect">
              <a:avLst/>
            </a:prstGeom>
            <a:noFill/>
            <a:ln>
              <a:noFill/>
            </a:ln>
          </p:spPr>
        </p:pic>
      </p:grpSp>
      <p:pic>
        <p:nvPicPr>
          <p:cNvPr descr="Icon&#10;&#10;Description automatically generated" id="1517" name="Google Shape;1517;p273"/>
          <p:cNvPicPr preferRelativeResize="0"/>
          <p:nvPr/>
        </p:nvPicPr>
        <p:blipFill rotWithShape="1">
          <a:blip r:embed="rId6">
            <a:alphaModFix/>
          </a:blip>
          <a:srcRect b="0" l="0" r="0" t="0"/>
          <a:stretch/>
        </p:blipFill>
        <p:spPr>
          <a:xfrm>
            <a:off x="8102400" y="114085"/>
            <a:ext cx="900180" cy="900180"/>
          </a:xfrm>
          <a:prstGeom prst="rect">
            <a:avLst/>
          </a:prstGeom>
          <a:noFill/>
          <a:ln>
            <a:noFill/>
          </a:ln>
        </p:spPr>
      </p:pic>
      <p:sp>
        <p:nvSpPr>
          <p:cNvPr id="1518" name="Google Shape;1518;p273"/>
          <p:cNvSpPr txBox="1"/>
          <p:nvPr/>
        </p:nvSpPr>
        <p:spPr>
          <a:xfrm>
            <a:off x="-3039372" y="2720375"/>
            <a:ext cx="6415800" cy="7485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1519" name="Google Shape;1519;p273"/>
          <p:cNvSpPr txBox="1"/>
          <p:nvPr/>
        </p:nvSpPr>
        <p:spPr>
          <a:xfrm>
            <a:off x="371476" y="1238513"/>
            <a:ext cx="2843100" cy="266647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1" i="0" lang="en" sz="1700" u="none" cap="none" strike="noStrike">
                <a:solidFill>
                  <a:srgbClr val="000000"/>
                </a:solidFill>
                <a:latin typeface="Calibri"/>
                <a:ea typeface="Calibri"/>
                <a:cs typeface="Calibri"/>
                <a:sym typeface="Calibri"/>
              </a:rPr>
              <a:t>Electrons move very, very fast!!</a:t>
            </a:r>
            <a:endParaRPr i="0" sz="17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500"/>
              <a:buFont typeface="Arial"/>
              <a:buNone/>
            </a:pPr>
            <a:r>
              <a:rPr i="0" lang="en" sz="1700" u="none" cap="none" strike="noStrike">
                <a:solidFill>
                  <a:srgbClr val="000000"/>
                </a:solidFill>
                <a:latin typeface="Calibri"/>
                <a:ea typeface="Calibri"/>
                <a:cs typeface="Calibri"/>
                <a:sym typeface="Calibri"/>
              </a:rPr>
              <a:t>Use the </a:t>
            </a:r>
            <a:r>
              <a:rPr b="1" i="0" lang="en" sz="1700" u="none" cap="none" strike="noStrike">
                <a:solidFill>
                  <a:srgbClr val="D200B9"/>
                </a:solidFill>
                <a:latin typeface="Calibri"/>
                <a:ea typeface="Calibri"/>
                <a:cs typeface="Calibri"/>
                <a:sym typeface="Calibri"/>
              </a:rPr>
              <a:t>Sample</a:t>
            </a:r>
            <a:r>
              <a:rPr i="0" lang="en" sz="1700" u="none" cap="none" strike="noStrike">
                <a:solidFill>
                  <a:srgbClr val="FE00E0"/>
                </a:solidFill>
                <a:latin typeface="Calibri"/>
                <a:ea typeface="Calibri"/>
                <a:cs typeface="Calibri"/>
                <a:sym typeface="Calibri"/>
              </a:rPr>
              <a:t> </a:t>
            </a:r>
            <a:r>
              <a:rPr i="0" lang="en" sz="1700" u="none" cap="none" strike="noStrike">
                <a:solidFill>
                  <a:srgbClr val="000000"/>
                </a:solidFill>
                <a:latin typeface="Calibri"/>
                <a:ea typeface="Calibri"/>
                <a:cs typeface="Calibri"/>
                <a:sym typeface="Calibri"/>
              </a:rPr>
              <a:t>button to stop the movement of electrons.</a:t>
            </a:r>
            <a:endParaRPr i="0" sz="17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500"/>
              <a:buFont typeface="Arial"/>
              <a:buNone/>
            </a:pPr>
            <a:r>
              <a:rPr i="0" lang="en" sz="1700" u="none" cap="none" strike="noStrike">
                <a:solidFill>
                  <a:srgbClr val="000000"/>
                </a:solidFill>
                <a:latin typeface="Calibri"/>
                <a:ea typeface="Calibri"/>
                <a:cs typeface="Calibri"/>
                <a:sym typeface="Calibri"/>
              </a:rPr>
              <a:t>Count and record the number of electrons for each sample on your data table.</a:t>
            </a:r>
            <a:endParaRPr i="0" sz="17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500"/>
              <a:buFont typeface="Arial"/>
              <a:buNone/>
            </a:pPr>
            <a:r>
              <a:rPr b="1" i="0" lang="en" sz="1700" u="none" cap="none" strike="noStrike">
                <a:solidFill>
                  <a:srgbClr val="D200B9"/>
                </a:solidFill>
                <a:latin typeface="Calibri"/>
                <a:ea typeface="Calibri"/>
                <a:cs typeface="Calibri"/>
                <a:sym typeface="Calibri"/>
              </a:rPr>
              <a:t>Start</a:t>
            </a:r>
            <a:r>
              <a:rPr i="0" lang="en" sz="1700" u="none" cap="none" strike="noStrike">
                <a:solidFill>
                  <a:srgbClr val="D200B9"/>
                </a:solidFill>
                <a:latin typeface="Calibri"/>
                <a:ea typeface="Calibri"/>
                <a:cs typeface="Calibri"/>
                <a:sym typeface="Calibri"/>
              </a:rPr>
              <a:t> </a:t>
            </a:r>
            <a:r>
              <a:rPr i="0" lang="en" sz="1700" u="none" cap="none" strike="noStrike">
                <a:solidFill>
                  <a:srgbClr val="000000"/>
                </a:solidFill>
                <a:latin typeface="Calibri"/>
                <a:ea typeface="Calibri"/>
                <a:cs typeface="Calibri"/>
                <a:sym typeface="Calibri"/>
              </a:rPr>
              <a:t>and </a:t>
            </a:r>
            <a:r>
              <a:rPr b="1" i="0" lang="en" sz="1700" u="none" cap="none" strike="noStrike">
                <a:solidFill>
                  <a:srgbClr val="D200B9"/>
                </a:solidFill>
                <a:latin typeface="Calibri"/>
                <a:ea typeface="Calibri"/>
                <a:cs typeface="Calibri"/>
                <a:sym typeface="Calibri"/>
              </a:rPr>
              <a:t>Sample</a:t>
            </a:r>
            <a:r>
              <a:rPr i="0" lang="en" sz="1700" u="none" cap="none" strike="noStrike">
                <a:solidFill>
                  <a:srgbClr val="000000"/>
                </a:solidFill>
                <a:latin typeface="Calibri"/>
                <a:ea typeface="Calibri"/>
                <a:cs typeface="Calibri"/>
                <a:sym typeface="Calibri"/>
              </a:rPr>
              <a:t> electron locations</a:t>
            </a:r>
            <a:r>
              <a:rPr b="1" i="0" lang="en" sz="1700" u="none" cap="none" strike="noStrike">
                <a:solidFill>
                  <a:srgbClr val="000000"/>
                </a:solidFill>
                <a:latin typeface="Calibri"/>
                <a:ea typeface="Calibri"/>
                <a:cs typeface="Calibri"/>
                <a:sym typeface="Calibri"/>
              </a:rPr>
              <a:t> ten times</a:t>
            </a:r>
            <a:r>
              <a:rPr i="0" lang="en" sz="1700" u="none" cap="none" strike="noStrike">
                <a:solidFill>
                  <a:srgbClr val="000000"/>
                </a:solidFill>
                <a:latin typeface="Calibri"/>
                <a:ea typeface="Calibri"/>
                <a:cs typeface="Calibri"/>
                <a:sym typeface="Calibri"/>
              </a:rPr>
              <a:t> to complete your data table.</a:t>
            </a:r>
            <a:endParaRPr i="0" sz="1700" u="none" cap="none" strike="noStrike">
              <a:solidFill>
                <a:srgbClr val="000000"/>
              </a:solidFill>
              <a:latin typeface="Calibri"/>
              <a:ea typeface="Calibri"/>
              <a:cs typeface="Calibri"/>
              <a:sym typeface="Calibri"/>
            </a:endParaRPr>
          </a:p>
        </p:txBody>
      </p:sp>
      <p:pic>
        <p:nvPicPr>
          <p:cNvPr id="1520" name="Google Shape;1520;p273"/>
          <p:cNvPicPr preferRelativeResize="0"/>
          <p:nvPr/>
        </p:nvPicPr>
        <p:blipFill rotWithShape="1">
          <a:blip r:embed="rId7">
            <a:alphaModFix/>
          </a:blip>
          <a:srcRect b="0" l="0" r="0" t="0"/>
          <a:stretch/>
        </p:blipFill>
        <p:spPr>
          <a:xfrm>
            <a:off x="3675511" y="1482840"/>
            <a:ext cx="1715039" cy="2978098"/>
          </a:xfrm>
          <a:prstGeom prst="rect">
            <a:avLst/>
          </a:prstGeom>
          <a:noFill/>
          <a:ln>
            <a:noFill/>
          </a:ln>
        </p:spPr>
      </p:pic>
      <p:sp>
        <p:nvSpPr>
          <p:cNvPr id="1521" name="Google Shape;1521;p273"/>
          <p:cNvSpPr/>
          <p:nvPr/>
        </p:nvSpPr>
        <p:spPr>
          <a:xfrm>
            <a:off x="4006530" y="3468960"/>
            <a:ext cx="1110840" cy="586980"/>
          </a:xfrm>
          <a:custGeom>
            <a:rect b="b" l="l" r="r" t="t"/>
            <a:pathLst>
              <a:path extrusionOk="0" h="21600" w="40866">
                <a:moveTo>
                  <a:pt x="0" y="10800"/>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522" name="Google Shape;1522;p273"/>
          <p:cNvSpPr/>
          <p:nvPr/>
        </p:nvSpPr>
        <p:spPr>
          <a:xfrm>
            <a:off x="6531030" y="2272590"/>
            <a:ext cx="1905930" cy="1570860"/>
          </a:xfrm>
          <a:custGeom>
            <a:rect b="b" l="l" r="r" t="t"/>
            <a:pathLst>
              <a:path extrusionOk="0" h="21600" w="21600">
                <a:moveTo>
                  <a:pt x="0" y="0"/>
                </a:moveTo>
                <a:lnTo>
                  <a:pt x="21600" y="0"/>
                </a:lnTo>
                <a:lnTo>
                  <a:pt x="21600" y="21600"/>
                </a:lnTo>
                <a:lnTo>
                  <a:pt x="0" y="21600"/>
                </a:lnTo>
                <a:close/>
              </a:path>
            </a:pathLst>
          </a:custGeom>
          <a:noFill/>
          <a:ln cap="flat" cmpd="sng" w="76300">
            <a:solidFill>
              <a:srgbClr val="FE00E0"/>
            </a:solidFill>
            <a:prstDash val="solid"/>
            <a:miter lim="8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900" u="none" cap="none" strike="noStrike">
              <a:solidFill>
                <a:srgbClr val="000000"/>
              </a:solidFill>
              <a:latin typeface="Arial"/>
              <a:ea typeface="Arial"/>
              <a:cs typeface="Arial"/>
              <a:sym typeface="Arial"/>
            </a:endParaRPr>
          </a:p>
        </p:txBody>
      </p:sp>
      <p:pic>
        <p:nvPicPr>
          <p:cNvPr descr="A green rectangle with white text&#10;&#10;Description automatically generated" id="1523" name="Google Shape;1523;p273"/>
          <p:cNvPicPr preferRelativeResize="0"/>
          <p:nvPr/>
        </p:nvPicPr>
        <p:blipFill rotWithShape="1">
          <a:blip r:embed="rId8">
            <a:alphaModFix/>
          </a:blip>
          <a:srcRect b="0" l="0" r="0" t="0"/>
          <a:stretch/>
        </p:blipFill>
        <p:spPr>
          <a:xfrm>
            <a:off x="4253850" y="3622050"/>
            <a:ext cx="578070" cy="221670"/>
          </a:xfrm>
          <a:prstGeom prst="rect">
            <a:avLst/>
          </a:prstGeom>
          <a:noFill/>
          <a:ln>
            <a:noFill/>
          </a:ln>
        </p:spPr>
      </p:pic>
      <p:sp>
        <p:nvSpPr>
          <p:cNvPr id="1524" name="Google Shape;1524;p273"/>
          <p:cNvSpPr/>
          <p:nvPr/>
        </p:nvSpPr>
        <p:spPr>
          <a:xfrm>
            <a:off x="4006630" y="3468870"/>
            <a:ext cx="1110900" cy="5868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
        <p:nvSpPr>
          <p:cNvPr id="1525" name="Google Shape;1525;p273"/>
          <p:cNvSpPr txBox="1"/>
          <p:nvPr>
            <p:ph type="title"/>
          </p:nvPr>
        </p:nvSpPr>
        <p:spPr>
          <a:xfrm>
            <a:off x="313125" y="-105575"/>
            <a:ext cx="6827400" cy="973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700"/>
              <a:buFont typeface="Arial"/>
              <a:buNone/>
            </a:pPr>
            <a:r>
              <a:rPr b="1" i="0" lang="en" sz="3300" u="none" cap="none" strike="noStrike">
                <a:solidFill>
                  <a:schemeClr val="lt1"/>
                </a:solidFill>
              </a:rPr>
              <a:t>Explore Electron Distribution</a:t>
            </a:r>
            <a:endParaRPr b="1" i="0" sz="3300" u="none" cap="none" strike="noStrike">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229"/>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900">
                <a:solidFill>
                  <a:schemeClr val="accent1"/>
                </a:solidFill>
              </a:rPr>
              <a:t>Introduce yourself:</a:t>
            </a:r>
            <a:endParaRPr sz="2900">
              <a:solidFill>
                <a:schemeClr val="accent1"/>
              </a:solidFill>
            </a:endParaRPr>
          </a:p>
          <a:p>
            <a:pPr indent="-412750" lvl="0" marL="457200" rtl="0" algn="l">
              <a:spcBef>
                <a:spcPts val="1200"/>
              </a:spcBef>
              <a:spcAft>
                <a:spcPts val="0"/>
              </a:spcAft>
              <a:buClr>
                <a:schemeClr val="accent1"/>
              </a:buClr>
              <a:buSzPts val="2900"/>
              <a:buChar char="●"/>
            </a:pPr>
            <a:r>
              <a:rPr lang="en" sz="2900">
                <a:solidFill>
                  <a:schemeClr val="accent1"/>
                </a:solidFill>
              </a:rPr>
              <a:t>You Name</a:t>
            </a:r>
            <a:endParaRPr sz="2900">
              <a:solidFill>
                <a:schemeClr val="accent1"/>
              </a:solidFill>
            </a:endParaRPr>
          </a:p>
          <a:p>
            <a:pPr indent="-412750" lvl="0" marL="457200" rtl="0" algn="l">
              <a:spcBef>
                <a:spcPts val="0"/>
              </a:spcBef>
              <a:spcAft>
                <a:spcPts val="0"/>
              </a:spcAft>
              <a:buClr>
                <a:schemeClr val="accent1"/>
              </a:buClr>
              <a:buSzPts val="2900"/>
              <a:buChar char="●"/>
            </a:pPr>
            <a:r>
              <a:rPr lang="en" sz="2900">
                <a:solidFill>
                  <a:schemeClr val="accent1"/>
                </a:solidFill>
              </a:rPr>
              <a:t>Where you are from</a:t>
            </a:r>
            <a:endParaRPr sz="2900">
              <a:solidFill>
                <a:schemeClr val="accent1"/>
              </a:solidFill>
            </a:endParaRPr>
          </a:p>
          <a:p>
            <a:pPr indent="-412750" lvl="0" marL="457200" rtl="0" algn="l">
              <a:spcBef>
                <a:spcPts val="0"/>
              </a:spcBef>
              <a:spcAft>
                <a:spcPts val="0"/>
              </a:spcAft>
              <a:buClr>
                <a:schemeClr val="accent1"/>
              </a:buClr>
              <a:buSzPts val="2900"/>
              <a:buChar char="●"/>
            </a:pPr>
            <a:r>
              <a:rPr lang="en" sz="2900">
                <a:solidFill>
                  <a:schemeClr val="accent1"/>
                </a:solidFill>
              </a:rPr>
              <a:t>What level/courses you teach</a:t>
            </a:r>
            <a:endParaRPr sz="2900">
              <a:solidFill>
                <a:schemeClr val="accent1"/>
              </a:solidFill>
            </a:endParaRPr>
          </a:p>
          <a:p>
            <a:pPr indent="-412750" lvl="0" marL="457200" rtl="0" algn="l">
              <a:spcBef>
                <a:spcPts val="0"/>
              </a:spcBef>
              <a:spcAft>
                <a:spcPts val="0"/>
              </a:spcAft>
              <a:buClr>
                <a:schemeClr val="accent1"/>
              </a:buClr>
              <a:buSzPts val="2900"/>
              <a:buChar char="●"/>
            </a:pPr>
            <a:r>
              <a:rPr lang="en" sz="2900">
                <a:solidFill>
                  <a:schemeClr val="accent1"/>
                </a:solidFill>
              </a:rPr>
              <a:t>Favorite amino acid, protein, or dinosaur</a:t>
            </a:r>
            <a:endParaRPr sz="2900">
              <a:solidFill>
                <a:schemeClr val="accent1"/>
              </a:solidFill>
            </a:endParaRPr>
          </a:p>
        </p:txBody>
      </p:sp>
      <p:sp>
        <p:nvSpPr>
          <p:cNvPr id="1110" name="Google Shape;1110;p229"/>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Who’s in the room?</a:t>
            </a:r>
            <a:endParaRPr/>
          </a:p>
        </p:txBody>
      </p:sp>
      <p:pic>
        <p:nvPicPr>
          <p:cNvPr descr="Business meeting (Provided by Getty Images)" id="1111" name="Google Shape;1111;p229"/>
          <p:cNvPicPr preferRelativeResize="0"/>
          <p:nvPr/>
        </p:nvPicPr>
        <p:blipFill>
          <a:blip r:embed="rId3">
            <a:alphaModFix/>
          </a:blip>
          <a:stretch>
            <a:fillRect/>
          </a:stretch>
        </p:blipFill>
        <p:spPr>
          <a:xfrm>
            <a:off x="5881701" y="1065300"/>
            <a:ext cx="2551153" cy="170159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30" name="Shape 1530"/>
        <p:cNvGrpSpPr/>
        <p:nvPr/>
      </p:nvGrpSpPr>
      <p:grpSpPr>
        <a:xfrm>
          <a:off x="0" y="0"/>
          <a:ext cx="0" cy="0"/>
          <a:chOff x="0" y="0"/>
          <a:chExt cx="0" cy="0"/>
        </a:xfrm>
      </p:grpSpPr>
      <p:grpSp>
        <p:nvGrpSpPr>
          <p:cNvPr id="1531" name="Google Shape;1531;p274"/>
          <p:cNvGrpSpPr/>
          <p:nvPr/>
        </p:nvGrpSpPr>
        <p:grpSpPr>
          <a:xfrm>
            <a:off x="5524200" y="1398870"/>
            <a:ext cx="3335310" cy="3172500"/>
            <a:chOff x="7365600" y="1865160"/>
            <a:chExt cx="4447080" cy="4230000"/>
          </a:xfrm>
        </p:grpSpPr>
        <p:pic>
          <p:nvPicPr>
            <p:cNvPr id="1532" name="Google Shape;1532;p274"/>
            <p:cNvPicPr preferRelativeResize="0"/>
            <p:nvPr/>
          </p:nvPicPr>
          <p:blipFill rotWithShape="1">
            <a:blip r:embed="rId4">
              <a:alphaModFix/>
            </a:blip>
            <a:srcRect b="0" l="0" r="0" t="0"/>
            <a:stretch/>
          </p:blipFill>
          <p:spPr>
            <a:xfrm>
              <a:off x="7365600" y="1865160"/>
              <a:ext cx="4447080" cy="4230000"/>
            </a:xfrm>
            <a:prstGeom prst="rect">
              <a:avLst/>
            </a:prstGeom>
            <a:noFill/>
            <a:ln>
              <a:noFill/>
            </a:ln>
          </p:spPr>
        </p:pic>
        <p:pic>
          <p:nvPicPr>
            <p:cNvPr id="1533" name="Google Shape;1533;p274"/>
            <p:cNvPicPr preferRelativeResize="0"/>
            <p:nvPr/>
          </p:nvPicPr>
          <p:blipFill rotWithShape="1">
            <a:blip r:embed="rId5">
              <a:alphaModFix/>
            </a:blip>
            <a:srcRect b="0" l="0" r="0" t="0"/>
            <a:stretch/>
          </p:blipFill>
          <p:spPr>
            <a:xfrm>
              <a:off x="8029440" y="3009960"/>
              <a:ext cx="610200" cy="2142720"/>
            </a:xfrm>
            <a:prstGeom prst="rect">
              <a:avLst/>
            </a:prstGeom>
            <a:noFill/>
            <a:ln>
              <a:noFill/>
            </a:ln>
          </p:spPr>
        </p:pic>
      </p:grpSp>
      <p:pic>
        <p:nvPicPr>
          <p:cNvPr descr="A purple pencil in a white circle&#10;&#10;Description automatically generated" id="1534" name="Google Shape;1534;p274"/>
          <p:cNvPicPr preferRelativeResize="0"/>
          <p:nvPr/>
        </p:nvPicPr>
        <p:blipFill rotWithShape="1">
          <a:blip r:embed="rId6">
            <a:alphaModFix/>
          </a:blip>
          <a:srcRect b="0" l="0" r="0" t="0"/>
          <a:stretch/>
        </p:blipFill>
        <p:spPr>
          <a:xfrm>
            <a:off x="8107340" y="105210"/>
            <a:ext cx="905310" cy="900180"/>
          </a:xfrm>
          <a:prstGeom prst="rect">
            <a:avLst/>
          </a:prstGeom>
          <a:noFill/>
          <a:ln>
            <a:noFill/>
          </a:ln>
        </p:spPr>
      </p:pic>
      <p:sp>
        <p:nvSpPr>
          <p:cNvPr id="1535" name="Google Shape;1535;p274"/>
          <p:cNvSpPr/>
          <p:nvPr/>
        </p:nvSpPr>
        <p:spPr>
          <a:xfrm>
            <a:off x="683100" y="2378655"/>
            <a:ext cx="4308917" cy="486526"/>
          </a:xfrm>
          <a:custGeom>
            <a:rect b="b" l="l" r="r" t="t"/>
            <a:pathLst>
              <a:path extrusionOk="0" h="21600" w="21600">
                <a:moveTo>
                  <a:pt x="0" y="0"/>
                </a:moveTo>
                <a:lnTo>
                  <a:pt x="21600" y="0"/>
                </a:lnTo>
                <a:lnTo>
                  <a:pt x="21600" y="21600"/>
                </a:lnTo>
                <a:lnTo>
                  <a:pt x="0" y="21600"/>
                </a:lnTo>
                <a:close/>
              </a:path>
            </a:pathLst>
          </a:custGeom>
          <a:solidFill>
            <a:srgbClr val="DAE3F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900" u="none" cap="none" strike="noStrike">
              <a:solidFill>
                <a:srgbClr val="000000"/>
              </a:solidFill>
              <a:latin typeface="Arial"/>
              <a:ea typeface="Arial"/>
              <a:cs typeface="Arial"/>
              <a:sym typeface="Arial"/>
            </a:endParaRPr>
          </a:p>
        </p:txBody>
      </p:sp>
      <p:sp>
        <p:nvSpPr>
          <p:cNvPr id="1536" name="Google Shape;1536;p274"/>
          <p:cNvSpPr txBox="1"/>
          <p:nvPr/>
        </p:nvSpPr>
        <p:spPr>
          <a:xfrm>
            <a:off x="531806" y="1398863"/>
            <a:ext cx="4849875" cy="1945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i="0" lang="en" sz="1800" u="none" cap="none" strike="noStrike">
                <a:solidFill>
                  <a:srgbClr val="000000"/>
                </a:solidFill>
                <a:latin typeface="Calibri"/>
                <a:ea typeface="Calibri"/>
                <a:cs typeface="Calibri"/>
                <a:sym typeface="Calibri"/>
              </a:rPr>
              <a:t>Once your data table is filled with at least ten samples, calculate the </a:t>
            </a:r>
            <a:r>
              <a:rPr b="1" i="0" lang="en" sz="1800" u="none" cap="none" strike="noStrike">
                <a:solidFill>
                  <a:srgbClr val="000000"/>
                </a:solidFill>
                <a:latin typeface="Calibri"/>
                <a:ea typeface="Calibri"/>
                <a:cs typeface="Calibri"/>
                <a:sym typeface="Calibri"/>
              </a:rPr>
              <a:t>average electrons observed near each atom</a:t>
            </a:r>
            <a:r>
              <a:rPr i="0" lang="en" sz="1800" u="none" cap="none" strike="noStrike">
                <a:solidFill>
                  <a:srgbClr val="000000"/>
                </a:solidFill>
                <a:latin typeface="Calibri"/>
                <a:ea typeface="Calibri"/>
                <a:cs typeface="Calibri"/>
                <a:sym typeface="Calibri"/>
              </a:rPr>
              <a:t>.</a:t>
            </a:r>
            <a:endParaRPr sz="1400">
              <a:latin typeface="Calibri"/>
              <a:ea typeface="Calibri"/>
              <a:cs typeface="Calibri"/>
              <a:sym typeface="Calibri"/>
            </a:endParaRPr>
          </a:p>
          <a:p>
            <a:pPr indent="0" lvl="0" marL="0" marR="0" rtl="0" algn="l">
              <a:lnSpc>
                <a:spcPct val="100000"/>
              </a:lnSpc>
              <a:spcBef>
                <a:spcPts val="1500"/>
              </a:spcBef>
              <a:spcAft>
                <a:spcPts val="0"/>
              </a:spcAft>
              <a:buClr>
                <a:srgbClr val="000000"/>
              </a:buClr>
              <a:buSzPts val="1800"/>
              <a:buFont typeface="Arial"/>
              <a:buNone/>
            </a:pPr>
            <a:r>
              <a:rPr b="1" i="0" lang="en" sz="1800" u="none" cap="none" strike="noStrike">
                <a:solidFill>
                  <a:srgbClr val="1F4E79"/>
                </a:solidFill>
                <a:latin typeface="Calibri"/>
                <a:ea typeface="Calibri"/>
                <a:cs typeface="Calibri"/>
                <a:sym typeface="Calibri"/>
              </a:rPr>
              <a:t>      Average of x  =  (x</a:t>
            </a:r>
            <a:r>
              <a:rPr b="1" baseline="-25000" i="0" lang="en" sz="1800" u="none" cap="none" strike="noStrike">
                <a:solidFill>
                  <a:srgbClr val="1F4E79"/>
                </a:solidFill>
                <a:latin typeface="Calibri"/>
                <a:ea typeface="Calibri"/>
                <a:cs typeface="Calibri"/>
                <a:sym typeface="Calibri"/>
              </a:rPr>
              <a:t>1</a:t>
            </a:r>
            <a:r>
              <a:rPr b="1" i="0" lang="en" sz="1800" u="none" cap="none" strike="noStrike">
                <a:solidFill>
                  <a:srgbClr val="1F4E79"/>
                </a:solidFill>
                <a:latin typeface="Calibri"/>
                <a:ea typeface="Calibri"/>
                <a:cs typeface="Calibri"/>
                <a:sym typeface="Calibri"/>
              </a:rPr>
              <a:t> + x</a:t>
            </a:r>
            <a:r>
              <a:rPr b="1" baseline="-25000" i="0" lang="en" sz="1800" u="none" cap="none" strike="noStrike">
                <a:solidFill>
                  <a:srgbClr val="1F4E79"/>
                </a:solidFill>
                <a:latin typeface="Calibri"/>
                <a:ea typeface="Calibri"/>
                <a:cs typeface="Calibri"/>
                <a:sym typeface="Calibri"/>
              </a:rPr>
              <a:t>2</a:t>
            </a:r>
            <a:r>
              <a:rPr b="1" i="0" lang="en" sz="1800" u="none" cap="none" strike="noStrike">
                <a:solidFill>
                  <a:srgbClr val="1F4E79"/>
                </a:solidFill>
                <a:latin typeface="Calibri"/>
                <a:ea typeface="Calibri"/>
                <a:cs typeface="Calibri"/>
                <a:sym typeface="Calibri"/>
              </a:rPr>
              <a:t> + x</a:t>
            </a:r>
            <a:r>
              <a:rPr b="1" baseline="-25000" i="0" lang="en" sz="1800" u="none" cap="none" strike="noStrike">
                <a:solidFill>
                  <a:srgbClr val="1F4E79"/>
                </a:solidFill>
                <a:latin typeface="Calibri"/>
                <a:ea typeface="Calibri"/>
                <a:cs typeface="Calibri"/>
                <a:sym typeface="Calibri"/>
              </a:rPr>
              <a:t>3</a:t>
            </a:r>
            <a:r>
              <a:rPr b="1" i="0" lang="en" sz="1800" u="none" cap="none" strike="noStrike">
                <a:solidFill>
                  <a:srgbClr val="1F4E79"/>
                </a:solidFill>
                <a:latin typeface="Calibri"/>
                <a:ea typeface="Calibri"/>
                <a:cs typeface="Calibri"/>
                <a:sym typeface="Calibri"/>
              </a:rPr>
              <a:t> +. . . x</a:t>
            </a:r>
            <a:r>
              <a:rPr b="1" baseline="-25000" i="0" lang="en" sz="1800" u="none" cap="none" strike="noStrike">
                <a:solidFill>
                  <a:srgbClr val="1F4E79"/>
                </a:solidFill>
                <a:latin typeface="Calibri"/>
                <a:ea typeface="Calibri"/>
                <a:cs typeface="Calibri"/>
                <a:sym typeface="Calibri"/>
              </a:rPr>
              <a:t>n</a:t>
            </a:r>
            <a:r>
              <a:rPr b="1" i="0" lang="en" sz="1800" u="none" cap="none" strike="noStrike">
                <a:solidFill>
                  <a:srgbClr val="1F4E79"/>
                </a:solidFill>
                <a:latin typeface="Calibri"/>
                <a:ea typeface="Calibri"/>
                <a:cs typeface="Calibri"/>
                <a:sym typeface="Calibri"/>
              </a:rPr>
              <a:t>) / n</a:t>
            </a:r>
            <a:endParaRPr b="1" sz="1800">
              <a:solidFill>
                <a:srgbClr val="1F4E79"/>
              </a:solidFill>
              <a:latin typeface="Calibri"/>
              <a:ea typeface="Calibri"/>
              <a:cs typeface="Calibri"/>
              <a:sym typeface="Calibri"/>
            </a:endParaRPr>
          </a:p>
          <a:p>
            <a:pPr indent="0" lvl="0" marL="0" marR="0" rtl="0" algn="l">
              <a:lnSpc>
                <a:spcPct val="100000"/>
              </a:lnSpc>
              <a:spcBef>
                <a:spcPts val="2200"/>
              </a:spcBef>
              <a:spcAft>
                <a:spcPts val="0"/>
              </a:spcAft>
              <a:buClr>
                <a:srgbClr val="000000"/>
              </a:buClr>
              <a:buSzPts val="100"/>
              <a:buFont typeface="Arial"/>
              <a:buNone/>
            </a:pPr>
            <a:r>
              <a:rPr i="0" lang="en" sz="1800" u="none" cap="none" strike="noStrike">
                <a:solidFill>
                  <a:srgbClr val="000000"/>
                </a:solidFill>
                <a:latin typeface="Calibri"/>
                <a:ea typeface="Calibri"/>
                <a:cs typeface="Calibri"/>
                <a:sym typeface="Calibri"/>
              </a:rPr>
              <a:t>Record these averages in the bottom row of your table.</a:t>
            </a:r>
            <a:endParaRPr i="0" sz="1800" u="none" cap="none" strike="noStrike">
              <a:solidFill>
                <a:srgbClr val="000000"/>
              </a:solidFill>
              <a:latin typeface="Calibri"/>
              <a:ea typeface="Calibri"/>
              <a:cs typeface="Calibri"/>
              <a:sym typeface="Calibri"/>
            </a:endParaRPr>
          </a:p>
        </p:txBody>
      </p:sp>
      <p:sp>
        <p:nvSpPr>
          <p:cNvPr id="1537" name="Google Shape;1537;p274"/>
          <p:cNvSpPr/>
          <p:nvPr/>
        </p:nvSpPr>
        <p:spPr>
          <a:xfrm>
            <a:off x="6531030" y="401112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rgbClr val="FE00E0"/>
            </a:solidFill>
            <a:prstDash val="solid"/>
            <a:miter lim="8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900" u="none" cap="none" strike="noStrike">
              <a:solidFill>
                <a:srgbClr val="000000"/>
              </a:solidFill>
              <a:latin typeface="Arial"/>
              <a:ea typeface="Arial"/>
              <a:cs typeface="Arial"/>
              <a:sym typeface="Arial"/>
            </a:endParaRPr>
          </a:p>
        </p:txBody>
      </p:sp>
      <p:sp>
        <p:nvSpPr>
          <p:cNvPr id="1538" name="Google Shape;1538;p274"/>
          <p:cNvSpPr txBox="1"/>
          <p:nvPr>
            <p:ph type="title"/>
          </p:nvPr>
        </p:nvSpPr>
        <p:spPr>
          <a:xfrm>
            <a:off x="304851" y="-119900"/>
            <a:ext cx="7568325" cy="97380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300"/>
              <a:buFont typeface="Arial"/>
              <a:buNone/>
            </a:pPr>
            <a:r>
              <a:rPr b="1" i="0" lang="en" sz="3300" u="none" cap="none" strike="noStrike">
                <a:solidFill>
                  <a:schemeClr val="lt1"/>
                </a:solidFill>
              </a:rPr>
              <a:t>Average Observed Electron Distribution</a:t>
            </a:r>
            <a:endParaRPr b="1" i="0" sz="3300" u="none" cap="none" strike="noStrike">
              <a:solidFill>
                <a:schemeClr val="lt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43" name="Shape 1543"/>
        <p:cNvGrpSpPr/>
        <p:nvPr/>
      </p:nvGrpSpPr>
      <p:grpSpPr>
        <a:xfrm>
          <a:off x="0" y="0"/>
          <a:ext cx="0" cy="0"/>
          <a:chOff x="0" y="0"/>
          <a:chExt cx="0" cy="0"/>
        </a:xfrm>
      </p:grpSpPr>
      <p:grpSp>
        <p:nvGrpSpPr>
          <p:cNvPr id="1544" name="Google Shape;1544;p275"/>
          <p:cNvGrpSpPr/>
          <p:nvPr/>
        </p:nvGrpSpPr>
        <p:grpSpPr>
          <a:xfrm>
            <a:off x="5524200" y="1398870"/>
            <a:ext cx="3335310" cy="3172500"/>
            <a:chOff x="7365600" y="1865160"/>
            <a:chExt cx="4447080" cy="4230000"/>
          </a:xfrm>
        </p:grpSpPr>
        <p:pic>
          <p:nvPicPr>
            <p:cNvPr id="1545" name="Google Shape;1545;p275"/>
            <p:cNvPicPr preferRelativeResize="0"/>
            <p:nvPr/>
          </p:nvPicPr>
          <p:blipFill rotWithShape="1">
            <a:blip r:embed="rId4">
              <a:alphaModFix/>
            </a:blip>
            <a:srcRect b="0" l="0" r="0" t="0"/>
            <a:stretch/>
          </p:blipFill>
          <p:spPr>
            <a:xfrm>
              <a:off x="7365600" y="1865160"/>
              <a:ext cx="4447080" cy="4230000"/>
            </a:xfrm>
            <a:prstGeom prst="rect">
              <a:avLst/>
            </a:prstGeom>
            <a:noFill/>
            <a:ln>
              <a:noFill/>
            </a:ln>
          </p:spPr>
        </p:pic>
        <p:pic>
          <p:nvPicPr>
            <p:cNvPr id="1546" name="Google Shape;1546;p275"/>
            <p:cNvPicPr preferRelativeResize="0"/>
            <p:nvPr/>
          </p:nvPicPr>
          <p:blipFill rotWithShape="1">
            <a:blip r:embed="rId5">
              <a:alphaModFix/>
            </a:blip>
            <a:srcRect b="0" l="0" r="0" t="0"/>
            <a:stretch/>
          </p:blipFill>
          <p:spPr>
            <a:xfrm>
              <a:off x="8029440" y="3009960"/>
              <a:ext cx="610200" cy="2142720"/>
            </a:xfrm>
            <a:prstGeom prst="rect">
              <a:avLst/>
            </a:prstGeom>
            <a:noFill/>
            <a:ln>
              <a:noFill/>
            </a:ln>
          </p:spPr>
        </p:pic>
      </p:grpSp>
      <p:pic>
        <p:nvPicPr>
          <p:cNvPr descr="Icon&#10;&#10;Description automatically generated" id="1547" name="Google Shape;1547;p275"/>
          <p:cNvPicPr preferRelativeResize="0"/>
          <p:nvPr/>
        </p:nvPicPr>
        <p:blipFill rotWithShape="1">
          <a:blip r:embed="rId6">
            <a:alphaModFix/>
          </a:blip>
          <a:srcRect b="0" l="0" r="0" t="0"/>
          <a:stretch/>
        </p:blipFill>
        <p:spPr>
          <a:xfrm>
            <a:off x="8106440" y="99019"/>
            <a:ext cx="905310" cy="905310"/>
          </a:xfrm>
          <a:prstGeom prst="rect">
            <a:avLst/>
          </a:prstGeom>
          <a:noFill/>
          <a:ln>
            <a:noFill/>
          </a:ln>
        </p:spPr>
      </p:pic>
      <p:sp>
        <p:nvSpPr>
          <p:cNvPr id="1548" name="Google Shape;1548;p275"/>
          <p:cNvSpPr txBox="1"/>
          <p:nvPr/>
        </p:nvSpPr>
        <p:spPr>
          <a:xfrm>
            <a:off x="571500" y="1275506"/>
            <a:ext cx="4697325" cy="214672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000"/>
              <a:buFont typeface="Arial"/>
              <a:buNone/>
            </a:pPr>
            <a:r>
              <a:rPr i="0" lang="en" sz="1800" u="none" cap="none" strike="noStrike">
                <a:solidFill>
                  <a:schemeClr val="accent5"/>
                </a:solidFill>
                <a:latin typeface="Calibri"/>
                <a:ea typeface="Calibri"/>
                <a:cs typeface="Calibri"/>
                <a:sym typeface="Calibri"/>
              </a:rPr>
              <a:t>How does your Expected Electron Distribution compare to your average of Observed Electron Distributions?</a:t>
            </a:r>
            <a:endParaRPr i="0" sz="1800" u="none" cap="none" strike="noStrike">
              <a:solidFill>
                <a:schemeClr val="accent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i="0" sz="1800" u="none" cap="none" strike="noStrike">
              <a:solidFill>
                <a:schemeClr val="accent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en" sz="1800" u="none" cap="none" strike="noStrike">
                <a:solidFill>
                  <a:schemeClr val="accent5"/>
                </a:solidFill>
                <a:latin typeface="Calibri"/>
                <a:ea typeface="Calibri"/>
                <a:cs typeface="Calibri"/>
                <a:sym typeface="Calibri"/>
              </a:rPr>
              <a:t>Do electrons spend more time near the hydrogen atoms or the oxygen atom?</a:t>
            </a:r>
            <a:endParaRPr i="0" sz="1800" u="none" cap="none" strike="noStrike">
              <a:solidFill>
                <a:schemeClr val="accent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i="0" sz="1800" u="none" cap="none" strike="noStrike">
              <a:solidFill>
                <a:schemeClr val="accent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en" sz="1800" u="none" cap="none" strike="noStrike">
                <a:solidFill>
                  <a:schemeClr val="accent5"/>
                </a:solidFill>
                <a:latin typeface="Calibri"/>
                <a:ea typeface="Calibri"/>
                <a:cs typeface="Calibri"/>
                <a:sym typeface="Calibri"/>
              </a:rPr>
              <a:t>Why might that be?</a:t>
            </a:r>
            <a:endParaRPr i="0" sz="1800" u="none" cap="none" strike="noStrike">
              <a:solidFill>
                <a:schemeClr val="accent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i="0" sz="1800" u="none" cap="none" strike="noStrike">
              <a:solidFill>
                <a:schemeClr val="accent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i="0" lang="en" sz="1800" u="none" cap="none" strike="noStrike">
                <a:solidFill>
                  <a:schemeClr val="accent5"/>
                </a:solidFill>
                <a:latin typeface="Calibri"/>
                <a:ea typeface="Calibri"/>
                <a:cs typeface="Calibri"/>
                <a:sym typeface="Calibri"/>
              </a:rPr>
              <a:t>What impact might this have on a water molecule?</a:t>
            </a:r>
            <a:endParaRPr i="0" sz="1800" u="none" cap="none" strike="noStrike">
              <a:solidFill>
                <a:schemeClr val="accent5"/>
              </a:solidFill>
              <a:latin typeface="Calibri"/>
              <a:ea typeface="Calibri"/>
              <a:cs typeface="Calibri"/>
              <a:sym typeface="Calibri"/>
            </a:endParaRPr>
          </a:p>
        </p:txBody>
      </p:sp>
      <p:sp>
        <p:nvSpPr>
          <p:cNvPr id="1549" name="Google Shape;1549;p275"/>
          <p:cNvSpPr/>
          <p:nvPr/>
        </p:nvSpPr>
        <p:spPr>
          <a:xfrm>
            <a:off x="6531030" y="398709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rgbClr val="FE00E0"/>
            </a:solidFill>
            <a:prstDash val="solid"/>
            <a:miter lim="8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900" u="none" cap="none" strike="noStrike">
              <a:solidFill>
                <a:srgbClr val="000000"/>
              </a:solidFill>
              <a:latin typeface="Arial"/>
              <a:ea typeface="Arial"/>
              <a:cs typeface="Arial"/>
              <a:sym typeface="Arial"/>
            </a:endParaRPr>
          </a:p>
        </p:txBody>
      </p:sp>
      <p:sp>
        <p:nvSpPr>
          <p:cNvPr id="1550" name="Google Shape;1550;p275"/>
          <p:cNvSpPr/>
          <p:nvPr/>
        </p:nvSpPr>
        <p:spPr>
          <a:xfrm>
            <a:off x="6531030" y="1796850"/>
            <a:ext cx="1905930" cy="287010"/>
          </a:xfrm>
          <a:custGeom>
            <a:rect b="b" l="l" r="r" t="t"/>
            <a:pathLst>
              <a:path extrusionOk="0" h="21600" w="21600">
                <a:moveTo>
                  <a:pt x="0" y="0"/>
                </a:moveTo>
                <a:lnTo>
                  <a:pt x="21600" y="0"/>
                </a:lnTo>
                <a:lnTo>
                  <a:pt x="21600" y="21600"/>
                </a:lnTo>
                <a:lnTo>
                  <a:pt x="0" y="21600"/>
                </a:lnTo>
                <a:close/>
              </a:path>
            </a:pathLst>
          </a:custGeom>
          <a:noFill/>
          <a:ln cap="flat" cmpd="sng" w="76300">
            <a:solidFill>
              <a:srgbClr val="FE00E0"/>
            </a:solidFill>
            <a:prstDash val="solid"/>
            <a:miter lim="8000"/>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t/>
            </a:r>
            <a:endParaRPr b="0" i="0" sz="1900" u="none" cap="none" strike="noStrike">
              <a:solidFill>
                <a:srgbClr val="000000"/>
              </a:solidFill>
              <a:latin typeface="Arial"/>
              <a:ea typeface="Arial"/>
              <a:cs typeface="Arial"/>
              <a:sym typeface="Arial"/>
            </a:endParaRPr>
          </a:p>
        </p:txBody>
      </p:sp>
      <p:sp>
        <p:nvSpPr>
          <p:cNvPr id="1551" name="Google Shape;1551;p275"/>
          <p:cNvSpPr txBox="1"/>
          <p:nvPr>
            <p:ph type="title"/>
          </p:nvPr>
        </p:nvSpPr>
        <p:spPr>
          <a:xfrm>
            <a:off x="311524" y="-114300"/>
            <a:ext cx="7481700" cy="973800"/>
          </a:xfrm>
          <a:prstGeom prst="rect">
            <a:avLst/>
          </a:prstGeom>
          <a:noFill/>
          <a:ln>
            <a:noFill/>
          </a:ln>
        </p:spPr>
        <p:txBody>
          <a:bodyPr anchorCtr="0" anchor="ctr" bIns="0" lIns="0" spcFirstLastPara="1" rIns="0" wrap="square" tIns="0">
            <a:normAutofit/>
          </a:bodyPr>
          <a:lstStyle/>
          <a:p>
            <a:pPr indent="0" lvl="0" marL="0" marR="0" rtl="0" algn="l">
              <a:lnSpc>
                <a:spcPct val="100000"/>
              </a:lnSpc>
              <a:spcBef>
                <a:spcPts val="0"/>
              </a:spcBef>
              <a:spcAft>
                <a:spcPts val="0"/>
              </a:spcAft>
              <a:buClr>
                <a:srgbClr val="000000"/>
              </a:buClr>
              <a:buSzPts val="3300"/>
              <a:buFont typeface="Arial"/>
              <a:buNone/>
            </a:pPr>
            <a:r>
              <a:rPr b="1" i="0" lang="en" sz="3300" u="none" cap="none" strike="noStrike">
                <a:solidFill>
                  <a:schemeClr val="lt1"/>
                </a:solidFill>
              </a:rPr>
              <a:t>Does every group have the same data?</a:t>
            </a:r>
            <a:endParaRPr b="1" i="0" sz="3300" u="none" cap="none" strike="noStrike">
              <a:solidFill>
                <a:schemeClr val="lt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56" name="Shape 1556"/>
        <p:cNvGrpSpPr/>
        <p:nvPr/>
      </p:nvGrpSpPr>
      <p:grpSpPr>
        <a:xfrm>
          <a:off x="0" y="0"/>
          <a:ext cx="0" cy="0"/>
          <a:chOff x="0" y="0"/>
          <a:chExt cx="0" cy="0"/>
        </a:xfrm>
      </p:grpSpPr>
      <p:pic>
        <p:nvPicPr>
          <p:cNvPr descr="Icon&#10;&#10;Description automatically generated" id="1557" name="Google Shape;1557;p276"/>
          <p:cNvPicPr preferRelativeResize="0"/>
          <p:nvPr/>
        </p:nvPicPr>
        <p:blipFill rotWithShape="1">
          <a:blip r:embed="rId4">
            <a:alphaModFix/>
          </a:blip>
          <a:srcRect b="0" l="0" r="0" t="0"/>
          <a:stretch/>
        </p:blipFill>
        <p:spPr>
          <a:xfrm>
            <a:off x="8144540" y="74425"/>
            <a:ext cx="905310" cy="905310"/>
          </a:xfrm>
          <a:prstGeom prst="rect">
            <a:avLst/>
          </a:prstGeom>
          <a:noFill/>
          <a:ln>
            <a:noFill/>
          </a:ln>
        </p:spPr>
      </p:pic>
      <p:sp>
        <p:nvSpPr>
          <p:cNvPr id="1558" name="Google Shape;1558;p276"/>
          <p:cNvSpPr txBox="1"/>
          <p:nvPr/>
        </p:nvSpPr>
        <p:spPr>
          <a:xfrm>
            <a:off x="333113" y="1275000"/>
            <a:ext cx="4711800" cy="34842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100"/>
              <a:buFont typeface="Arial"/>
              <a:buNone/>
            </a:pPr>
            <a:r>
              <a:rPr b="1" i="0" lang="en" sz="2100" u="none" cap="none" strike="noStrike">
                <a:solidFill>
                  <a:srgbClr val="000000"/>
                </a:solidFill>
                <a:latin typeface="Calibri"/>
                <a:ea typeface="Calibri"/>
                <a:cs typeface="Calibri"/>
                <a:sym typeface="Calibri"/>
              </a:rPr>
              <a:t>The electrons in a water molecule are not shared equally!</a:t>
            </a:r>
            <a:endParaRPr b="0" i="0" sz="21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2200"/>
              <a:buFont typeface="Arial"/>
              <a:buNone/>
            </a:pPr>
            <a:r>
              <a:rPr b="0" i="0" lang="en" sz="2200" u="none" cap="none" strike="noStrike">
                <a:solidFill>
                  <a:srgbClr val="000000"/>
                </a:solidFill>
                <a:latin typeface="Calibri"/>
                <a:ea typeface="Calibri"/>
                <a:cs typeface="Calibri"/>
                <a:sym typeface="Calibri"/>
              </a:rPr>
              <a:t>On average, electrons spend slightly more time near the oxygen atom than would be expected. </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2200"/>
              <a:buFont typeface="Arial"/>
              <a:buNone/>
            </a:pPr>
            <a:r>
              <a:rPr b="0" i="0" lang="en" sz="2200" u="none" cap="none" strike="noStrike">
                <a:solidFill>
                  <a:srgbClr val="000000"/>
                </a:solidFill>
                <a:latin typeface="Calibri"/>
                <a:ea typeface="Calibri"/>
                <a:cs typeface="Calibri"/>
                <a:sym typeface="Calibri"/>
              </a:rPr>
              <a:t>We call this property of water </a:t>
            </a:r>
            <a:r>
              <a:rPr b="1" i="0" lang="en" sz="2200" u="none" cap="none" strike="noStrike">
                <a:solidFill>
                  <a:schemeClr val="accent2"/>
                </a:solidFill>
                <a:latin typeface="Calibri"/>
                <a:ea typeface="Calibri"/>
                <a:cs typeface="Calibri"/>
                <a:sym typeface="Calibri"/>
              </a:rPr>
              <a:t>POLARITY</a:t>
            </a:r>
            <a:r>
              <a:rPr b="0" i="0" lang="en" sz="2200" u="none" cap="none" strike="noStrike">
                <a:solidFill>
                  <a:srgbClr val="000000"/>
                </a:solidFill>
                <a:latin typeface="Calibri"/>
                <a:ea typeface="Calibri"/>
                <a:cs typeface="Calibri"/>
                <a:sym typeface="Calibri"/>
              </a:rPr>
              <a:t>!</a:t>
            </a:r>
            <a:endParaRPr b="0" i="0" sz="2200" u="none" cap="none" strike="noStrike">
              <a:solidFill>
                <a:srgbClr val="000000"/>
              </a:solidFill>
              <a:latin typeface="Arial"/>
              <a:ea typeface="Arial"/>
              <a:cs typeface="Arial"/>
              <a:sym typeface="Arial"/>
            </a:endParaRPr>
          </a:p>
        </p:txBody>
      </p:sp>
      <p:pic>
        <p:nvPicPr>
          <p:cNvPr id="1559" name="Google Shape;1559;p276"/>
          <p:cNvPicPr preferRelativeResize="0"/>
          <p:nvPr/>
        </p:nvPicPr>
        <p:blipFill rotWithShape="1">
          <a:blip r:embed="rId5">
            <a:alphaModFix/>
          </a:blip>
          <a:srcRect b="0" l="0" r="0" t="0"/>
          <a:stretch/>
        </p:blipFill>
        <p:spPr>
          <a:xfrm>
            <a:off x="5308376" y="1241801"/>
            <a:ext cx="3503350" cy="3567325"/>
          </a:xfrm>
          <a:prstGeom prst="rect">
            <a:avLst/>
          </a:prstGeom>
          <a:noFill/>
          <a:ln>
            <a:noFill/>
          </a:ln>
        </p:spPr>
      </p:pic>
      <p:sp>
        <p:nvSpPr>
          <p:cNvPr id="1560" name="Google Shape;1560;p276"/>
          <p:cNvSpPr txBox="1"/>
          <p:nvPr>
            <p:ph type="title"/>
          </p:nvPr>
        </p:nvSpPr>
        <p:spPr>
          <a:xfrm>
            <a:off x="323608" y="-96056"/>
            <a:ext cx="8810775" cy="9054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rPr b="1" i="0" lang="en" sz="3300" u="none" cap="none" strike="noStrike">
                <a:solidFill>
                  <a:schemeClr val="lt1"/>
                </a:solidFill>
              </a:rPr>
              <a:t>Electrons Are Not Shared Equally</a:t>
            </a:r>
            <a:endParaRPr b="1" i="0" sz="3300" u="none" cap="none" strike="noStrike">
              <a:solidFill>
                <a:schemeClr val="lt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5" name="Shape 1565"/>
        <p:cNvGrpSpPr/>
        <p:nvPr/>
      </p:nvGrpSpPr>
      <p:grpSpPr>
        <a:xfrm>
          <a:off x="0" y="0"/>
          <a:ext cx="0" cy="0"/>
          <a:chOff x="0" y="0"/>
          <a:chExt cx="0" cy="0"/>
        </a:xfrm>
      </p:grpSpPr>
      <p:pic>
        <p:nvPicPr>
          <p:cNvPr id="1566" name="Google Shape;1566;p277"/>
          <p:cNvPicPr preferRelativeResize="0"/>
          <p:nvPr/>
        </p:nvPicPr>
        <p:blipFill rotWithShape="1">
          <a:blip r:embed="rId4">
            <a:alphaModFix/>
          </a:blip>
          <a:srcRect b="0" l="0" r="0" t="0"/>
          <a:stretch/>
        </p:blipFill>
        <p:spPr>
          <a:xfrm>
            <a:off x="8149640" y="76375"/>
            <a:ext cx="905310" cy="905310"/>
          </a:xfrm>
          <a:prstGeom prst="rect">
            <a:avLst/>
          </a:prstGeom>
          <a:noFill/>
          <a:ln>
            <a:noFill/>
          </a:ln>
        </p:spPr>
      </p:pic>
      <p:sp>
        <p:nvSpPr>
          <p:cNvPr id="1567" name="Google Shape;1567;p277"/>
          <p:cNvSpPr txBox="1"/>
          <p:nvPr/>
        </p:nvSpPr>
        <p:spPr>
          <a:xfrm>
            <a:off x="235925" y="5050"/>
            <a:ext cx="7494975" cy="748575"/>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Clr>
                <a:srgbClr val="000000"/>
              </a:buClr>
              <a:buSzPts val="3500"/>
              <a:buFont typeface="Arial"/>
              <a:buNone/>
            </a:pPr>
            <a:r>
              <a:rPr b="1" i="0" lang="en" sz="3300" u="none" cap="none" strike="noStrike">
                <a:solidFill>
                  <a:srgbClr val="FFFFFF"/>
                </a:solidFill>
                <a:latin typeface="Calibri"/>
                <a:ea typeface="Calibri"/>
                <a:cs typeface="Calibri"/>
                <a:sym typeface="Calibri"/>
              </a:rPr>
              <a:t>Polarity and Multiple Water Molecules</a:t>
            </a:r>
            <a:endParaRPr b="0" i="0" sz="3300" u="none" cap="none" strike="noStrike">
              <a:solidFill>
                <a:srgbClr val="000000"/>
              </a:solidFill>
              <a:latin typeface="Arial"/>
              <a:ea typeface="Arial"/>
              <a:cs typeface="Arial"/>
              <a:sym typeface="Arial"/>
            </a:endParaRPr>
          </a:p>
        </p:txBody>
      </p:sp>
      <p:sp>
        <p:nvSpPr>
          <p:cNvPr id="1568" name="Google Shape;1568;p277"/>
          <p:cNvSpPr txBox="1"/>
          <p:nvPr/>
        </p:nvSpPr>
        <p:spPr>
          <a:xfrm>
            <a:off x="328528" y="1276950"/>
            <a:ext cx="3677700" cy="2146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400"/>
              <a:buFont typeface="Arial"/>
              <a:buNone/>
            </a:pPr>
            <a:r>
              <a:rPr i="0" lang="en" sz="2400" u="none" cap="none" strike="noStrike">
                <a:solidFill>
                  <a:schemeClr val="accent2"/>
                </a:solidFill>
                <a:latin typeface="Calibri"/>
                <a:ea typeface="Calibri"/>
                <a:cs typeface="Calibri"/>
                <a:sym typeface="Calibri"/>
              </a:rPr>
              <a:t>How do multiple water molecules interact? </a:t>
            </a:r>
            <a:endParaRPr i="0" sz="2400" u="none" cap="none" strike="noStrike">
              <a:solidFill>
                <a:schemeClr val="accent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i="0" lang="en" sz="2400" u="none" cap="none" strike="noStrike">
                <a:solidFill>
                  <a:srgbClr val="000000"/>
                </a:solidFill>
                <a:latin typeface="Calibri"/>
                <a:ea typeface="Calibri"/>
                <a:cs typeface="Calibri"/>
                <a:sym typeface="Calibri"/>
              </a:rPr>
              <a:t>Try to build a structure that shows </a:t>
            </a:r>
            <a:r>
              <a:rPr b="1" i="0" lang="en" sz="2400" u="none" cap="none" strike="noStrike">
                <a:solidFill>
                  <a:srgbClr val="000000"/>
                </a:solidFill>
                <a:latin typeface="Calibri"/>
                <a:ea typeface="Calibri"/>
                <a:cs typeface="Calibri"/>
                <a:sym typeface="Calibri"/>
              </a:rPr>
              <a:t>every</a:t>
            </a:r>
            <a:r>
              <a:rPr i="0" lang="en" sz="2400" u="none" cap="none" strike="noStrike">
                <a:solidFill>
                  <a:srgbClr val="000000"/>
                </a:solidFill>
                <a:latin typeface="Calibri"/>
                <a:ea typeface="Calibri"/>
                <a:cs typeface="Calibri"/>
                <a:sym typeface="Calibri"/>
              </a:rPr>
              <a:t> interaction a single water molecule could have.</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i="0" sz="2400" u="none" cap="none" strike="noStrike">
              <a:solidFill>
                <a:srgbClr val="000000"/>
              </a:solidFill>
              <a:latin typeface="Calibri"/>
              <a:ea typeface="Calibri"/>
              <a:cs typeface="Calibri"/>
              <a:sym typeface="Calibri"/>
            </a:endParaRPr>
          </a:p>
        </p:txBody>
      </p:sp>
      <p:pic>
        <p:nvPicPr>
          <p:cNvPr id="1569" name="Google Shape;1569;p277"/>
          <p:cNvPicPr preferRelativeResize="0"/>
          <p:nvPr/>
        </p:nvPicPr>
        <p:blipFill rotWithShape="1">
          <a:blip r:embed="rId5">
            <a:alphaModFix/>
          </a:blip>
          <a:srcRect b="0" l="0" r="0" t="0"/>
          <a:stretch/>
        </p:blipFill>
        <p:spPr>
          <a:xfrm>
            <a:off x="4332638" y="1455954"/>
            <a:ext cx="4119188" cy="2574492"/>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574" name="Shape 1574"/>
        <p:cNvGrpSpPr/>
        <p:nvPr/>
      </p:nvGrpSpPr>
      <p:grpSpPr>
        <a:xfrm>
          <a:off x="0" y="0"/>
          <a:ext cx="0" cy="0"/>
          <a:chOff x="0" y="0"/>
          <a:chExt cx="0" cy="0"/>
        </a:xfrm>
      </p:grpSpPr>
      <p:pic>
        <p:nvPicPr>
          <p:cNvPr id="1575" name="Google Shape;1575;p278"/>
          <p:cNvPicPr preferRelativeResize="0"/>
          <p:nvPr/>
        </p:nvPicPr>
        <p:blipFill rotWithShape="1">
          <a:blip r:embed="rId4">
            <a:alphaModFix/>
          </a:blip>
          <a:srcRect b="0" l="0" r="0" t="0"/>
          <a:stretch/>
        </p:blipFill>
        <p:spPr>
          <a:xfrm>
            <a:off x="3874380" y="1952760"/>
            <a:ext cx="1515512" cy="2614682"/>
          </a:xfrm>
          <a:prstGeom prst="rect">
            <a:avLst/>
          </a:prstGeom>
          <a:noFill/>
          <a:ln>
            <a:noFill/>
          </a:ln>
        </p:spPr>
      </p:pic>
      <p:pic>
        <p:nvPicPr>
          <p:cNvPr id="1576" name="Google Shape;1576;p278"/>
          <p:cNvPicPr preferRelativeResize="0"/>
          <p:nvPr/>
        </p:nvPicPr>
        <p:blipFill rotWithShape="1">
          <a:blip r:embed="rId5">
            <a:alphaModFix/>
          </a:blip>
          <a:srcRect b="0" l="0" r="0" t="0"/>
          <a:stretch/>
        </p:blipFill>
        <p:spPr>
          <a:xfrm>
            <a:off x="1014650" y="1952760"/>
            <a:ext cx="1515512" cy="2614682"/>
          </a:xfrm>
          <a:prstGeom prst="rect">
            <a:avLst/>
          </a:prstGeom>
          <a:noFill/>
          <a:ln>
            <a:noFill/>
          </a:ln>
        </p:spPr>
      </p:pic>
      <p:sp>
        <p:nvSpPr>
          <p:cNvPr id="1577" name="Google Shape;1577;p278"/>
          <p:cNvSpPr txBox="1"/>
          <p:nvPr/>
        </p:nvSpPr>
        <p:spPr>
          <a:xfrm>
            <a:off x="272212" y="0"/>
            <a:ext cx="7882650" cy="748575"/>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2800"/>
              <a:buFont typeface="Arial"/>
              <a:buNone/>
            </a:pPr>
            <a:r>
              <a:rPr b="1" i="0" lang="en" sz="3000" u="none" cap="none" strike="noStrike">
                <a:solidFill>
                  <a:srgbClr val="FFFFFF"/>
                </a:solidFill>
                <a:latin typeface="Calibri"/>
                <a:ea typeface="Calibri"/>
                <a:cs typeface="Calibri"/>
                <a:sym typeface="Calibri"/>
              </a:rPr>
              <a:t>Check Your Drawing with the 3DMD AR EDU App</a:t>
            </a:r>
            <a:endParaRPr b="0" i="0" sz="3000" u="none" cap="none" strike="noStrike">
              <a:solidFill>
                <a:srgbClr val="000000"/>
              </a:solidFill>
              <a:latin typeface="Calibri"/>
              <a:ea typeface="Calibri"/>
              <a:cs typeface="Calibri"/>
              <a:sym typeface="Calibri"/>
            </a:endParaRPr>
          </a:p>
        </p:txBody>
      </p:sp>
      <p:sp>
        <p:nvSpPr>
          <p:cNvPr id="1578" name="Google Shape;1578;p278"/>
          <p:cNvSpPr/>
          <p:nvPr/>
        </p:nvSpPr>
        <p:spPr>
          <a:xfrm>
            <a:off x="709560" y="3297511"/>
            <a:ext cx="814860" cy="835911"/>
          </a:xfrm>
          <a:custGeom>
            <a:rect b="b" l="l" r="r" t="t"/>
            <a:pathLst>
              <a:path extrusionOk="0" h="22158" w="21600">
                <a:moveTo>
                  <a:pt x="0" y="11079"/>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579" name="Google Shape;1579;p278"/>
          <p:cNvSpPr/>
          <p:nvPr/>
        </p:nvSpPr>
        <p:spPr>
          <a:xfrm>
            <a:off x="7022970" y="3789721"/>
            <a:ext cx="480330" cy="536785"/>
          </a:xfrm>
          <a:custGeom>
            <a:rect b="b" l="l" r="r" t="t"/>
            <a:pathLst>
              <a:path extrusionOk="0" h="24136" w="21600">
                <a:moveTo>
                  <a:pt x="0" y="12068"/>
                </a:moveTo>
                <a:close/>
              </a:path>
            </a:pathLst>
          </a:custGeom>
          <a:noFill/>
          <a:ln cap="flat" cmpd="sng" w="88900">
            <a:solidFill>
              <a:srgbClr val="FE00E0"/>
            </a:solidFill>
            <a:prstDash val="solid"/>
            <a:miter lim="8000"/>
            <a:headEnd len="sm" w="sm" type="none"/>
            <a:tailEnd len="sm" w="sm" type="none"/>
          </a:ln>
        </p:spPr>
        <p:txBody>
          <a:bodyPr anchorCtr="1"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descr="Icon&#10;&#10;Description automatically generated" id="1580" name="Google Shape;1580;p278"/>
          <p:cNvPicPr preferRelativeResize="0"/>
          <p:nvPr/>
        </p:nvPicPr>
        <p:blipFill rotWithShape="1">
          <a:blip r:embed="rId6">
            <a:alphaModFix/>
          </a:blip>
          <a:srcRect b="0" l="0" r="0" t="0"/>
          <a:stretch/>
        </p:blipFill>
        <p:spPr>
          <a:xfrm>
            <a:off x="8112170" y="142485"/>
            <a:ext cx="900180" cy="900180"/>
          </a:xfrm>
          <a:prstGeom prst="rect">
            <a:avLst/>
          </a:prstGeom>
          <a:noFill/>
          <a:ln>
            <a:noFill/>
          </a:ln>
        </p:spPr>
      </p:pic>
      <p:sp>
        <p:nvSpPr>
          <p:cNvPr id="1581" name="Google Shape;1581;p278"/>
          <p:cNvSpPr txBox="1"/>
          <p:nvPr/>
        </p:nvSpPr>
        <p:spPr>
          <a:xfrm>
            <a:off x="709550" y="1290330"/>
            <a:ext cx="2185200" cy="530775"/>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i="0" lang="en" sz="1800" u="none" cap="none" strike="noStrike">
                <a:solidFill>
                  <a:srgbClr val="000000"/>
                </a:solidFill>
                <a:latin typeface="Calibri"/>
                <a:ea typeface="Calibri"/>
                <a:cs typeface="Calibri"/>
                <a:sym typeface="Calibri"/>
              </a:rPr>
              <a:t>Choose</a:t>
            </a:r>
            <a:endParaRPr i="0" sz="1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500"/>
              <a:buFont typeface="Arial"/>
              <a:buNone/>
            </a:pPr>
            <a:r>
              <a:rPr b="1" i="0" lang="en" sz="1800" u="none" cap="none" strike="noStrike">
                <a:solidFill>
                  <a:srgbClr val="D200B9"/>
                </a:solidFill>
                <a:latin typeface="Calibri"/>
                <a:ea typeface="Calibri"/>
                <a:cs typeface="Calibri"/>
                <a:sym typeface="Calibri"/>
              </a:rPr>
              <a:t>Polarity</a:t>
            </a:r>
            <a:endParaRPr i="0" sz="1800" u="none" cap="none" strike="noStrike">
              <a:solidFill>
                <a:srgbClr val="000000"/>
              </a:solidFill>
              <a:latin typeface="Calibri"/>
              <a:ea typeface="Calibri"/>
              <a:cs typeface="Calibri"/>
              <a:sym typeface="Calibri"/>
            </a:endParaRPr>
          </a:p>
        </p:txBody>
      </p:sp>
      <p:sp>
        <p:nvSpPr>
          <p:cNvPr id="1582" name="Google Shape;1582;p278"/>
          <p:cNvSpPr txBox="1"/>
          <p:nvPr/>
        </p:nvSpPr>
        <p:spPr>
          <a:xfrm>
            <a:off x="3765892" y="1290338"/>
            <a:ext cx="1732500" cy="530775"/>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i="0" lang="en" sz="1800" u="none" cap="none" strike="noStrike">
                <a:solidFill>
                  <a:srgbClr val="000000"/>
                </a:solidFill>
                <a:latin typeface="Calibri"/>
                <a:ea typeface="Calibri"/>
                <a:cs typeface="Calibri"/>
                <a:sym typeface="Calibri"/>
              </a:rPr>
              <a:t>Scan a </a:t>
            </a:r>
            <a:r>
              <a:rPr b="1" i="0" lang="en" sz="1800" u="none" cap="none" strike="noStrike">
                <a:solidFill>
                  <a:srgbClr val="000000"/>
                </a:solidFill>
                <a:latin typeface="Calibri"/>
                <a:ea typeface="Calibri"/>
                <a:cs typeface="Calibri"/>
                <a:sym typeface="Calibri"/>
              </a:rPr>
              <a:t>single water molecule</a:t>
            </a:r>
            <a:endParaRPr i="0" sz="1800" u="none" cap="none" strike="noStrike">
              <a:solidFill>
                <a:srgbClr val="000000"/>
              </a:solidFill>
              <a:latin typeface="Calibri"/>
              <a:ea typeface="Calibri"/>
              <a:cs typeface="Calibri"/>
              <a:sym typeface="Calibri"/>
            </a:endParaRPr>
          </a:p>
        </p:txBody>
      </p:sp>
      <p:sp>
        <p:nvSpPr>
          <p:cNvPr id="1583" name="Google Shape;1583;p278"/>
          <p:cNvSpPr txBox="1"/>
          <p:nvPr/>
        </p:nvSpPr>
        <p:spPr>
          <a:xfrm>
            <a:off x="6601022" y="1290338"/>
            <a:ext cx="1592100" cy="530775"/>
          </a:xfrm>
          <a:prstGeom prst="rect">
            <a:avLst/>
          </a:prstGeom>
          <a:noFill/>
          <a:ln>
            <a:noFill/>
          </a:ln>
        </p:spPr>
        <p:txBody>
          <a:bodyPr anchorCtr="1"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i="0" lang="en" sz="1800" u="none" cap="none" strike="noStrike">
                <a:solidFill>
                  <a:srgbClr val="000000"/>
                </a:solidFill>
                <a:latin typeface="Calibri"/>
                <a:ea typeface="Calibri"/>
                <a:cs typeface="Calibri"/>
                <a:sym typeface="Calibri"/>
              </a:rPr>
              <a:t>Only click the </a:t>
            </a:r>
            <a:r>
              <a:rPr b="1" i="0" lang="en" sz="1800" u="none" cap="none" strike="noStrike">
                <a:solidFill>
                  <a:srgbClr val="D200B9"/>
                </a:solidFill>
                <a:latin typeface="Calibri"/>
                <a:ea typeface="Calibri"/>
                <a:cs typeface="Calibri"/>
                <a:sym typeface="Calibri"/>
              </a:rPr>
              <a:t>right button</a:t>
            </a:r>
            <a:endParaRPr i="0" sz="1800" u="none" cap="none" strike="noStrike">
              <a:solidFill>
                <a:srgbClr val="000000"/>
              </a:solidFill>
              <a:latin typeface="Calibri"/>
              <a:ea typeface="Calibri"/>
              <a:cs typeface="Calibri"/>
              <a:sym typeface="Calibri"/>
            </a:endParaRPr>
          </a:p>
        </p:txBody>
      </p:sp>
      <p:pic>
        <p:nvPicPr>
          <p:cNvPr id="1584" name="Google Shape;1584;p278"/>
          <p:cNvPicPr preferRelativeResize="0"/>
          <p:nvPr/>
        </p:nvPicPr>
        <p:blipFill rotWithShape="1">
          <a:blip r:embed="rId7">
            <a:alphaModFix/>
          </a:blip>
          <a:srcRect b="0" l="0" r="0" t="0"/>
          <a:stretch/>
        </p:blipFill>
        <p:spPr>
          <a:xfrm>
            <a:off x="6639283" y="1927048"/>
            <a:ext cx="1515574" cy="2559398"/>
          </a:xfrm>
          <a:prstGeom prst="rect">
            <a:avLst/>
          </a:prstGeom>
          <a:noFill/>
          <a:ln>
            <a:noFill/>
          </a:ln>
        </p:spPr>
      </p:pic>
      <p:sp>
        <p:nvSpPr>
          <p:cNvPr id="1585" name="Google Shape;1585;p278"/>
          <p:cNvSpPr/>
          <p:nvPr/>
        </p:nvSpPr>
        <p:spPr>
          <a:xfrm>
            <a:off x="1029033" y="3096151"/>
            <a:ext cx="815100" cy="8358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
        <p:nvSpPr>
          <p:cNvPr id="1586" name="Google Shape;1586;p278"/>
          <p:cNvSpPr/>
          <p:nvPr/>
        </p:nvSpPr>
        <p:spPr>
          <a:xfrm>
            <a:off x="7491059" y="3573562"/>
            <a:ext cx="480300" cy="537000"/>
          </a:xfrm>
          <a:prstGeom prst="ellipse">
            <a:avLst/>
          </a:prstGeom>
          <a:noFill/>
          <a:ln cap="flat" cmpd="sng" w="88900">
            <a:solidFill>
              <a:srgbClr val="FE00E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FFFFFF"/>
                </a:solidFill>
                <a:latin typeface="Calibri"/>
                <a:ea typeface="Calibri"/>
                <a:cs typeface="Calibri"/>
                <a:sym typeface="Calibri"/>
              </a:rPr>
              <a:t>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0" name="Shape 1590"/>
        <p:cNvGrpSpPr/>
        <p:nvPr/>
      </p:nvGrpSpPr>
      <p:grpSpPr>
        <a:xfrm>
          <a:off x="0" y="0"/>
          <a:ext cx="0" cy="0"/>
          <a:chOff x="0" y="0"/>
          <a:chExt cx="0" cy="0"/>
        </a:xfrm>
      </p:grpSpPr>
      <p:sp>
        <p:nvSpPr>
          <p:cNvPr id="1591" name="Google Shape;1591;p279"/>
          <p:cNvSpPr txBox="1"/>
          <p:nvPr>
            <p:ph type="title"/>
          </p:nvPr>
        </p:nvSpPr>
        <p:spPr>
          <a:xfrm>
            <a:off x="980250" y="113811"/>
            <a:ext cx="7851300" cy="9738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3000"/>
              <a:buFont typeface="Arial"/>
              <a:buNone/>
            </a:pPr>
            <a:r>
              <a:rPr i="0" lang="en" u="none" cap="none" strike="noStrike">
                <a:solidFill>
                  <a:schemeClr val="accent1"/>
                </a:solidFill>
              </a:rPr>
              <a:t>Hydrogen </a:t>
            </a:r>
            <a:r>
              <a:rPr lang="en">
                <a:solidFill>
                  <a:schemeClr val="accent1"/>
                </a:solidFill>
              </a:rPr>
              <a:t>B</a:t>
            </a:r>
            <a:r>
              <a:rPr i="0" lang="en" u="none" cap="none" strike="noStrike">
                <a:solidFill>
                  <a:schemeClr val="accent1"/>
                </a:solidFill>
              </a:rPr>
              <a:t>onds</a:t>
            </a:r>
            <a:endParaRPr i="0" u="none" cap="none" strike="noStrike">
              <a:solidFill>
                <a:schemeClr val="accent1"/>
              </a:solidFill>
            </a:endParaRPr>
          </a:p>
        </p:txBody>
      </p:sp>
      <p:pic>
        <p:nvPicPr>
          <p:cNvPr id="1592" name="Google Shape;1592;p279"/>
          <p:cNvPicPr preferRelativeResize="0"/>
          <p:nvPr/>
        </p:nvPicPr>
        <p:blipFill rotWithShape="1">
          <a:blip r:embed="rId3">
            <a:alphaModFix/>
          </a:blip>
          <a:srcRect b="0" l="0" r="0" t="0"/>
          <a:stretch/>
        </p:blipFill>
        <p:spPr>
          <a:xfrm>
            <a:off x="2940588" y="982227"/>
            <a:ext cx="3545124" cy="371167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6" name="Shape 1596"/>
        <p:cNvGrpSpPr/>
        <p:nvPr/>
      </p:nvGrpSpPr>
      <p:grpSpPr>
        <a:xfrm>
          <a:off x="0" y="0"/>
          <a:ext cx="0" cy="0"/>
          <a:chOff x="0" y="0"/>
          <a:chExt cx="0" cy="0"/>
        </a:xfrm>
      </p:grpSpPr>
      <p:sp>
        <p:nvSpPr>
          <p:cNvPr id="1597" name="Google Shape;1597;p280"/>
          <p:cNvSpPr txBox="1"/>
          <p:nvPr>
            <p:ph type="title"/>
          </p:nvPr>
        </p:nvSpPr>
        <p:spPr>
          <a:xfrm>
            <a:off x="223525" y="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Play! What do you notice?</a:t>
            </a:r>
            <a:endParaRPr/>
          </a:p>
        </p:txBody>
      </p:sp>
      <p:pic>
        <p:nvPicPr>
          <p:cNvPr id="1598" name="Google Shape;1598;p280"/>
          <p:cNvPicPr preferRelativeResize="0"/>
          <p:nvPr/>
        </p:nvPicPr>
        <p:blipFill>
          <a:blip r:embed="rId3">
            <a:alphaModFix/>
          </a:blip>
          <a:stretch>
            <a:fillRect/>
          </a:stretch>
        </p:blipFill>
        <p:spPr>
          <a:xfrm rot="-5400000">
            <a:off x="2712174" y="360964"/>
            <a:ext cx="3719651" cy="50084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3" name="Shape 1603"/>
        <p:cNvGrpSpPr/>
        <p:nvPr/>
      </p:nvGrpSpPr>
      <p:grpSpPr>
        <a:xfrm>
          <a:off x="0" y="0"/>
          <a:ext cx="0" cy="0"/>
          <a:chOff x="0" y="0"/>
          <a:chExt cx="0" cy="0"/>
        </a:xfrm>
      </p:grpSpPr>
      <p:sp>
        <p:nvSpPr>
          <p:cNvPr id="1604" name="Google Shape;1604;p281"/>
          <p:cNvSpPr txBox="1"/>
          <p:nvPr>
            <p:ph type="title"/>
          </p:nvPr>
        </p:nvSpPr>
        <p:spPr>
          <a:xfrm>
            <a:off x="233200" y="91500"/>
            <a:ext cx="6440400"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lang="en" sz="3300">
                <a:solidFill>
                  <a:srgbClr val="FFFFFF"/>
                </a:solidFill>
              </a:rPr>
              <a:t>But wait, there’s more….</a:t>
            </a:r>
            <a:endParaRPr i="0" sz="3300" u="none" cap="none" strike="noStrike">
              <a:solidFill>
                <a:srgbClr val="FFFFFF"/>
              </a:solidFill>
            </a:endParaRPr>
          </a:p>
        </p:txBody>
      </p:sp>
      <p:sp>
        <p:nvSpPr>
          <p:cNvPr id="1605" name="Google Shape;1605;p281"/>
          <p:cNvSpPr txBox="1"/>
          <p:nvPr>
            <p:ph idx="1" type="body"/>
          </p:nvPr>
        </p:nvSpPr>
        <p:spPr>
          <a:xfrm>
            <a:off x="502475" y="1285150"/>
            <a:ext cx="4539900" cy="1602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lang="en" sz="2800">
                <a:solidFill>
                  <a:schemeClr val="accent5"/>
                </a:solidFill>
              </a:rPr>
              <a:t>How does this molecule interact with water?</a:t>
            </a:r>
            <a:endParaRPr b="1" sz="2800">
              <a:solidFill>
                <a:schemeClr val="accent5"/>
              </a:solidFill>
            </a:endParaRPr>
          </a:p>
          <a:p>
            <a:pPr indent="0" lvl="0" marL="0" marR="0" rtl="0" algn="l">
              <a:lnSpc>
                <a:spcPct val="100000"/>
              </a:lnSpc>
              <a:spcBef>
                <a:spcPts val="0"/>
              </a:spcBef>
              <a:spcAft>
                <a:spcPts val="0"/>
              </a:spcAft>
              <a:buClr>
                <a:srgbClr val="000000"/>
              </a:buClr>
              <a:buSzPts val="1800"/>
              <a:buFont typeface="Arial"/>
              <a:buNone/>
            </a:pPr>
            <a:r>
              <a:t/>
            </a:r>
            <a:endParaRPr b="1" sz="2800">
              <a:solidFill>
                <a:schemeClr val="accent5"/>
              </a:solidFill>
            </a:endParaRPr>
          </a:p>
          <a:p>
            <a:pPr indent="0" lvl="0" marL="0" marR="0" rtl="0" algn="l">
              <a:lnSpc>
                <a:spcPct val="100000"/>
              </a:lnSpc>
              <a:spcBef>
                <a:spcPts val="1200"/>
              </a:spcBef>
              <a:spcAft>
                <a:spcPts val="0"/>
              </a:spcAft>
              <a:buClr>
                <a:srgbClr val="000000"/>
              </a:buClr>
              <a:buSzPts val="1800"/>
              <a:buFont typeface="Arial"/>
              <a:buNone/>
            </a:pPr>
            <a:r>
              <a:rPr b="1" lang="en" sz="2800">
                <a:solidFill>
                  <a:schemeClr val="accent5"/>
                </a:solidFill>
              </a:rPr>
              <a:t>How can we make sense of these observations?</a:t>
            </a:r>
            <a:endParaRPr b="1" sz="2800">
              <a:solidFill>
                <a:schemeClr val="accent5"/>
              </a:solidFill>
            </a:endParaRPr>
          </a:p>
          <a:p>
            <a:pPr indent="0" lvl="0" marL="0" marR="0" rtl="0" algn="l">
              <a:lnSpc>
                <a:spcPct val="100000"/>
              </a:lnSpc>
              <a:spcBef>
                <a:spcPts val="1200"/>
              </a:spcBef>
              <a:spcAft>
                <a:spcPts val="0"/>
              </a:spcAft>
              <a:buClr>
                <a:srgbClr val="000000"/>
              </a:buClr>
              <a:buSzPts val="1800"/>
              <a:buFont typeface="Arial"/>
              <a:buNone/>
            </a:pPr>
            <a:r>
              <a:t/>
            </a:r>
            <a:endParaRPr b="1" sz="2800">
              <a:solidFill>
                <a:schemeClr val="accent5"/>
              </a:solidFill>
            </a:endParaRPr>
          </a:p>
          <a:p>
            <a:pPr indent="0" lvl="0" marL="0" marR="0" rtl="0" algn="l">
              <a:lnSpc>
                <a:spcPct val="100000"/>
              </a:lnSpc>
              <a:spcBef>
                <a:spcPts val="1200"/>
              </a:spcBef>
              <a:spcAft>
                <a:spcPts val="0"/>
              </a:spcAft>
              <a:buClr>
                <a:srgbClr val="000000"/>
              </a:buClr>
              <a:buSzPts val="1800"/>
              <a:buFont typeface="Arial"/>
              <a:buNone/>
            </a:pPr>
            <a:r>
              <a:rPr b="1" lang="en" sz="2800">
                <a:solidFill>
                  <a:schemeClr val="accent5"/>
                </a:solidFill>
              </a:rPr>
              <a:t>Record your thinking in your notebook!</a:t>
            </a:r>
            <a:endParaRPr b="1" sz="2800">
              <a:solidFill>
                <a:schemeClr val="accent5"/>
              </a:solidFill>
            </a:endParaRPr>
          </a:p>
          <a:p>
            <a:pPr indent="0" lvl="0" marL="0" marR="0" rtl="0" algn="l">
              <a:lnSpc>
                <a:spcPct val="100000"/>
              </a:lnSpc>
              <a:spcBef>
                <a:spcPts val="1200"/>
              </a:spcBef>
              <a:spcAft>
                <a:spcPts val="1200"/>
              </a:spcAft>
              <a:buClr>
                <a:srgbClr val="000000"/>
              </a:buClr>
              <a:buSzPts val="1800"/>
              <a:buFont typeface="Arial"/>
              <a:buNone/>
            </a:pPr>
            <a:r>
              <a:t/>
            </a:r>
            <a:endParaRPr b="1" sz="2800">
              <a:solidFill>
                <a:schemeClr val="accent5"/>
              </a:solidFill>
            </a:endParaRPr>
          </a:p>
        </p:txBody>
      </p:sp>
      <p:pic>
        <p:nvPicPr>
          <p:cNvPr id="1606" name="Google Shape;1606;p281"/>
          <p:cNvPicPr preferRelativeResize="0"/>
          <p:nvPr/>
        </p:nvPicPr>
        <p:blipFill>
          <a:blip r:embed="rId3">
            <a:alphaModFix/>
          </a:blip>
          <a:stretch>
            <a:fillRect/>
          </a:stretch>
        </p:blipFill>
        <p:spPr>
          <a:xfrm rot="-903174">
            <a:off x="5050475" y="1547525"/>
            <a:ext cx="3419475" cy="2800350"/>
          </a:xfrm>
          <a:prstGeom prst="rect">
            <a:avLst/>
          </a:prstGeom>
          <a:noFill/>
          <a:ln>
            <a:noFill/>
          </a:ln>
        </p:spPr>
      </p:pic>
      <p:pic>
        <p:nvPicPr>
          <p:cNvPr descr="A purple and white head with a light bulb inside&#10;&#10;Description automatically generated" id="1607" name="Google Shape;1607;p281"/>
          <p:cNvPicPr preferRelativeResize="0"/>
          <p:nvPr/>
        </p:nvPicPr>
        <p:blipFill rotWithShape="1">
          <a:blip r:embed="rId4">
            <a:alphaModFix/>
          </a:blip>
          <a:srcRect b="0" l="0" r="0" t="0"/>
          <a:stretch/>
        </p:blipFill>
        <p:spPr>
          <a:xfrm>
            <a:off x="8094805" y="119960"/>
            <a:ext cx="907470" cy="90018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1" name="Shape 1611"/>
        <p:cNvGrpSpPr/>
        <p:nvPr/>
      </p:nvGrpSpPr>
      <p:grpSpPr>
        <a:xfrm>
          <a:off x="0" y="0"/>
          <a:ext cx="0" cy="0"/>
          <a:chOff x="0" y="0"/>
          <a:chExt cx="0" cy="0"/>
        </a:xfrm>
      </p:grpSpPr>
      <p:pic>
        <p:nvPicPr>
          <p:cNvPr id="1612" name="Google Shape;1612;p282"/>
          <p:cNvPicPr preferRelativeResize="0"/>
          <p:nvPr/>
        </p:nvPicPr>
        <p:blipFill>
          <a:blip r:embed="rId3">
            <a:alphaModFix/>
          </a:blip>
          <a:stretch>
            <a:fillRect/>
          </a:stretch>
        </p:blipFill>
        <p:spPr>
          <a:xfrm rot="-898400">
            <a:off x="6257982" y="2784743"/>
            <a:ext cx="2258025" cy="1830874"/>
          </a:xfrm>
          <a:prstGeom prst="rect">
            <a:avLst/>
          </a:prstGeom>
          <a:noFill/>
          <a:ln>
            <a:noFill/>
          </a:ln>
        </p:spPr>
      </p:pic>
      <p:pic>
        <p:nvPicPr>
          <p:cNvPr id="1613" name="Google Shape;1613;p282"/>
          <p:cNvPicPr preferRelativeResize="0"/>
          <p:nvPr/>
        </p:nvPicPr>
        <p:blipFill>
          <a:blip r:embed="rId4">
            <a:alphaModFix/>
          </a:blip>
          <a:stretch>
            <a:fillRect/>
          </a:stretch>
        </p:blipFill>
        <p:spPr>
          <a:xfrm>
            <a:off x="6059800" y="1181437"/>
            <a:ext cx="2049651" cy="1226551"/>
          </a:xfrm>
          <a:prstGeom prst="rect">
            <a:avLst/>
          </a:prstGeom>
          <a:noFill/>
          <a:ln>
            <a:noFill/>
          </a:ln>
        </p:spPr>
      </p:pic>
      <p:pic>
        <p:nvPicPr>
          <p:cNvPr id="1614" name="Google Shape;1614;p282"/>
          <p:cNvPicPr preferRelativeResize="0"/>
          <p:nvPr/>
        </p:nvPicPr>
        <p:blipFill>
          <a:blip r:embed="rId5">
            <a:alphaModFix/>
          </a:blip>
          <a:stretch>
            <a:fillRect/>
          </a:stretch>
        </p:blipFill>
        <p:spPr>
          <a:xfrm>
            <a:off x="4209150" y="2063775"/>
            <a:ext cx="1047401" cy="1079751"/>
          </a:xfrm>
          <a:prstGeom prst="rect">
            <a:avLst/>
          </a:prstGeom>
          <a:noFill/>
          <a:ln>
            <a:noFill/>
          </a:ln>
        </p:spPr>
      </p:pic>
      <p:sp>
        <p:nvSpPr>
          <p:cNvPr id="1615" name="Google Shape;1615;p28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sz="3600"/>
              <a:t>Ethanol:   </a:t>
            </a:r>
            <a:r>
              <a:rPr b="1" lang="en" sz="3600"/>
              <a:t>Play and observe!</a:t>
            </a:r>
            <a:endParaRPr/>
          </a:p>
        </p:txBody>
      </p:sp>
      <p:pic>
        <p:nvPicPr>
          <p:cNvPr id="1616" name="Google Shape;1616;p282"/>
          <p:cNvPicPr preferRelativeResize="0"/>
          <p:nvPr/>
        </p:nvPicPr>
        <p:blipFill>
          <a:blip r:embed="rId6">
            <a:alphaModFix/>
          </a:blip>
          <a:stretch>
            <a:fillRect/>
          </a:stretch>
        </p:blipFill>
        <p:spPr>
          <a:xfrm>
            <a:off x="233200" y="1141500"/>
            <a:ext cx="5330125" cy="4078200"/>
          </a:xfrm>
          <a:prstGeom prst="rect">
            <a:avLst/>
          </a:prstGeom>
          <a:noFill/>
          <a:ln>
            <a:noFill/>
          </a:ln>
        </p:spPr>
      </p:pic>
      <p:cxnSp>
        <p:nvCxnSpPr>
          <p:cNvPr id="1617" name="Google Shape;1617;p282"/>
          <p:cNvCxnSpPr/>
          <p:nvPr/>
        </p:nvCxnSpPr>
        <p:spPr>
          <a:xfrm flipH="1" rot="10800000">
            <a:off x="971550" y="1716475"/>
            <a:ext cx="4143300" cy="66600"/>
          </a:xfrm>
          <a:prstGeom prst="straightConnector1">
            <a:avLst/>
          </a:prstGeom>
          <a:noFill/>
          <a:ln cap="flat" cmpd="sng" w="38100">
            <a:solidFill>
              <a:schemeClr val="accent5"/>
            </a:solidFill>
            <a:prstDash val="solid"/>
            <a:round/>
            <a:headEnd len="med" w="med" type="none"/>
            <a:tailEnd len="med" w="med" type="none"/>
          </a:ln>
        </p:spPr>
      </p:cxnSp>
      <p:cxnSp>
        <p:nvCxnSpPr>
          <p:cNvPr id="1618" name="Google Shape;1618;p282"/>
          <p:cNvCxnSpPr/>
          <p:nvPr/>
        </p:nvCxnSpPr>
        <p:spPr>
          <a:xfrm>
            <a:off x="2857500" y="1402075"/>
            <a:ext cx="0" cy="3114600"/>
          </a:xfrm>
          <a:prstGeom prst="straightConnector1">
            <a:avLst/>
          </a:prstGeom>
          <a:noFill/>
          <a:ln cap="flat" cmpd="sng" w="38100">
            <a:solidFill>
              <a:schemeClr val="accent5"/>
            </a:solidFill>
            <a:prstDash val="solid"/>
            <a:round/>
            <a:headEnd len="med" w="med" type="none"/>
            <a:tailEnd len="med" w="med" type="none"/>
          </a:ln>
        </p:spPr>
      </p:cxnSp>
      <p:sp>
        <p:nvSpPr>
          <p:cNvPr id="1619" name="Google Shape;1619;p282"/>
          <p:cNvSpPr txBox="1"/>
          <p:nvPr/>
        </p:nvSpPr>
        <p:spPr>
          <a:xfrm>
            <a:off x="773450" y="1268725"/>
            <a:ext cx="4379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dk2"/>
                </a:solidFill>
                <a:latin typeface="Calibri"/>
                <a:ea typeface="Calibri"/>
                <a:cs typeface="Calibri"/>
                <a:sym typeface="Calibri"/>
              </a:rPr>
              <a:t>What I observe  What I wonder</a:t>
            </a:r>
            <a:endParaRPr b="1" sz="2400">
              <a:solidFill>
                <a:schemeClr val="dk2"/>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4" name="Shape 1624"/>
        <p:cNvGrpSpPr/>
        <p:nvPr/>
      </p:nvGrpSpPr>
      <p:grpSpPr>
        <a:xfrm>
          <a:off x="0" y="0"/>
          <a:ext cx="0" cy="0"/>
          <a:chOff x="0" y="0"/>
          <a:chExt cx="0" cy="0"/>
        </a:xfrm>
      </p:grpSpPr>
      <p:pic>
        <p:nvPicPr>
          <p:cNvPr id="1625" name="Google Shape;1625;p283"/>
          <p:cNvPicPr preferRelativeResize="0"/>
          <p:nvPr/>
        </p:nvPicPr>
        <p:blipFill>
          <a:blip r:embed="rId3">
            <a:alphaModFix/>
          </a:blip>
          <a:stretch>
            <a:fillRect/>
          </a:stretch>
        </p:blipFill>
        <p:spPr>
          <a:xfrm rot="-796066">
            <a:off x="3054920" y="1867324"/>
            <a:ext cx="2486391" cy="1807842"/>
          </a:xfrm>
          <a:prstGeom prst="rect">
            <a:avLst/>
          </a:prstGeom>
          <a:noFill/>
          <a:ln>
            <a:noFill/>
          </a:ln>
        </p:spPr>
      </p:pic>
      <p:sp>
        <p:nvSpPr>
          <p:cNvPr id="1626" name="Google Shape;1626;p283"/>
          <p:cNvSpPr txBox="1"/>
          <p:nvPr/>
        </p:nvSpPr>
        <p:spPr>
          <a:xfrm>
            <a:off x="1068000" y="1304850"/>
            <a:ext cx="1375200" cy="600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000">
                <a:solidFill>
                  <a:schemeClr val="dk1"/>
                </a:solidFill>
                <a:latin typeface="Calibri"/>
                <a:ea typeface="Calibri"/>
                <a:cs typeface="Calibri"/>
                <a:sym typeface="Calibri"/>
              </a:rPr>
              <a:t>Polar</a:t>
            </a:r>
            <a:endParaRPr b="1" sz="3000">
              <a:solidFill>
                <a:schemeClr val="dk1"/>
              </a:solidFill>
              <a:latin typeface="Calibri"/>
              <a:ea typeface="Calibri"/>
              <a:cs typeface="Calibri"/>
              <a:sym typeface="Calibri"/>
            </a:endParaRPr>
          </a:p>
        </p:txBody>
      </p:sp>
      <p:sp>
        <p:nvSpPr>
          <p:cNvPr id="1627" name="Google Shape;1627;p283"/>
          <p:cNvSpPr txBox="1"/>
          <p:nvPr/>
        </p:nvSpPr>
        <p:spPr>
          <a:xfrm>
            <a:off x="5980226" y="2472750"/>
            <a:ext cx="1967100" cy="600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000">
                <a:solidFill>
                  <a:schemeClr val="dk1"/>
                </a:solidFill>
                <a:latin typeface="Calibri"/>
                <a:ea typeface="Calibri"/>
                <a:cs typeface="Calibri"/>
                <a:sym typeface="Calibri"/>
              </a:rPr>
              <a:t>Non-Polar</a:t>
            </a:r>
            <a:endParaRPr b="1" sz="3000">
              <a:solidFill>
                <a:schemeClr val="dk1"/>
              </a:solidFill>
              <a:latin typeface="Calibri"/>
              <a:ea typeface="Calibri"/>
              <a:cs typeface="Calibri"/>
              <a:sym typeface="Calibri"/>
            </a:endParaRPr>
          </a:p>
        </p:txBody>
      </p:sp>
      <p:sp>
        <p:nvSpPr>
          <p:cNvPr id="1628" name="Google Shape;1628;p283"/>
          <p:cNvSpPr/>
          <p:nvPr/>
        </p:nvSpPr>
        <p:spPr>
          <a:xfrm rot="1326984">
            <a:off x="2307308" y="1900566"/>
            <a:ext cx="1145052" cy="351030"/>
          </a:xfrm>
          <a:prstGeom prst="rightArrow">
            <a:avLst>
              <a:gd fmla="val 50000" name="adj1"/>
              <a:gd fmla="val 50000" name="adj2"/>
            </a:avLst>
          </a:prstGeom>
          <a:solidFill>
            <a:srgbClr val="0070C0"/>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pen Sans"/>
              <a:ea typeface="Open Sans"/>
              <a:cs typeface="Open Sans"/>
              <a:sym typeface="Open Sans"/>
            </a:endParaRPr>
          </a:p>
        </p:txBody>
      </p:sp>
      <p:sp>
        <p:nvSpPr>
          <p:cNvPr id="1629" name="Google Shape;1629;p283"/>
          <p:cNvSpPr/>
          <p:nvPr/>
        </p:nvSpPr>
        <p:spPr>
          <a:xfrm rot="-1894430">
            <a:off x="3279131" y="2292796"/>
            <a:ext cx="2575455" cy="1496107"/>
          </a:xfrm>
          <a:prstGeom prst="roundRect">
            <a:avLst>
              <a:gd fmla="val 16667" name="adj"/>
            </a:avLst>
          </a:prstGeom>
          <a:noFill/>
          <a:ln cap="flat" cmpd="sng" w="38100">
            <a:solidFill>
              <a:srgbClr val="0070C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230"/>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17" name="Google Shape;1117;p230"/>
          <p:cNvSpPr txBox="1"/>
          <p:nvPr>
            <p:ph idx="1" type="body"/>
          </p:nvPr>
        </p:nvSpPr>
        <p:spPr>
          <a:xfrm>
            <a:off x="686270" y="1451079"/>
            <a:ext cx="24396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Monday</a:t>
            </a:r>
            <a:r>
              <a:rPr b="1" lang="en" sz="2000"/>
              <a:t>	</a:t>
            </a:r>
            <a:endParaRPr b="1" sz="2000"/>
          </a:p>
        </p:txBody>
      </p:sp>
      <p:pic>
        <p:nvPicPr>
          <p:cNvPr id="1118" name="Google Shape;1118;p230"/>
          <p:cNvPicPr preferRelativeResize="0"/>
          <p:nvPr/>
        </p:nvPicPr>
        <p:blipFill rotWithShape="1">
          <a:blip r:embed="rId3">
            <a:alphaModFix/>
          </a:blip>
          <a:srcRect b="22642" l="0" r="0" t="21605"/>
          <a:stretch/>
        </p:blipFill>
        <p:spPr>
          <a:xfrm>
            <a:off x="512088" y="2098463"/>
            <a:ext cx="2787976" cy="1753574"/>
          </a:xfrm>
          <a:prstGeom prst="rect">
            <a:avLst/>
          </a:prstGeom>
          <a:noFill/>
          <a:ln>
            <a:noFill/>
          </a:ln>
        </p:spPr>
      </p:pic>
      <p:pic>
        <p:nvPicPr>
          <p:cNvPr id="1119" name="Google Shape;1119;p230"/>
          <p:cNvPicPr preferRelativeResize="0"/>
          <p:nvPr/>
        </p:nvPicPr>
        <p:blipFill rotWithShape="1">
          <a:blip r:embed="rId4">
            <a:alphaModFix/>
          </a:blip>
          <a:srcRect b="31529" l="0" r="0" t="22471"/>
          <a:stretch/>
        </p:blipFill>
        <p:spPr>
          <a:xfrm>
            <a:off x="5357005" y="2161274"/>
            <a:ext cx="2956644" cy="1534339"/>
          </a:xfrm>
          <a:prstGeom prst="rect">
            <a:avLst/>
          </a:prstGeom>
          <a:noFill/>
          <a:ln>
            <a:noFill/>
          </a:ln>
        </p:spPr>
      </p:pic>
      <p:sp>
        <p:nvSpPr>
          <p:cNvPr id="1120" name="Google Shape;1120;p230"/>
          <p:cNvSpPr txBox="1"/>
          <p:nvPr>
            <p:ph idx="1" type="body"/>
          </p:nvPr>
        </p:nvSpPr>
        <p:spPr>
          <a:xfrm>
            <a:off x="5357067" y="1451081"/>
            <a:ext cx="29565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Tuesday</a:t>
            </a:r>
            <a:r>
              <a:rPr b="1" lang="en" sz="2000"/>
              <a:t>	</a:t>
            </a:r>
            <a:endParaRPr b="1" sz="2000"/>
          </a:p>
        </p:txBody>
      </p:sp>
      <p:sp>
        <p:nvSpPr>
          <p:cNvPr id="1121" name="Google Shape;1121;p230"/>
          <p:cNvSpPr txBox="1"/>
          <p:nvPr>
            <p:ph idx="1" type="body"/>
          </p:nvPr>
        </p:nvSpPr>
        <p:spPr>
          <a:xfrm>
            <a:off x="633688" y="3810761"/>
            <a:ext cx="24921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Learner Lens</a:t>
            </a:r>
            <a:endParaRPr b="1" sz="2000"/>
          </a:p>
        </p:txBody>
      </p:sp>
      <p:sp>
        <p:nvSpPr>
          <p:cNvPr id="1122" name="Google Shape;1122;p230"/>
          <p:cNvSpPr txBox="1"/>
          <p:nvPr>
            <p:ph idx="1" type="body"/>
          </p:nvPr>
        </p:nvSpPr>
        <p:spPr>
          <a:xfrm>
            <a:off x="5357140" y="3742413"/>
            <a:ext cx="2956500" cy="589500"/>
          </a:xfrm>
          <a:prstGeom prst="rect">
            <a:avLst/>
          </a:prstGeom>
        </p:spPr>
        <p:txBody>
          <a:bodyPr anchorCtr="0" anchor="t" bIns="68575" lIns="68575" spcFirstLastPara="1" rIns="68575" wrap="square" tIns="68575">
            <a:normAutofit lnSpcReduction="20000"/>
          </a:bodyPr>
          <a:lstStyle/>
          <a:p>
            <a:pPr indent="0" lvl="0" marL="0" rtl="0" algn="ctr">
              <a:spcBef>
                <a:spcPts val="0"/>
              </a:spcBef>
              <a:spcAft>
                <a:spcPts val="0"/>
              </a:spcAft>
              <a:buNone/>
            </a:pPr>
            <a:r>
              <a:rPr b="1" lang="en" sz="3050"/>
              <a:t>Educator Lens</a:t>
            </a:r>
            <a:endParaRPr b="1" sz="2000"/>
          </a:p>
        </p:txBody>
      </p:sp>
      <p:sp>
        <p:nvSpPr>
          <p:cNvPr id="1123" name="Google Shape;1123;p230"/>
          <p:cNvSpPr/>
          <p:nvPr/>
        </p:nvSpPr>
        <p:spPr>
          <a:xfrm>
            <a:off x="3541900" y="2777700"/>
            <a:ext cx="1346400" cy="395100"/>
          </a:xfrm>
          <a:prstGeom prst="rightArrow">
            <a:avLst>
              <a:gd fmla="val 50000" name="adj1"/>
              <a:gd fmla="val 50000" name="adj2"/>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p284"/>
          <p:cNvSpPr txBox="1"/>
          <p:nvPr>
            <p:ph type="title"/>
          </p:nvPr>
        </p:nvSpPr>
        <p:spPr>
          <a:xfrm>
            <a:off x="233200" y="91500"/>
            <a:ext cx="64404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Discuss at your table</a:t>
            </a:r>
            <a:endParaRPr/>
          </a:p>
        </p:txBody>
      </p:sp>
      <p:sp>
        <p:nvSpPr>
          <p:cNvPr id="1636" name="Google Shape;1636;p284"/>
          <p:cNvSpPr txBox="1"/>
          <p:nvPr>
            <p:ph idx="1" type="body"/>
          </p:nvPr>
        </p:nvSpPr>
        <p:spPr>
          <a:xfrm>
            <a:off x="233200" y="1065300"/>
            <a:ext cx="4594800" cy="32769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600">
                <a:solidFill>
                  <a:schemeClr val="accent5"/>
                </a:solidFill>
              </a:rPr>
              <a:t>Use your observations to p</a:t>
            </a:r>
            <a:r>
              <a:rPr b="1" lang="en" sz="3600">
                <a:solidFill>
                  <a:schemeClr val="accent5"/>
                </a:solidFill>
              </a:rPr>
              <a:t>redict the electron behavior in this molecule.</a:t>
            </a:r>
            <a:endParaRPr b="1" sz="3600">
              <a:solidFill>
                <a:schemeClr val="accent5"/>
              </a:solidFill>
            </a:endParaRPr>
          </a:p>
          <a:p>
            <a:pPr indent="0" lvl="0" marL="0" rtl="0" algn="l">
              <a:spcBef>
                <a:spcPts val="0"/>
              </a:spcBef>
              <a:spcAft>
                <a:spcPts val="0"/>
              </a:spcAft>
              <a:buNone/>
            </a:pPr>
            <a:r>
              <a:t/>
            </a:r>
            <a:endParaRPr b="1" sz="3600">
              <a:solidFill>
                <a:schemeClr val="accent5"/>
              </a:solidFill>
            </a:endParaRPr>
          </a:p>
          <a:p>
            <a:pPr indent="0" lvl="0" marL="0" rtl="0" algn="l">
              <a:spcBef>
                <a:spcPts val="0"/>
              </a:spcBef>
              <a:spcAft>
                <a:spcPts val="0"/>
              </a:spcAft>
              <a:buNone/>
            </a:pPr>
            <a:r>
              <a:t/>
            </a:r>
            <a:endParaRPr b="1" sz="3600">
              <a:solidFill>
                <a:schemeClr val="accent5"/>
              </a:solidFill>
            </a:endParaRPr>
          </a:p>
        </p:txBody>
      </p:sp>
      <p:pic>
        <p:nvPicPr>
          <p:cNvPr id="1637" name="Google Shape;1637;p284"/>
          <p:cNvPicPr preferRelativeResize="0"/>
          <p:nvPr/>
        </p:nvPicPr>
        <p:blipFill>
          <a:blip r:embed="rId3">
            <a:alphaModFix/>
          </a:blip>
          <a:stretch>
            <a:fillRect/>
          </a:stretch>
        </p:blipFill>
        <p:spPr>
          <a:xfrm rot="-898400">
            <a:off x="5557887" y="1627345"/>
            <a:ext cx="2655038" cy="2152788"/>
          </a:xfrm>
          <a:prstGeom prst="rect">
            <a:avLst/>
          </a:prstGeom>
          <a:noFill/>
          <a:ln>
            <a:noFill/>
          </a:ln>
        </p:spPr>
      </p:pic>
      <p:pic>
        <p:nvPicPr>
          <p:cNvPr descr="Icon&#10;&#10;Description automatically generated" id="1638" name="Google Shape;1638;p284"/>
          <p:cNvPicPr preferRelativeResize="0"/>
          <p:nvPr/>
        </p:nvPicPr>
        <p:blipFill rotWithShape="1">
          <a:blip r:embed="rId4">
            <a:alphaModFix/>
          </a:blip>
          <a:srcRect b="0" l="0" r="0" t="0"/>
          <a:stretch/>
        </p:blipFill>
        <p:spPr>
          <a:xfrm>
            <a:off x="7906415" y="370200"/>
            <a:ext cx="905310" cy="90531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pic>
        <p:nvPicPr>
          <p:cNvPr id="1643" name="Google Shape;1643;p285"/>
          <p:cNvPicPr preferRelativeResize="0"/>
          <p:nvPr/>
        </p:nvPicPr>
        <p:blipFill>
          <a:blip r:embed="rId3">
            <a:alphaModFix/>
          </a:blip>
          <a:stretch>
            <a:fillRect/>
          </a:stretch>
        </p:blipFill>
        <p:spPr>
          <a:xfrm>
            <a:off x="6555150" y="985825"/>
            <a:ext cx="1607850" cy="3823299"/>
          </a:xfrm>
          <a:prstGeom prst="rect">
            <a:avLst/>
          </a:prstGeom>
          <a:noFill/>
          <a:ln>
            <a:noFill/>
          </a:ln>
        </p:spPr>
      </p:pic>
      <p:pic>
        <p:nvPicPr>
          <p:cNvPr id="1644" name="Google Shape;1644;p285"/>
          <p:cNvPicPr preferRelativeResize="0"/>
          <p:nvPr/>
        </p:nvPicPr>
        <p:blipFill>
          <a:blip r:embed="rId4">
            <a:alphaModFix/>
          </a:blip>
          <a:stretch>
            <a:fillRect/>
          </a:stretch>
        </p:blipFill>
        <p:spPr>
          <a:xfrm rot="-898397">
            <a:off x="1967387" y="1622816"/>
            <a:ext cx="2974083" cy="2411469"/>
          </a:xfrm>
          <a:prstGeom prst="rect">
            <a:avLst/>
          </a:prstGeom>
          <a:noFill/>
          <a:ln>
            <a:noFill/>
          </a:ln>
        </p:spPr>
      </p:pic>
      <p:sp>
        <p:nvSpPr>
          <p:cNvPr id="1645" name="Google Shape;1645;p285"/>
          <p:cNvSpPr txBox="1"/>
          <p:nvPr>
            <p:ph type="title"/>
          </p:nvPr>
        </p:nvSpPr>
        <p:spPr>
          <a:xfrm>
            <a:off x="233200" y="144787"/>
            <a:ext cx="63678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Is it Hydrophilic? Hydrophobic?</a:t>
            </a:r>
            <a:endParaRPr/>
          </a:p>
          <a:p>
            <a:pPr indent="0" lvl="0" marL="0" rtl="0" algn="l">
              <a:spcBef>
                <a:spcPts val="0"/>
              </a:spcBef>
              <a:spcAft>
                <a:spcPts val="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9" name="Shape 1649"/>
        <p:cNvGrpSpPr/>
        <p:nvPr/>
      </p:nvGrpSpPr>
      <p:grpSpPr>
        <a:xfrm>
          <a:off x="0" y="0"/>
          <a:ext cx="0" cy="0"/>
          <a:chOff x="0" y="0"/>
          <a:chExt cx="0" cy="0"/>
        </a:xfrm>
      </p:grpSpPr>
      <p:pic>
        <p:nvPicPr>
          <p:cNvPr id="1650" name="Google Shape;1650;p286"/>
          <p:cNvPicPr preferRelativeResize="0"/>
          <p:nvPr/>
        </p:nvPicPr>
        <p:blipFill>
          <a:blip r:embed="rId3">
            <a:alphaModFix/>
          </a:blip>
          <a:stretch>
            <a:fillRect/>
          </a:stretch>
        </p:blipFill>
        <p:spPr>
          <a:xfrm>
            <a:off x="6555150" y="985825"/>
            <a:ext cx="1607850" cy="3823299"/>
          </a:xfrm>
          <a:prstGeom prst="rect">
            <a:avLst/>
          </a:prstGeom>
          <a:noFill/>
          <a:ln>
            <a:noFill/>
          </a:ln>
        </p:spPr>
      </p:pic>
      <p:pic>
        <p:nvPicPr>
          <p:cNvPr id="1651" name="Google Shape;1651;p286"/>
          <p:cNvPicPr preferRelativeResize="0"/>
          <p:nvPr/>
        </p:nvPicPr>
        <p:blipFill>
          <a:blip r:embed="rId4">
            <a:alphaModFix/>
          </a:blip>
          <a:stretch>
            <a:fillRect/>
          </a:stretch>
        </p:blipFill>
        <p:spPr>
          <a:xfrm rot="-898397">
            <a:off x="1967387" y="1622816"/>
            <a:ext cx="2974083" cy="2411469"/>
          </a:xfrm>
          <a:prstGeom prst="rect">
            <a:avLst/>
          </a:prstGeom>
          <a:noFill/>
          <a:ln>
            <a:noFill/>
          </a:ln>
        </p:spPr>
      </p:pic>
      <p:sp>
        <p:nvSpPr>
          <p:cNvPr id="1652" name="Google Shape;1652;p286"/>
          <p:cNvSpPr txBox="1"/>
          <p:nvPr>
            <p:ph type="title"/>
          </p:nvPr>
        </p:nvSpPr>
        <p:spPr>
          <a:xfrm>
            <a:off x="233200" y="144787"/>
            <a:ext cx="63678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Is it Hydrophilic? Hydrophobic?</a:t>
            </a:r>
            <a:endParaRPr/>
          </a:p>
          <a:p>
            <a:pPr indent="0" lvl="0" marL="0" rtl="0" algn="l">
              <a:spcBef>
                <a:spcPts val="0"/>
              </a:spcBef>
              <a:spcAft>
                <a:spcPts val="0"/>
              </a:spcAft>
              <a:buNone/>
            </a:pPr>
            <a:r>
              <a:t/>
            </a:r>
            <a:endParaRPr/>
          </a:p>
        </p:txBody>
      </p:sp>
      <p:sp>
        <p:nvSpPr>
          <p:cNvPr id="1653" name="Google Shape;1653;p286"/>
          <p:cNvSpPr/>
          <p:nvPr/>
        </p:nvSpPr>
        <p:spPr>
          <a:xfrm rot="-1381813">
            <a:off x="7336591" y="4188859"/>
            <a:ext cx="670217" cy="666987"/>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286"/>
          <p:cNvSpPr/>
          <p:nvPr/>
        </p:nvSpPr>
        <p:spPr>
          <a:xfrm rot="-2070223">
            <a:off x="1637230" y="1727258"/>
            <a:ext cx="1839849" cy="1249536"/>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286"/>
          <p:cNvSpPr/>
          <p:nvPr/>
        </p:nvSpPr>
        <p:spPr>
          <a:xfrm rot="-1382064">
            <a:off x="7200444" y="1440504"/>
            <a:ext cx="1154661" cy="740650"/>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286"/>
          <p:cNvSpPr txBox="1"/>
          <p:nvPr/>
        </p:nvSpPr>
        <p:spPr>
          <a:xfrm>
            <a:off x="126600" y="3898800"/>
            <a:ext cx="2898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Hydrophilic</a:t>
            </a:r>
            <a:endParaRPr b="1" sz="2400">
              <a:solidFill>
                <a:schemeClr val="accent2"/>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0" name="Shape 1660"/>
        <p:cNvGrpSpPr/>
        <p:nvPr/>
      </p:nvGrpSpPr>
      <p:grpSpPr>
        <a:xfrm>
          <a:off x="0" y="0"/>
          <a:ext cx="0" cy="0"/>
          <a:chOff x="0" y="0"/>
          <a:chExt cx="0" cy="0"/>
        </a:xfrm>
      </p:grpSpPr>
      <p:pic>
        <p:nvPicPr>
          <p:cNvPr id="1661" name="Google Shape;1661;p287"/>
          <p:cNvPicPr preferRelativeResize="0"/>
          <p:nvPr/>
        </p:nvPicPr>
        <p:blipFill>
          <a:blip r:embed="rId3">
            <a:alphaModFix/>
          </a:blip>
          <a:stretch>
            <a:fillRect/>
          </a:stretch>
        </p:blipFill>
        <p:spPr>
          <a:xfrm>
            <a:off x="6555150" y="985825"/>
            <a:ext cx="1607850" cy="3823299"/>
          </a:xfrm>
          <a:prstGeom prst="rect">
            <a:avLst/>
          </a:prstGeom>
          <a:noFill/>
          <a:ln>
            <a:noFill/>
          </a:ln>
        </p:spPr>
      </p:pic>
      <p:pic>
        <p:nvPicPr>
          <p:cNvPr id="1662" name="Google Shape;1662;p287"/>
          <p:cNvPicPr preferRelativeResize="0"/>
          <p:nvPr/>
        </p:nvPicPr>
        <p:blipFill>
          <a:blip r:embed="rId4">
            <a:alphaModFix/>
          </a:blip>
          <a:stretch>
            <a:fillRect/>
          </a:stretch>
        </p:blipFill>
        <p:spPr>
          <a:xfrm rot="-898397">
            <a:off x="1967387" y="1622816"/>
            <a:ext cx="2974083" cy="2411469"/>
          </a:xfrm>
          <a:prstGeom prst="rect">
            <a:avLst/>
          </a:prstGeom>
          <a:noFill/>
          <a:ln>
            <a:noFill/>
          </a:ln>
        </p:spPr>
      </p:pic>
      <p:sp>
        <p:nvSpPr>
          <p:cNvPr id="1663" name="Google Shape;1663;p287"/>
          <p:cNvSpPr txBox="1"/>
          <p:nvPr>
            <p:ph type="title"/>
          </p:nvPr>
        </p:nvSpPr>
        <p:spPr>
          <a:xfrm>
            <a:off x="233200" y="144787"/>
            <a:ext cx="6367800" cy="9738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Is it Hydrophilic? Hydrophobic?</a:t>
            </a:r>
            <a:endParaRPr/>
          </a:p>
          <a:p>
            <a:pPr indent="0" lvl="0" marL="0" rtl="0" algn="l">
              <a:spcBef>
                <a:spcPts val="0"/>
              </a:spcBef>
              <a:spcAft>
                <a:spcPts val="0"/>
              </a:spcAft>
              <a:buNone/>
            </a:pPr>
            <a:r>
              <a:t/>
            </a:r>
            <a:endParaRPr/>
          </a:p>
        </p:txBody>
      </p:sp>
      <p:sp>
        <p:nvSpPr>
          <p:cNvPr id="1664" name="Google Shape;1664;p287"/>
          <p:cNvSpPr/>
          <p:nvPr/>
        </p:nvSpPr>
        <p:spPr>
          <a:xfrm rot="-1381813">
            <a:off x="7336591" y="4188859"/>
            <a:ext cx="670217" cy="666987"/>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287"/>
          <p:cNvSpPr/>
          <p:nvPr/>
        </p:nvSpPr>
        <p:spPr>
          <a:xfrm rot="-2070223">
            <a:off x="1637230" y="1727258"/>
            <a:ext cx="1839849" cy="1249536"/>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287"/>
          <p:cNvSpPr/>
          <p:nvPr/>
        </p:nvSpPr>
        <p:spPr>
          <a:xfrm rot="-1382064">
            <a:off x="7200444" y="1440504"/>
            <a:ext cx="1154661" cy="740650"/>
          </a:xfrm>
          <a:prstGeom prst="ellipse">
            <a:avLst/>
          </a:prstGeom>
          <a:noFill/>
          <a:ln cap="flat" cmpd="sng" w="76200">
            <a:solidFill>
              <a:srgbClr val="1EAC4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7" name="Google Shape;1667;p287"/>
          <p:cNvSpPr/>
          <p:nvPr/>
        </p:nvSpPr>
        <p:spPr>
          <a:xfrm rot="-2211033">
            <a:off x="6396785" y="3988679"/>
            <a:ext cx="1421640" cy="72072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8" name="Google Shape;1668;p287"/>
          <p:cNvSpPr/>
          <p:nvPr/>
        </p:nvSpPr>
        <p:spPr>
          <a:xfrm rot="-2210643">
            <a:off x="6243329" y="1134157"/>
            <a:ext cx="1728540" cy="907560"/>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287"/>
          <p:cNvSpPr/>
          <p:nvPr/>
        </p:nvSpPr>
        <p:spPr>
          <a:xfrm rot="-1262312">
            <a:off x="1966965" y="1960482"/>
            <a:ext cx="3598370" cy="2120963"/>
          </a:xfrm>
          <a:prstGeom prst="ellipse">
            <a:avLst/>
          </a:prstGeom>
          <a:noFill/>
          <a:ln cap="flat" cmpd="sng" w="762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287"/>
          <p:cNvSpPr txBox="1"/>
          <p:nvPr/>
        </p:nvSpPr>
        <p:spPr>
          <a:xfrm>
            <a:off x="126600" y="3898800"/>
            <a:ext cx="2898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Hydrophilic</a:t>
            </a:r>
            <a:endParaRPr b="1" sz="2400">
              <a:solidFill>
                <a:schemeClr val="accent2"/>
              </a:solidFill>
              <a:latin typeface="Calibri"/>
              <a:ea typeface="Calibri"/>
              <a:cs typeface="Calibri"/>
              <a:sym typeface="Calibri"/>
            </a:endParaRPr>
          </a:p>
        </p:txBody>
      </p:sp>
      <p:sp>
        <p:nvSpPr>
          <p:cNvPr id="1671" name="Google Shape;1671;p287"/>
          <p:cNvSpPr txBox="1"/>
          <p:nvPr/>
        </p:nvSpPr>
        <p:spPr>
          <a:xfrm>
            <a:off x="126600" y="4336500"/>
            <a:ext cx="2898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0000FF"/>
                </a:solidFill>
                <a:latin typeface="Calibri"/>
                <a:ea typeface="Calibri"/>
                <a:cs typeface="Calibri"/>
                <a:sym typeface="Calibri"/>
              </a:rPr>
              <a:t>Hydrophobic</a:t>
            </a:r>
            <a:endParaRPr b="1" sz="2400">
              <a:solidFill>
                <a:srgbClr val="0000FF"/>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sp>
        <p:nvSpPr>
          <p:cNvPr id="1676" name="Google Shape;1676;p288"/>
          <p:cNvSpPr txBox="1"/>
          <p:nvPr>
            <p:ph type="title"/>
          </p:nvPr>
        </p:nvSpPr>
        <p:spPr>
          <a:xfrm>
            <a:off x="0" y="0"/>
            <a:ext cx="91440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600"/>
              <a:t>What does it mean to be hydrophobic?</a:t>
            </a:r>
            <a:endParaRPr sz="3600"/>
          </a:p>
        </p:txBody>
      </p:sp>
      <p:pic>
        <p:nvPicPr>
          <p:cNvPr id="1677" name="Google Shape;1677;p288"/>
          <p:cNvPicPr preferRelativeResize="0"/>
          <p:nvPr/>
        </p:nvPicPr>
        <p:blipFill>
          <a:blip r:embed="rId3">
            <a:alphaModFix/>
          </a:blip>
          <a:stretch>
            <a:fillRect/>
          </a:stretch>
        </p:blipFill>
        <p:spPr>
          <a:xfrm>
            <a:off x="1899850" y="1025054"/>
            <a:ext cx="5344301" cy="3564275"/>
          </a:xfrm>
          <a:prstGeom prst="rect">
            <a:avLst/>
          </a:prstGeom>
          <a:noFill/>
          <a:ln>
            <a:noFill/>
          </a:ln>
        </p:spPr>
      </p:pic>
      <p:sp>
        <p:nvSpPr>
          <p:cNvPr id="1678" name="Google Shape;1678;p288"/>
          <p:cNvSpPr txBox="1"/>
          <p:nvPr/>
        </p:nvSpPr>
        <p:spPr>
          <a:xfrm>
            <a:off x="1899800" y="4589325"/>
            <a:ext cx="534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(H2 OH NO What is aquaphobia and what causes fear of water? Symptoms, celebrity sufferers and cures 2018)</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2" name="Shape 1682"/>
        <p:cNvGrpSpPr/>
        <p:nvPr/>
      </p:nvGrpSpPr>
      <p:grpSpPr>
        <a:xfrm>
          <a:off x="0" y="0"/>
          <a:ext cx="0" cy="0"/>
          <a:chOff x="0" y="0"/>
          <a:chExt cx="0" cy="0"/>
        </a:xfrm>
      </p:grpSpPr>
      <p:pic>
        <p:nvPicPr>
          <p:cNvPr id="1683" name="Google Shape;1683;p289"/>
          <p:cNvPicPr preferRelativeResize="0"/>
          <p:nvPr/>
        </p:nvPicPr>
        <p:blipFill>
          <a:blip r:embed="rId3">
            <a:alphaModFix/>
          </a:blip>
          <a:stretch>
            <a:fillRect/>
          </a:stretch>
        </p:blipFill>
        <p:spPr>
          <a:xfrm>
            <a:off x="1899850" y="1025054"/>
            <a:ext cx="5344301" cy="3564275"/>
          </a:xfrm>
          <a:prstGeom prst="rect">
            <a:avLst/>
          </a:prstGeom>
          <a:noFill/>
          <a:ln>
            <a:noFill/>
          </a:ln>
        </p:spPr>
      </p:pic>
      <p:sp>
        <p:nvSpPr>
          <p:cNvPr id="1684" name="Google Shape;1684;p289"/>
          <p:cNvSpPr txBox="1"/>
          <p:nvPr/>
        </p:nvSpPr>
        <p:spPr>
          <a:xfrm>
            <a:off x="1899800" y="4589325"/>
            <a:ext cx="534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(H2 OH NO What is aquaphobia and what causes fear of water? Symptoms, celebrity sufferers and cures 2018)</a:t>
            </a:r>
            <a:endParaRPr sz="900">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900">
              <a:solidFill>
                <a:srgbClr val="A0A0A0"/>
              </a:solidFill>
              <a:latin typeface="Calibri"/>
              <a:ea typeface="Calibri"/>
              <a:cs typeface="Calibri"/>
              <a:sym typeface="Calibri"/>
            </a:endParaRPr>
          </a:p>
        </p:txBody>
      </p:sp>
      <p:sp>
        <p:nvSpPr>
          <p:cNvPr id="1685" name="Google Shape;1685;p289"/>
          <p:cNvSpPr txBox="1"/>
          <p:nvPr>
            <p:ph type="title"/>
          </p:nvPr>
        </p:nvSpPr>
        <p:spPr>
          <a:xfrm>
            <a:off x="282350" y="-7"/>
            <a:ext cx="85791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SzPts val="990"/>
              <a:buNone/>
            </a:pPr>
            <a:r>
              <a:rPr lang="en" sz="3600"/>
              <a:t>What does it mean to be… hydrophobic?</a:t>
            </a:r>
            <a:endParaRPr sz="3600"/>
          </a:p>
        </p:txBody>
      </p:sp>
      <p:pic>
        <p:nvPicPr>
          <p:cNvPr id="1686" name="Google Shape;1686;p289"/>
          <p:cNvPicPr preferRelativeResize="0"/>
          <p:nvPr/>
        </p:nvPicPr>
        <p:blipFill>
          <a:blip r:embed="rId4">
            <a:alphaModFix/>
          </a:blip>
          <a:stretch>
            <a:fillRect/>
          </a:stretch>
        </p:blipFill>
        <p:spPr>
          <a:xfrm>
            <a:off x="2999125" y="1111654"/>
            <a:ext cx="3537601" cy="3537601"/>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pic>
        <p:nvPicPr>
          <p:cNvPr id="1692" name="Google Shape;1692;p290"/>
          <p:cNvPicPr preferRelativeResize="0"/>
          <p:nvPr/>
        </p:nvPicPr>
        <p:blipFill rotWithShape="1">
          <a:blip r:embed="rId3">
            <a:alphaModFix/>
          </a:blip>
          <a:srcRect b="0" l="0" r="0" t="0"/>
          <a:stretch/>
        </p:blipFill>
        <p:spPr>
          <a:xfrm>
            <a:off x="1531594" y="1860338"/>
            <a:ext cx="5582960" cy="2891981"/>
          </a:xfrm>
          <a:prstGeom prst="rect">
            <a:avLst/>
          </a:prstGeom>
          <a:noFill/>
          <a:ln>
            <a:noFill/>
          </a:ln>
        </p:spPr>
      </p:pic>
      <p:sp>
        <p:nvSpPr>
          <p:cNvPr id="1693" name="Google Shape;1693;p290"/>
          <p:cNvSpPr txBox="1"/>
          <p:nvPr>
            <p:ph idx="1" type="body"/>
          </p:nvPr>
        </p:nvSpPr>
        <p:spPr>
          <a:xfrm>
            <a:off x="706932" y="1211175"/>
            <a:ext cx="7532100" cy="91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200"/>
              </a:spcAft>
              <a:buClr>
                <a:srgbClr val="000000"/>
              </a:buClr>
              <a:buSzPts val="1800"/>
              <a:buFont typeface="Arial"/>
              <a:buNone/>
            </a:pPr>
            <a:r>
              <a:rPr b="1" i="0" lang="en" sz="2400" u="none" cap="none" strike="noStrike">
                <a:solidFill>
                  <a:schemeClr val="accent2"/>
                </a:solidFill>
              </a:rPr>
              <a:t>How might this (hexanol) behave in water differently than the ethanol you have already considered?</a:t>
            </a:r>
            <a:endParaRPr b="1" i="0" sz="2400" u="none" cap="none" strike="noStrike">
              <a:solidFill>
                <a:schemeClr val="accent2"/>
              </a:solidFill>
            </a:endParaRPr>
          </a:p>
        </p:txBody>
      </p:sp>
      <p:sp>
        <p:nvSpPr>
          <p:cNvPr id="1694" name="Google Shape;1694;p290"/>
          <p:cNvSpPr txBox="1"/>
          <p:nvPr>
            <p:ph type="title"/>
          </p:nvPr>
        </p:nvSpPr>
        <p:spPr>
          <a:xfrm>
            <a:off x="282350" y="-7"/>
            <a:ext cx="85791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600"/>
              <a:t>Extend and Apply</a:t>
            </a:r>
            <a:endParaRPr sz="360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9" name="Shape 1699"/>
        <p:cNvGrpSpPr/>
        <p:nvPr/>
      </p:nvGrpSpPr>
      <p:grpSpPr>
        <a:xfrm>
          <a:off x="0" y="0"/>
          <a:ext cx="0" cy="0"/>
          <a:chOff x="0" y="0"/>
          <a:chExt cx="0" cy="0"/>
        </a:xfrm>
      </p:grpSpPr>
      <p:sp>
        <p:nvSpPr>
          <p:cNvPr id="1700" name="Google Shape;1700;p291"/>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What about pH? Can you model it?</a:t>
            </a:r>
            <a:endParaRPr/>
          </a:p>
        </p:txBody>
      </p:sp>
      <p:pic>
        <p:nvPicPr>
          <p:cNvPr id="1701" name="Google Shape;1701;p291"/>
          <p:cNvPicPr preferRelativeResize="0"/>
          <p:nvPr/>
        </p:nvPicPr>
        <p:blipFill rotWithShape="1">
          <a:blip r:embed="rId3">
            <a:alphaModFix/>
          </a:blip>
          <a:srcRect b="0" l="0" r="0" t="0"/>
          <a:stretch/>
        </p:blipFill>
        <p:spPr>
          <a:xfrm>
            <a:off x="7900547" y="358654"/>
            <a:ext cx="900247" cy="900247"/>
          </a:xfrm>
          <a:prstGeom prst="rect">
            <a:avLst/>
          </a:prstGeom>
          <a:noFill/>
          <a:ln>
            <a:noFill/>
          </a:ln>
        </p:spPr>
      </p:pic>
      <p:sp>
        <p:nvSpPr>
          <p:cNvPr id="1702" name="Google Shape;1702;p291"/>
          <p:cNvSpPr txBox="1"/>
          <p:nvPr/>
        </p:nvSpPr>
        <p:spPr>
          <a:xfrm>
            <a:off x="2994902" y="45283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https://commons.wikimedia.org/wiki/File:PH_Scale.png</a:t>
            </a:r>
            <a:endParaRPr sz="900">
              <a:solidFill>
                <a:srgbClr val="A0A0A0"/>
              </a:solidFill>
              <a:latin typeface="Calibri"/>
              <a:ea typeface="Calibri"/>
              <a:cs typeface="Calibri"/>
              <a:sym typeface="Calibri"/>
            </a:endParaRPr>
          </a:p>
        </p:txBody>
      </p:sp>
      <p:pic>
        <p:nvPicPr>
          <p:cNvPr id="1703" name="Google Shape;1703;p291"/>
          <p:cNvPicPr preferRelativeResize="0"/>
          <p:nvPr/>
        </p:nvPicPr>
        <p:blipFill>
          <a:blip r:embed="rId4">
            <a:alphaModFix/>
          </a:blip>
          <a:stretch>
            <a:fillRect/>
          </a:stretch>
        </p:blipFill>
        <p:spPr>
          <a:xfrm>
            <a:off x="1069763" y="1842952"/>
            <a:ext cx="7004475" cy="21013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p29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What about pH? Can you model it?</a:t>
            </a:r>
            <a:endParaRPr/>
          </a:p>
        </p:txBody>
      </p:sp>
      <p:pic>
        <p:nvPicPr>
          <p:cNvPr id="1710" name="Google Shape;1710;p292"/>
          <p:cNvPicPr preferRelativeResize="0"/>
          <p:nvPr/>
        </p:nvPicPr>
        <p:blipFill rotWithShape="1">
          <a:blip r:embed="rId3">
            <a:alphaModFix/>
          </a:blip>
          <a:srcRect b="0" l="0" r="0" t="0"/>
          <a:stretch/>
        </p:blipFill>
        <p:spPr>
          <a:xfrm>
            <a:off x="7900547" y="358654"/>
            <a:ext cx="900247" cy="900247"/>
          </a:xfrm>
          <a:prstGeom prst="rect">
            <a:avLst/>
          </a:prstGeom>
          <a:noFill/>
          <a:ln>
            <a:noFill/>
          </a:ln>
        </p:spPr>
      </p:pic>
      <p:sp>
        <p:nvSpPr>
          <p:cNvPr id="1711" name="Google Shape;1711;p292"/>
          <p:cNvSpPr txBox="1"/>
          <p:nvPr/>
        </p:nvSpPr>
        <p:spPr>
          <a:xfrm>
            <a:off x="2994902" y="4528325"/>
            <a:ext cx="31542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lang="en" sz="900">
                <a:solidFill>
                  <a:srgbClr val="A0A0A0"/>
                </a:solidFill>
                <a:latin typeface="Calibri"/>
                <a:ea typeface="Calibri"/>
                <a:cs typeface="Calibri"/>
                <a:sym typeface="Calibri"/>
              </a:rPr>
              <a:t>https://commons.wikimedia.org/wiki/File:PH_Scale.png</a:t>
            </a:r>
            <a:endParaRPr sz="900">
              <a:solidFill>
                <a:srgbClr val="A0A0A0"/>
              </a:solidFill>
              <a:latin typeface="Calibri"/>
              <a:ea typeface="Calibri"/>
              <a:cs typeface="Calibri"/>
              <a:sym typeface="Calibri"/>
            </a:endParaRPr>
          </a:p>
        </p:txBody>
      </p:sp>
      <p:pic>
        <p:nvPicPr>
          <p:cNvPr id="1712" name="Google Shape;1712;p292"/>
          <p:cNvPicPr preferRelativeResize="0"/>
          <p:nvPr/>
        </p:nvPicPr>
        <p:blipFill>
          <a:blip r:embed="rId4">
            <a:alphaModFix/>
          </a:blip>
          <a:stretch>
            <a:fillRect/>
          </a:stretch>
        </p:blipFill>
        <p:spPr>
          <a:xfrm>
            <a:off x="1069763" y="1842952"/>
            <a:ext cx="7004475" cy="2101325"/>
          </a:xfrm>
          <a:prstGeom prst="rect">
            <a:avLst/>
          </a:prstGeom>
          <a:noFill/>
          <a:ln>
            <a:noFill/>
          </a:ln>
        </p:spPr>
      </p:pic>
      <p:sp>
        <p:nvSpPr>
          <p:cNvPr id="1713" name="Google Shape;1713;p292"/>
          <p:cNvSpPr txBox="1"/>
          <p:nvPr/>
        </p:nvSpPr>
        <p:spPr>
          <a:xfrm>
            <a:off x="1738775" y="1319900"/>
            <a:ext cx="2445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FF0000"/>
                </a:solidFill>
                <a:latin typeface="Calibri"/>
                <a:ea typeface="Calibri"/>
                <a:cs typeface="Calibri"/>
                <a:sym typeface="Calibri"/>
              </a:rPr>
              <a:t>Increasing H</a:t>
            </a:r>
            <a:r>
              <a:rPr baseline="30000" lang="en" sz="2400">
                <a:solidFill>
                  <a:srgbClr val="FF0000"/>
                </a:solidFill>
                <a:latin typeface="Calibri"/>
                <a:ea typeface="Calibri"/>
                <a:cs typeface="Calibri"/>
                <a:sym typeface="Calibri"/>
              </a:rPr>
              <a:t>+</a:t>
            </a:r>
            <a:r>
              <a:rPr lang="en" sz="2400">
                <a:solidFill>
                  <a:srgbClr val="FF0000"/>
                </a:solidFill>
                <a:latin typeface="Calibri"/>
                <a:ea typeface="Calibri"/>
                <a:cs typeface="Calibri"/>
                <a:sym typeface="Calibri"/>
              </a:rPr>
              <a:t> ions</a:t>
            </a:r>
            <a:endParaRPr sz="2400">
              <a:solidFill>
                <a:srgbClr val="FF0000"/>
              </a:solidFill>
              <a:latin typeface="Calibri"/>
              <a:ea typeface="Calibri"/>
              <a:cs typeface="Calibri"/>
              <a:sym typeface="Calibri"/>
            </a:endParaRPr>
          </a:p>
        </p:txBody>
      </p:sp>
      <p:cxnSp>
        <p:nvCxnSpPr>
          <p:cNvPr id="1714" name="Google Shape;1714;p292"/>
          <p:cNvCxnSpPr/>
          <p:nvPr/>
        </p:nvCxnSpPr>
        <p:spPr>
          <a:xfrm rot="10800000">
            <a:off x="1617475" y="1230000"/>
            <a:ext cx="2398500" cy="0"/>
          </a:xfrm>
          <a:prstGeom prst="straightConnector1">
            <a:avLst/>
          </a:prstGeom>
          <a:noFill/>
          <a:ln cap="flat" cmpd="sng" w="28575">
            <a:solidFill>
              <a:srgbClr val="FF0000"/>
            </a:solidFill>
            <a:prstDash val="solid"/>
            <a:round/>
            <a:headEnd len="med" w="med" type="none"/>
            <a:tailEnd len="med" w="med" type="triangle"/>
          </a:ln>
        </p:spPr>
      </p:cxnSp>
      <p:sp>
        <p:nvSpPr>
          <p:cNvPr id="1715" name="Google Shape;1715;p292"/>
          <p:cNvSpPr txBox="1"/>
          <p:nvPr/>
        </p:nvSpPr>
        <p:spPr>
          <a:xfrm>
            <a:off x="4988350" y="3560350"/>
            <a:ext cx="3037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rgbClr val="0000FF"/>
                </a:solidFill>
                <a:latin typeface="Calibri"/>
                <a:ea typeface="Calibri"/>
                <a:cs typeface="Calibri"/>
                <a:sym typeface="Calibri"/>
              </a:rPr>
              <a:t>Increasing OH</a:t>
            </a:r>
            <a:r>
              <a:rPr baseline="30000" lang="en" sz="2400">
                <a:solidFill>
                  <a:srgbClr val="0000FF"/>
                </a:solidFill>
                <a:latin typeface="Calibri"/>
                <a:ea typeface="Calibri"/>
                <a:cs typeface="Calibri"/>
                <a:sym typeface="Calibri"/>
              </a:rPr>
              <a:t>-</a:t>
            </a:r>
            <a:r>
              <a:rPr lang="en" sz="2400">
                <a:solidFill>
                  <a:srgbClr val="0000FF"/>
                </a:solidFill>
                <a:latin typeface="Calibri"/>
                <a:ea typeface="Calibri"/>
                <a:cs typeface="Calibri"/>
                <a:sym typeface="Calibri"/>
              </a:rPr>
              <a:t> ions</a:t>
            </a:r>
            <a:endParaRPr sz="2400">
              <a:solidFill>
                <a:srgbClr val="0000FF"/>
              </a:solidFill>
              <a:latin typeface="Calibri"/>
              <a:ea typeface="Calibri"/>
              <a:cs typeface="Calibri"/>
              <a:sym typeface="Calibri"/>
            </a:endParaRPr>
          </a:p>
        </p:txBody>
      </p:sp>
      <p:cxnSp>
        <p:nvCxnSpPr>
          <p:cNvPr id="1716" name="Google Shape;1716;p292"/>
          <p:cNvCxnSpPr/>
          <p:nvPr/>
        </p:nvCxnSpPr>
        <p:spPr>
          <a:xfrm>
            <a:off x="5112500" y="4176825"/>
            <a:ext cx="2292900" cy="10500"/>
          </a:xfrm>
          <a:prstGeom prst="straightConnector1">
            <a:avLst/>
          </a:prstGeom>
          <a:noFill/>
          <a:ln cap="flat" cmpd="sng" w="28575">
            <a:solidFill>
              <a:srgbClr val="0B57D0"/>
            </a:solidFill>
            <a:prstDash val="solid"/>
            <a:round/>
            <a:headEnd len="med" w="med" type="none"/>
            <a:tailEnd len="med" w="med" type="triangle"/>
          </a:ln>
        </p:spPr>
      </p:cxn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sp>
        <p:nvSpPr>
          <p:cNvPr id="1722" name="Google Shape;1722;p293"/>
          <p:cNvSpPr txBox="1"/>
          <p:nvPr>
            <p:ph type="title"/>
          </p:nvPr>
        </p:nvSpPr>
        <p:spPr>
          <a:xfrm>
            <a:off x="233200" y="53412"/>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3000"/>
              <a:buFont typeface="Arial"/>
              <a:buNone/>
            </a:pPr>
            <a:r>
              <a:rPr lang="en" sz="3300"/>
              <a:t>DQB Check: </a:t>
            </a:r>
            <a:r>
              <a:rPr i="0" lang="en" sz="3300" u="none" cap="none" strike="noStrike"/>
              <a:t>What have you learned?</a:t>
            </a:r>
            <a:endParaRPr i="0" sz="3300" u="none" cap="none" strike="noStrike"/>
          </a:p>
        </p:txBody>
      </p:sp>
      <p:sp>
        <p:nvSpPr>
          <p:cNvPr id="1723" name="Google Shape;1723;p293"/>
          <p:cNvSpPr txBox="1"/>
          <p:nvPr>
            <p:ph idx="1" type="body"/>
          </p:nvPr>
        </p:nvSpPr>
        <p:spPr>
          <a:xfrm>
            <a:off x="233200" y="1186925"/>
            <a:ext cx="5036400" cy="17889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1800"/>
              <a:buFont typeface="Arial"/>
              <a:buNone/>
            </a:pPr>
            <a:r>
              <a:rPr b="1" i="0" lang="en" sz="2400" u="none" cap="none" strike="noStrike">
                <a:solidFill>
                  <a:srgbClr val="00B050"/>
                </a:solidFill>
              </a:rPr>
              <a:t>What questions can you answer? </a:t>
            </a:r>
            <a:endParaRPr b="1" i="0" sz="2400" u="none" cap="none" strike="noStrike">
              <a:solidFill>
                <a:srgbClr val="00B050"/>
              </a:solidFill>
            </a:endParaRPr>
          </a:p>
          <a:p>
            <a:pPr indent="0" lvl="0" marL="0" marR="0" rtl="0" algn="l">
              <a:lnSpc>
                <a:spcPct val="100000"/>
              </a:lnSpc>
              <a:spcBef>
                <a:spcPts val="1200"/>
              </a:spcBef>
              <a:spcAft>
                <a:spcPts val="0"/>
              </a:spcAft>
              <a:buClr>
                <a:srgbClr val="000000"/>
              </a:buClr>
              <a:buSzPts val="1800"/>
              <a:buFont typeface="Arial"/>
              <a:buNone/>
            </a:pPr>
            <a:r>
              <a:rPr b="1" i="0" lang="en" sz="2400" u="none" cap="none" strike="noStrike">
                <a:solidFill>
                  <a:srgbClr val="00B050"/>
                </a:solidFill>
              </a:rPr>
              <a:t>What new questions do you have? </a:t>
            </a:r>
            <a:endParaRPr b="1" i="0" sz="2400" u="none" cap="none" strike="noStrike">
              <a:solidFill>
                <a:srgbClr val="00B050"/>
              </a:solidFill>
            </a:endParaRPr>
          </a:p>
          <a:p>
            <a:pPr indent="0" lvl="0" marL="0" marR="0" rtl="0" algn="l">
              <a:lnSpc>
                <a:spcPct val="100000"/>
              </a:lnSpc>
              <a:spcBef>
                <a:spcPts val="1200"/>
              </a:spcBef>
              <a:spcAft>
                <a:spcPts val="1200"/>
              </a:spcAft>
              <a:buClr>
                <a:srgbClr val="000000"/>
              </a:buClr>
              <a:buSzPts val="1800"/>
              <a:buFont typeface="Arial"/>
              <a:buNone/>
            </a:pPr>
            <a:r>
              <a:rPr b="1" i="0" lang="en" sz="2400" u="none" cap="none" strike="noStrike">
                <a:solidFill>
                  <a:srgbClr val="00B050"/>
                </a:solidFill>
              </a:rPr>
              <a:t>What more do you need to know? </a:t>
            </a:r>
            <a:endParaRPr b="1" i="0" sz="2400" u="none" cap="none" strike="noStrike">
              <a:solidFill>
                <a:srgbClr val="00B050"/>
              </a:solidFill>
            </a:endParaRPr>
          </a:p>
        </p:txBody>
      </p:sp>
      <p:sp>
        <p:nvSpPr>
          <p:cNvPr id="1724" name="Google Shape;1724;p293"/>
          <p:cNvSpPr txBox="1"/>
          <p:nvPr/>
        </p:nvSpPr>
        <p:spPr>
          <a:xfrm>
            <a:off x="4497025" y="2877900"/>
            <a:ext cx="4325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725" name="Google Shape;1725;p293"/>
          <p:cNvPicPr preferRelativeResize="0"/>
          <p:nvPr/>
        </p:nvPicPr>
        <p:blipFill rotWithShape="1">
          <a:blip r:embed="rId3">
            <a:alphaModFix/>
          </a:blip>
          <a:srcRect b="0" l="0" r="0" t="0"/>
          <a:stretch/>
        </p:blipFill>
        <p:spPr>
          <a:xfrm>
            <a:off x="8152667" y="312289"/>
            <a:ext cx="678957" cy="678957"/>
          </a:xfrm>
          <a:prstGeom prst="rect">
            <a:avLst/>
          </a:prstGeom>
          <a:noFill/>
          <a:ln>
            <a:noFill/>
          </a:ln>
        </p:spPr>
      </p:pic>
      <p:pic>
        <p:nvPicPr>
          <p:cNvPr id="1726" name="Google Shape;1726;p293"/>
          <p:cNvPicPr preferRelativeResize="0"/>
          <p:nvPr/>
        </p:nvPicPr>
        <p:blipFill>
          <a:blip r:embed="rId4">
            <a:alphaModFix/>
          </a:blip>
          <a:stretch>
            <a:fillRect/>
          </a:stretch>
        </p:blipFill>
        <p:spPr>
          <a:xfrm>
            <a:off x="4012151" y="2975825"/>
            <a:ext cx="4495250" cy="196306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7" name="Shape 1127"/>
        <p:cNvGrpSpPr/>
        <p:nvPr/>
      </p:nvGrpSpPr>
      <p:grpSpPr>
        <a:xfrm>
          <a:off x="0" y="0"/>
          <a:ext cx="0" cy="0"/>
          <a:chOff x="0" y="0"/>
          <a:chExt cx="0" cy="0"/>
        </a:xfrm>
      </p:grpSpPr>
      <p:sp>
        <p:nvSpPr>
          <p:cNvPr id="1128" name="Google Shape;1128;p231"/>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29" name="Google Shape;1129;p231"/>
          <p:cNvSpPr txBox="1"/>
          <p:nvPr>
            <p:ph idx="1" type="body"/>
          </p:nvPr>
        </p:nvSpPr>
        <p:spPr>
          <a:xfrm>
            <a:off x="336750" y="1158250"/>
            <a:ext cx="25275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Wednesday</a:t>
            </a:r>
            <a:endParaRPr b="1" sz="3000"/>
          </a:p>
        </p:txBody>
      </p:sp>
      <p:pic>
        <p:nvPicPr>
          <p:cNvPr id="1130" name="Google Shape;1130;p231"/>
          <p:cNvPicPr preferRelativeResize="0"/>
          <p:nvPr/>
        </p:nvPicPr>
        <p:blipFill>
          <a:blip r:embed="rId3">
            <a:alphaModFix/>
          </a:blip>
          <a:stretch>
            <a:fillRect/>
          </a:stretch>
        </p:blipFill>
        <p:spPr>
          <a:xfrm>
            <a:off x="3345038" y="1223475"/>
            <a:ext cx="2765751" cy="1558025"/>
          </a:xfrm>
          <a:prstGeom prst="rect">
            <a:avLst/>
          </a:prstGeom>
          <a:noFill/>
          <a:ln>
            <a:noFill/>
          </a:ln>
        </p:spPr>
      </p:pic>
      <p:pic>
        <p:nvPicPr>
          <p:cNvPr id="1131" name="Google Shape;1131;p231"/>
          <p:cNvPicPr preferRelativeResize="0"/>
          <p:nvPr/>
        </p:nvPicPr>
        <p:blipFill>
          <a:blip r:embed="rId4">
            <a:alphaModFix/>
          </a:blip>
          <a:stretch>
            <a:fillRect/>
          </a:stretch>
        </p:blipFill>
        <p:spPr>
          <a:xfrm>
            <a:off x="3345038" y="3079375"/>
            <a:ext cx="2765750" cy="1557710"/>
          </a:xfrm>
          <a:prstGeom prst="rect">
            <a:avLst/>
          </a:prstGeom>
          <a:noFill/>
          <a:ln>
            <a:noFill/>
          </a:ln>
        </p:spPr>
      </p:pic>
      <p:pic>
        <p:nvPicPr>
          <p:cNvPr id="1132" name="Google Shape;1132;p231"/>
          <p:cNvPicPr preferRelativeResize="0"/>
          <p:nvPr/>
        </p:nvPicPr>
        <p:blipFill>
          <a:blip r:embed="rId5">
            <a:alphaModFix/>
          </a:blip>
          <a:stretch>
            <a:fillRect/>
          </a:stretch>
        </p:blipFill>
        <p:spPr>
          <a:xfrm>
            <a:off x="43145" y="1749600"/>
            <a:ext cx="2821109" cy="5143500"/>
          </a:xfrm>
          <a:prstGeom prst="rect">
            <a:avLst/>
          </a:prstGeom>
          <a:noFill/>
          <a:ln>
            <a:noFill/>
          </a:ln>
        </p:spPr>
      </p:pic>
      <p:pic>
        <p:nvPicPr>
          <p:cNvPr id="1133" name="Google Shape;1133;p231"/>
          <p:cNvPicPr preferRelativeResize="0"/>
          <p:nvPr/>
        </p:nvPicPr>
        <p:blipFill>
          <a:blip r:embed="rId6">
            <a:alphaModFix/>
          </a:blip>
          <a:stretch>
            <a:fillRect/>
          </a:stretch>
        </p:blipFill>
        <p:spPr>
          <a:xfrm>
            <a:off x="6591600" y="2181125"/>
            <a:ext cx="1947625" cy="194762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sp>
        <p:nvSpPr>
          <p:cNvPr id="1731" name="Google Shape;1731;p294"/>
          <p:cNvSpPr/>
          <p:nvPr/>
        </p:nvSpPr>
        <p:spPr>
          <a:xfrm>
            <a:off x="698850" y="1746400"/>
            <a:ext cx="7746300" cy="3294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chemeClr val="accent2"/>
                </a:solidFill>
                <a:latin typeface="Calibri"/>
                <a:ea typeface="Calibri"/>
                <a:cs typeface="Calibri"/>
                <a:sym typeface="Calibri"/>
              </a:rPr>
              <a:t>On the whiteboard in the back…</a:t>
            </a:r>
            <a:endParaRPr b="1" sz="3000">
              <a:solidFill>
                <a:schemeClr val="accent2"/>
              </a:solidFill>
              <a:latin typeface="Calibri"/>
              <a:ea typeface="Calibri"/>
              <a:cs typeface="Calibri"/>
              <a:sym typeface="Calibri"/>
            </a:endParaRPr>
          </a:p>
          <a:p>
            <a:pPr indent="0" lvl="0" marL="0" rtl="0" algn="l">
              <a:spcBef>
                <a:spcPts val="0"/>
              </a:spcBef>
              <a:spcAft>
                <a:spcPts val="0"/>
              </a:spcAft>
              <a:buNone/>
            </a:pPr>
            <a:r>
              <a:rPr b="1" lang="en" sz="3000">
                <a:solidFill>
                  <a:schemeClr val="accent2"/>
                </a:solidFill>
                <a:latin typeface="Calibri"/>
                <a:ea typeface="Calibri"/>
                <a:cs typeface="Calibri"/>
                <a:sym typeface="Calibri"/>
              </a:rPr>
              <a:t>Write down moments in the lesson that you think exemplified…</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Wonder</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4"/>
              </a:buClr>
              <a:buSzPts val="3000"/>
              <a:buFont typeface="Calibri"/>
              <a:buChar char="●"/>
            </a:pPr>
            <a:r>
              <a:rPr b="1" lang="en" sz="3000">
                <a:solidFill>
                  <a:schemeClr val="accent4"/>
                </a:solidFill>
                <a:latin typeface="Calibri"/>
                <a:ea typeface="Calibri"/>
                <a:cs typeface="Calibri"/>
                <a:sym typeface="Calibri"/>
              </a:rPr>
              <a:t>Explore</a:t>
            </a:r>
            <a:endParaRPr b="1" sz="3000">
              <a:solidFill>
                <a:schemeClr val="accent4"/>
              </a:solidFill>
              <a:latin typeface="Calibri"/>
              <a:ea typeface="Calibri"/>
              <a:cs typeface="Calibri"/>
              <a:sym typeface="Calibri"/>
            </a:endParaRPr>
          </a:p>
          <a:p>
            <a:pPr indent="-419100" lvl="0" marL="914400" rtl="0" algn="l">
              <a:spcBef>
                <a:spcPts val="0"/>
              </a:spcBef>
              <a:spcAft>
                <a:spcPts val="0"/>
              </a:spcAft>
              <a:buClr>
                <a:schemeClr val="accent4"/>
              </a:buClr>
              <a:buSzPts val="3000"/>
              <a:buFont typeface="Calibri"/>
              <a:buChar char="●"/>
            </a:pPr>
            <a:r>
              <a:rPr b="1" lang="en" sz="3000">
                <a:solidFill>
                  <a:schemeClr val="accent4"/>
                </a:solidFill>
                <a:latin typeface="Calibri"/>
                <a:ea typeface="Calibri"/>
                <a:cs typeface="Calibri"/>
                <a:sym typeface="Calibri"/>
              </a:rPr>
              <a:t>Explain</a:t>
            </a:r>
            <a:endParaRPr b="1" sz="3000">
              <a:solidFill>
                <a:schemeClr val="accent4"/>
              </a:solidFill>
              <a:latin typeface="Calibri"/>
              <a:ea typeface="Calibri"/>
              <a:cs typeface="Calibri"/>
              <a:sym typeface="Calibri"/>
            </a:endParaRPr>
          </a:p>
        </p:txBody>
      </p:sp>
      <p:pic>
        <p:nvPicPr>
          <p:cNvPr id="1732" name="Google Shape;1732;p294"/>
          <p:cNvPicPr preferRelativeResize="0"/>
          <p:nvPr/>
        </p:nvPicPr>
        <p:blipFill>
          <a:blip r:embed="rId4">
            <a:alphaModFix/>
          </a:blip>
          <a:stretch>
            <a:fillRect/>
          </a:stretch>
        </p:blipFill>
        <p:spPr>
          <a:xfrm>
            <a:off x="664625" y="-2"/>
            <a:ext cx="7532876" cy="17464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6" name="Shape 1736"/>
        <p:cNvGrpSpPr/>
        <p:nvPr/>
      </p:nvGrpSpPr>
      <p:grpSpPr>
        <a:xfrm>
          <a:off x="0" y="0"/>
          <a:ext cx="0" cy="0"/>
          <a:chOff x="0" y="0"/>
          <a:chExt cx="0" cy="0"/>
        </a:xfrm>
      </p:grpSpPr>
      <p:sp>
        <p:nvSpPr>
          <p:cNvPr id="1737" name="Google Shape;1737;p295"/>
          <p:cNvSpPr txBox="1"/>
          <p:nvPr>
            <p:ph type="title"/>
          </p:nvPr>
        </p:nvSpPr>
        <p:spPr>
          <a:xfrm>
            <a:off x="534376" y="796369"/>
            <a:ext cx="8238150" cy="544500"/>
          </a:xfrm>
          <a:prstGeom prst="rect">
            <a:avLst/>
          </a:prstGeom>
          <a:noFill/>
          <a:ln>
            <a:noFill/>
          </a:ln>
        </p:spPr>
        <p:txBody>
          <a:bodyPr anchorCtr="0" anchor="t" bIns="34275" lIns="68575" spcFirstLastPara="1" rIns="68575" wrap="square" tIns="34275">
            <a:normAutofit/>
          </a:bodyPr>
          <a:lstStyle/>
          <a:p>
            <a:pPr indent="0" lvl="0" marL="0" marR="0" rtl="0" algn="l">
              <a:lnSpc>
                <a:spcPct val="100000"/>
              </a:lnSpc>
              <a:spcBef>
                <a:spcPts val="0"/>
              </a:spcBef>
              <a:spcAft>
                <a:spcPts val="0"/>
              </a:spcAft>
              <a:buClr>
                <a:srgbClr val="000000"/>
              </a:buClr>
              <a:buSzPts val="1800"/>
              <a:buFont typeface="Arial"/>
              <a:buNone/>
            </a:pPr>
            <a:r>
              <a:rPr b="1" i="0" lang="en" sz="3000" u="none" cap="none" strike="noStrike">
                <a:solidFill>
                  <a:schemeClr val="accent1"/>
                </a:solidFill>
                <a:latin typeface="Calibri"/>
                <a:ea typeface="Calibri"/>
                <a:cs typeface="Calibri"/>
                <a:sym typeface="Calibri"/>
              </a:rPr>
              <a:t>Break</a:t>
            </a:r>
            <a:endParaRPr b="1" sz="3000">
              <a:solidFill>
                <a:schemeClr val="accent1"/>
              </a:solidFill>
              <a:latin typeface="Calibri"/>
              <a:ea typeface="Calibri"/>
              <a:cs typeface="Calibri"/>
              <a:sym typeface="Calibri"/>
            </a:endParaRPr>
          </a:p>
        </p:txBody>
      </p:sp>
      <p:pic>
        <p:nvPicPr>
          <p:cNvPr descr="Set a timer for 9 minutes. This 9 minute timer with alarm silently counts down to 00:00 and then alerts you with a gentle alarm sound.&#10;&#10;What Is the 9 Minute Timer?&#10;If you're looking for a timer to help you stay on track with your work, a 9 minute countdown is a great option. You can use it to break up your work time into manageable chunks, and it can also help you avoid getting bogged down with one task for too long.&#10;&#10;How to Set a 9 Minute Timer&#10;There are a few different ways to set a 9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9 Minute Alarm?&#10;This timer is perfect for work or study sessions. It's also great for any activity where you want to be sure to take a break every 9 minutes, such as cooking, laundry, or working out.&#10;&#10;Online Timer - https://timer.onlinealarmkur.com/en/" id="1738" name="Google Shape;1738;p295" title="9 Minute Timer">
            <a:hlinkClick r:id="rId3"/>
          </p:cNvPr>
          <p:cNvPicPr preferRelativeResize="0"/>
          <p:nvPr/>
        </p:nvPicPr>
        <p:blipFill>
          <a:blip r:embed="rId4">
            <a:alphaModFix/>
          </a:blip>
          <a:stretch>
            <a:fillRect/>
          </a:stretch>
        </p:blipFill>
        <p:spPr>
          <a:xfrm>
            <a:off x="1167300" y="1441355"/>
            <a:ext cx="5273825" cy="2966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8"/>
                                        </p:tgtEl>
                                        <p:attrNameLst>
                                          <p:attrName>style.visibility</p:attrName>
                                        </p:attrNameLst>
                                      </p:cBhvr>
                                      <p:to>
                                        <p:strVal val="visible"/>
                                      </p:to>
                                    </p:set>
                                    <p:animEffect filter="fade" transition="in">
                                      <p:cBhvr>
                                        <p:cTn dur="1000"/>
                                        <p:tgtEl>
                                          <p:spTgt spid="17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2" name="Shape 1742"/>
        <p:cNvGrpSpPr/>
        <p:nvPr/>
      </p:nvGrpSpPr>
      <p:grpSpPr>
        <a:xfrm>
          <a:off x="0" y="0"/>
          <a:ext cx="0" cy="0"/>
          <a:chOff x="0" y="0"/>
          <a:chExt cx="0" cy="0"/>
        </a:xfrm>
      </p:grpSpPr>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6" name="Shape 1746"/>
        <p:cNvGrpSpPr/>
        <p:nvPr/>
      </p:nvGrpSpPr>
      <p:grpSpPr>
        <a:xfrm>
          <a:off x="0" y="0"/>
          <a:ext cx="0" cy="0"/>
          <a:chOff x="0" y="0"/>
          <a:chExt cx="0" cy="0"/>
        </a:xfrm>
      </p:grpSpPr>
      <p:sp>
        <p:nvSpPr>
          <p:cNvPr id="1747" name="Google Shape;1747;p297"/>
          <p:cNvSpPr txBox="1"/>
          <p:nvPr/>
        </p:nvSpPr>
        <p:spPr>
          <a:xfrm>
            <a:off x="701450" y="1139946"/>
            <a:ext cx="7754400" cy="905400"/>
          </a:xfrm>
          <a:prstGeom prst="rect">
            <a:avLst/>
          </a:prstGeom>
          <a:noFill/>
          <a:ln>
            <a:noFill/>
          </a:ln>
        </p:spPr>
        <p:txBody>
          <a:bodyPr anchorCtr="0" anchor="t" bIns="34275" lIns="68575" spcFirstLastPara="1" rIns="68575" wrap="square" tIns="34275">
            <a:normAutofit/>
          </a:bodyPr>
          <a:lstStyle/>
          <a:p>
            <a:pPr indent="0" lvl="0" marL="0" marR="0" rtl="0" algn="ctr">
              <a:lnSpc>
                <a:spcPct val="100000"/>
              </a:lnSpc>
              <a:spcBef>
                <a:spcPts val="0"/>
              </a:spcBef>
              <a:spcAft>
                <a:spcPts val="0"/>
              </a:spcAft>
              <a:buClr>
                <a:schemeClr val="dk1"/>
              </a:buClr>
              <a:buSzPts val="600"/>
              <a:buFont typeface="Arial"/>
              <a:buNone/>
            </a:pPr>
            <a:r>
              <a:rPr b="1" i="0" lang="en" sz="2400" u="none" cap="none" strike="noStrike">
                <a:solidFill>
                  <a:schemeClr val="accent2"/>
                </a:solidFill>
                <a:latin typeface="Calibri"/>
                <a:ea typeface="Calibri"/>
                <a:cs typeface="Calibri"/>
                <a:sym typeface="Calibri"/>
              </a:rPr>
              <a:t>What can we explain?  What might we explore next?</a:t>
            </a:r>
            <a:endParaRPr b="0" i="0" sz="2400" u="none" cap="none" strike="noStrike">
              <a:solidFill>
                <a:schemeClr val="accent2"/>
              </a:solidFill>
              <a:latin typeface="Calibri"/>
              <a:ea typeface="Calibri"/>
              <a:cs typeface="Calibri"/>
              <a:sym typeface="Calibri"/>
            </a:endParaRPr>
          </a:p>
        </p:txBody>
      </p:sp>
      <p:sp>
        <p:nvSpPr>
          <p:cNvPr id="1748" name="Google Shape;1748;p297"/>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1749" name="Google Shape;1749;p297"/>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pic>
        <p:nvPicPr>
          <p:cNvPr id="1750" name="Google Shape;1750;p297"/>
          <p:cNvPicPr preferRelativeResize="0"/>
          <p:nvPr/>
        </p:nvPicPr>
        <p:blipFill rotWithShape="1">
          <a:blip r:embed="rId4">
            <a:alphaModFix/>
          </a:blip>
          <a:srcRect b="0" l="0" r="0" t="0"/>
          <a:stretch/>
        </p:blipFill>
        <p:spPr>
          <a:xfrm>
            <a:off x="8115872" y="84413"/>
            <a:ext cx="905276" cy="905276"/>
          </a:xfrm>
          <a:prstGeom prst="rect">
            <a:avLst/>
          </a:prstGeom>
          <a:noFill/>
          <a:ln>
            <a:noFill/>
          </a:ln>
        </p:spPr>
      </p:pic>
      <p:sp>
        <p:nvSpPr>
          <p:cNvPr id="1751" name="Google Shape;1751;p297"/>
          <p:cNvSpPr txBox="1"/>
          <p:nvPr/>
        </p:nvSpPr>
        <p:spPr>
          <a:xfrm>
            <a:off x="214150" y="50158"/>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4000"/>
              <a:buFont typeface="Arial"/>
              <a:buNone/>
            </a:pPr>
            <a:r>
              <a:rPr b="1" i="0" lang="en" sz="3300" u="none" cap="none" strike="noStrike">
                <a:solidFill>
                  <a:srgbClr val="FFFFFF"/>
                </a:solidFill>
                <a:latin typeface="Calibri"/>
                <a:ea typeface="Calibri"/>
                <a:cs typeface="Calibri"/>
                <a:sym typeface="Calibri"/>
              </a:rPr>
              <a:t>Regrounding in the Phenomenon</a:t>
            </a:r>
            <a:endParaRPr b="1" i="0" sz="3300" u="none" cap="none" strike="noStrike">
              <a:solidFill>
                <a:srgbClr val="FFFFFF"/>
              </a:solidFill>
              <a:latin typeface="Calibri"/>
              <a:ea typeface="Calibri"/>
              <a:cs typeface="Calibri"/>
              <a:sym typeface="Calibri"/>
            </a:endParaRPr>
          </a:p>
        </p:txBody>
      </p:sp>
      <p:sp>
        <p:nvSpPr>
          <p:cNvPr id="1752" name="Google Shape;1752;p297"/>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1753" name="Google Shape;1753;p297"/>
          <p:cNvPicPr preferRelativeResize="0"/>
          <p:nvPr/>
        </p:nvPicPr>
        <p:blipFill>
          <a:blip r:embed="rId5">
            <a:alphaModFix/>
          </a:blip>
          <a:stretch>
            <a:fillRect/>
          </a:stretch>
        </p:blipFill>
        <p:spPr>
          <a:xfrm>
            <a:off x="1195125" y="2045351"/>
            <a:ext cx="6518974" cy="28468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7" name="Shape 1757"/>
        <p:cNvGrpSpPr/>
        <p:nvPr/>
      </p:nvGrpSpPr>
      <p:grpSpPr>
        <a:xfrm>
          <a:off x="0" y="0"/>
          <a:ext cx="0" cy="0"/>
          <a:chOff x="0" y="0"/>
          <a:chExt cx="0" cy="0"/>
        </a:xfrm>
      </p:grpSpPr>
      <p:sp>
        <p:nvSpPr>
          <p:cNvPr id="1758" name="Google Shape;1758;p298"/>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Making Sense of Molecules: Apply and Predict</a:t>
            </a:r>
            <a:endParaRPr/>
          </a:p>
        </p:txBody>
      </p:sp>
      <p:sp>
        <p:nvSpPr>
          <p:cNvPr id="1759" name="Google Shape;1759;p298"/>
          <p:cNvSpPr txBox="1"/>
          <p:nvPr>
            <p:ph idx="1" type="body"/>
          </p:nvPr>
        </p:nvSpPr>
        <p:spPr>
          <a:xfrm>
            <a:off x="330025" y="1222250"/>
            <a:ext cx="46383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Apply your understanding from the Water Kit to make sense of these new models.</a:t>
            </a:r>
            <a:endParaRPr/>
          </a:p>
          <a:p>
            <a:pPr indent="0" lvl="0" marL="0" rtl="0" algn="l">
              <a:spcBef>
                <a:spcPts val="0"/>
              </a:spcBef>
              <a:spcAft>
                <a:spcPts val="0"/>
              </a:spcAft>
              <a:buNone/>
            </a:pPr>
            <a:r>
              <a:t/>
            </a:r>
            <a:endParaRPr/>
          </a:p>
          <a:p>
            <a:pPr indent="-342900" lvl="0" marL="457200" rtl="0" algn="l">
              <a:spcBef>
                <a:spcPts val="0"/>
              </a:spcBef>
              <a:spcAft>
                <a:spcPts val="0"/>
              </a:spcAft>
              <a:buSzPts val="1800"/>
              <a:buChar char="●"/>
            </a:pPr>
            <a:r>
              <a:rPr lang="en"/>
              <a:t>How might you organize these models?</a:t>
            </a:r>
            <a:endParaRPr/>
          </a:p>
          <a:p>
            <a:pPr indent="-342900" lvl="0" marL="457200" rtl="0" algn="l">
              <a:spcBef>
                <a:spcPts val="0"/>
              </a:spcBef>
              <a:spcAft>
                <a:spcPts val="0"/>
              </a:spcAft>
              <a:buSzPts val="1800"/>
              <a:buChar char="●"/>
            </a:pPr>
            <a:r>
              <a:rPr lang="en"/>
              <a:t>What elements do you notice?</a:t>
            </a:r>
            <a:endParaRPr/>
          </a:p>
          <a:p>
            <a:pPr indent="-342900" lvl="0" marL="457200" rtl="0" algn="l">
              <a:spcBef>
                <a:spcPts val="0"/>
              </a:spcBef>
              <a:spcAft>
                <a:spcPts val="0"/>
              </a:spcAft>
              <a:buSzPts val="1800"/>
              <a:buChar char="●"/>
            </a:pPr>
            <a:r>
              <a:rPr lang="en"/>
              <a:t>What chemical properties can you predict?</a:t>
            </a:r>
            <a:endParaRPr/>
          </a:p>
          <a:p>
            <a:pPr indent="-342900" lvl="0" marL="457200" rtl="0" algn="l">
              <a:spcBef>
                <a:spcPts val="0"/>
              </a:spcBef>
              <a:spcAft>
                <a:spcPts val="0"/>
              </a:spcAft>
              <a:buSzPts val="1800"/>
              <a:buChar char="●"/>
            </a:pPr>
            <a:r>
              <a:rPr lang="en"/>
              <a:t>What new questions do you have?</a:t>
            </a:r>
            <a:endParaRPr/>
          </a:p>
        </p:txBody>
      </p:sp>
      <p:pic>
        <p:nvPicPr>
          <p:cNvPr id="1760" name="Google Shape;1760;p298"/>
          <p:cNvPicPr preferRelativeResize="0"/>
          <p:nvPr/>
        </p:nvPicPr>
        <p:blipFill>
          <a:blip r:embed="rId4">
            <a:alphaModFix/>
          </a:blip>
          <a:stretch>
            <a:fillRect/>
          </a:stretch>
        </p:blipFill>
        <p:spPr>
          <a:xfrm>
            <a:off x="6679700" y="3833600"/>
            <a:ext cx="1406575" cy="1257725"/>
          </a:xfrm>
          <a:prstGeom prst="rect">
            <a:avLst/>
          </a:prstGeom>
          <a:noFill/>
          <a:ln>
            <a:noFill/>
          </a:ln>
        </p:spPr>
      </p:pic>
      <p:pic>
        <p:nvPicPr>
          <p:cNvPr id="1761" name="Google Shape;1761;p298"/>
          <p:cNvPicPr preferRelativeResize="0"/>
          <p:nvPr/>
        </p:nvPicPr>
        <p:blipFill>
          <a:blip r:embed="rId5">
            <a:alphaModFix/>
          </a:blip>
          <a:stretch>
            <a:fillRect/>
          </a:stretch>
        </p:blipFill>
        <p:spPr>
          <a:xfrm>
            <a:off x="6679700" y="1222250"/>
            <a:ext cx="2259418" cy="2756525"/>
          </a:xfrm>
          <a:prstGeom prst="rect">
            <a:avLst/>
          </a:prstGeom>
          <a:noFill/>
          <a:ln>
            <a:noFill/>
          </a:ln>
        </p:spPr>
      </p:pic>
      <p:pic>
        <p:nvPicPr>
          <p:cNvPr id="1762" name="Google Shape;1762;p298"/>
          <p:cNvPicPr preferRelativeResize="0"/>
          <p:nvPr/>
        </p:nvPicPr>
        <p:blipFill>
          <a:blip r:embed="rId6">
            <a:alphaModFix/>
          </a:blip>
          <a:stretch>
            <a:fillRect/>
          </a:stretch>
        </p:blipFill>
        <p:spPr>
          <a:xfrm>
            <a:off x="4637125" y="2983475"/>
            <a:ext cx="1606200" cy="1796250"/>
          </a:xfrm>
          <a:prstGeom prst="rect">
            <a:avLst/>
          </a:prstGeom>
          <a:noFill/>
          <a:ln>
            <a:noFill/>
          </a:ln>
        </p:spPr>
      </p:pic>
      <p:pic>
        <p:nvPicPr>
          <p:cNvPr id="1763" name="Google Shape;1763;p298"/>
          <p:cNvPicPr preferRelativeResize="0"/>
          <p:nvPr/>
        </p:nvPicPr>
        <p:blipFill>
          <a:blip r:embed="rId7">
            <a:alphaModFix/>
          </a:blip>
          <a:stretch>
            <a:fillRect/>
          </a:stretch>
        </p:blipFill>
        <p:spPr>
          <a:xfrm>
            <a:off x="5084399" y="1052125"/>
            <a:ext cx="1753250" cy="179625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68" name="Shape 1768"/>
        <p:cNvGrpSpPr/>
        <p:nvPr/>
      </p:nvGrpSpPr>
      <p:grpSpPr>
        <a:xfrm>
          <a:off x="0" y="0"/>
          <a:ext cx="0" cy="0"/>
          <a:chOff x="0" y="0"/>
          <a:chExt cx="0" cy="0"/>
        </a:xfrm>
      </p:grpSpPr>
      <p:pic>
        <p:nvPicPr>
          <p:cNvPr id="1769" name="Google Shape;1769;p299"/>
          <p:cNvPicPr preferRelativeResize="0"/>
          <p:nvPr/>
        </p:nvPicPr>
        <p:blipFill rotWithShape="1">
          <a:blip r:embed="rId4">
            <a:alphaModFix/>
          </a:blip>
          <a:srcRect b="0" l="0" r="0" t="0"/>
          <a:stretch/>
        </p:blipFill>
        <p:spPr>
          <a:xfrm>
            <a:off x="5358694" y="1428356"/>
            <a:ext cx="3499556" cy="2334207"/>
          </a:xfrm>
          <a:prstGeom prst="rect">
            <a:avLst/>
          </a:prstGeom>
          <a:noFill/>
          <a:ln>
            <a:noFill/>
          </a:ln>
        </p:spPr>
      </p:pic>
      <p:sp>
        <p:nvSpPr>
          <p:cNvPr id="1770" name="Google Shape;1770;p299"/>
          <p:cNvSpPr txBox="1"/>
          <p:nvPr/>
        </p:nvSpPr>
        <p:spPr>
          <a:xfrm>
            <a:off x="336088" y="983850"/>
            <a:ext cx="5286000" cy="9114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800"/>
              <a:buFont typeface="Arial"/>
              <a:buNone/>
            </a:pPr>
            <a:r>
              <a:rPr b="1" i="0" lang="en" sz="4800" u="none" cap="none" strike="noStrike">
                <a:solidFill>
                  <a:srgbClr val="0B672E"/>
                </a:solidFill>
                <a:latin typeface="Calibri"/>
                <a:ea typeface="Calibri"/>
                <a:cs typeface="Calibri"/>
                <a:sym typeface="Calibri"/>
              </a:rPr>
              <a:t>Life on the Inside</a:t>
            </a:r>
            <a:endParaRPr b="1" i="0" sz="4800" u="none" cap="none" strike="noStrike">
              <a:solidFill>
                <a:srgbClr val="0B672E"/>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1771" name="Google Shape;1771;p299"/>
          <p:cNvSpPr txBox="1"/>
          <p:nvPr/>
        </p:nvSpPr>
        <p:spPr>
          <a:xfrm>
            <a:off x="336075" y="2375350"/>
            <a:ext cx="5286000" cy="5847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 sz="2000" u="none" cap="none" strike="noStrike">
                <a:solidFill>
                  <a:srgbClr val="6C3078"/>
                </a:solidFill>
                <a:latin typeface="Calibri"/>
                <a:ea typeface="Calibri"/>
                <a:cs typeface="Calibri"/>
                <a:sym typeface="Calibri"/>
              </a:rPr>
              <a:t>Water is the driving force of all of nature.</a:t>
            </a:r>
            <a:endParaRPr b="0" i="0" sz="2000" u="none" cap="none" strike="noStrike">
              <a:solidFill>
                <a:srgbClr val="6C3078"/>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200"/>
              <a:buFont typeface="Arial"/>
              <a:buNone/>
            </a:pPr>
            <a:r>
              <a:rPr b="1" i="1" lang="en" sz="1400" u="none" cap="none" strike="noStrike">
                <a:solidFill>
                  <a:srgbClr val="6C3078"/>
                </a:solidFill>
                <a:latin typeface="Calibri"/>
                <a:ea typeface="Calibri"/>
                <a:cs typeface="Calibri"/>
                <a:sym typeface="Calibri"/>
              </a:rPr>
              <a:t>~Leonardo da Vinci</a:t>
            </a:r>
            <a:endParaRPr b="1" i="1" sz="1400" u="none" cap="none" strike="noStrike">
              <a:solidFill>
                <a:srgbClr val="6C3078"/>
              </a:solidFill>
              <a:latin typeface="Calibri"/>
              <a:ea typeface="Calibri"/>
              <a:cs typeface="Calibri"/>
              <a:sym typeface="Calibri"/>
            </a:endParaRPr>
          </a:p>
        </p:txBody>
      </p:sp>
      <p:pic>
        <p:nvPicPr>
          <p:cNvPr descr="Logo&#10;&#10;Description automatically generated" id="1772" name="Google Shape;1772;p299"/>
          <p:cNvPicPr preferRelativeResize="0"/>
          <p:nvPr/>
        </p:nvPicPr>
        <p:blipFill rotWithShape="1">
          <a:blip r:embed="rId5">
            <a:alphaModFix/>
          </a:blip>
          <a:srcRect b="0" l="0" r="0" t="0"/>
          <a:stretch/>
        </p:blipFill>
        <p:spPr>
          <a:xfrm>
            <a:off x="1919666" y="4085271"/>
            <a:ext cx="2118725" cy="761250"/>
          </a:xfrm>
          <a:prstGeom prst="rect">
            <a:avLst/>
          </a:prstGeom>
          <a:noFill/>
          <a:ln>
            <a:noFill/>
          </a:ln>
        </p:spPr>
      </p:pic>
      <p:sp>
        <p:nvSpPr>
          <p:cNvPr id="1773" name="Google Shape;1773;p299"/>
          <p:cNvSpPr txBox="1"/>
          <p:nvPr/>
        </p:nvSpPr>
        <p:spPr>
          <a:xfrm>
            <a:off x="336038" y="1666650"/>
            <a:ext cx="5286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1" lang="en" sz="2000" u="none" cap="none" strike="noStrike">
                <a:solidFill>
                  <a:srgbClr val="0B672E"/>
                </a:solidFill>
                <a:latin typeface="Calibri"/>
                <a:ea typeface="Calibri"/>
                <a:cs typeface="Calibri"/>
                <a:sym typeface="Calibri"/>
              </a:rPr>
              <a:t>Phospholipid and Membrane Transport Kit</a:t>
            </a:r>
            <a:endParaRPr b="0" i="0" sz="2000" u="none" cap="none" strike="noStrike">
              <a:solidFill>
                <a:srgbClr val="0B672E"/>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78" name="Shape 1778"/>
        <p:cNvGrpSpPr/>
        <p:nvPr/>
      </p:nvGrpSpPr>
      <p:grpSpPr>
        <a:xfrm>
          <a:off x="0" y="0"/>
          <a:ext cx="0" cy="0"/>
          <a:chOff x="0" y="0"/>
          <a:chExt cx="0" cy="0"/>
        </a:xfrm>
      </p:grpSpPr>
      <p:sp>
        <p:nvSpPr>
          <p:cNvPr id="1779" name="Google Shape;1779;p300"/>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780" name="Google Shape;1780;p300"/>
          <p:cNvSpPr txBox="1"/>
          <p:nvPr/>
        </p:nvSpPr>
        <p:spPr>
          <a:xfrm>
            <a:off x="486469" y="1270800"/>
            <a:ext cx="35970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sp>
        <p:nvSpPr>
          <p:cNvPr id="1781" name="Google Shape;1781;p300"/>
          <p:cNvSpPr txBox="1"/>
          <p:nvPr>
            <p:ph idx="1" type="body"/>
          </p:nvPr>
        </p:nvSpPr>
        <p:spPr>
          <a:xfrm>
            <a:off x="320700" y="1211175"/>
            <a:ext cx="59067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3000">
                <a:solidFill>
                  <a:schemeClr val="accent5"/>
                </a:solidFill>
              </a:rPr>
              <a:t>What elements do you see?</a:t>
            </a:r>
            <a:endParaRPr b="1" sz="3000">
              <a:solidFill>
                <a:schemeClr val="accent5"/>
              </a:solidFill>
            </a:endParaRPr>
          </a:p>
          <a:p>
            <a:pPr indent="0" lvl="0" marL="0" rtl="0" algn="l">
              <a:spcBef>
                <a:spcPts val="0"/>
              </a:spcBef>
              <a:spcAft>
                <a:spcPts val="0"/>
              </a:spcAft>
              <a:buNone/>
            </a:pPr>
            <a:r>
              <a:rPr b="1" lang="en" sz="3000">
                <a:solidFill>
                  <a:schemeClr val="accent2"/>
                </a:solidFill>
              </a:rPr>
              <a:t>What chemical properties might this molecule have?</a:t>
            </a:r>
            <a:endParaRPr b="1" sz="3000">
              <a:solidFill>
                <a:schemeClr val="accent2"/>
              </a:solidFill>
            </a:endParaRPr>
          </a:p>
          <a:p>
            <a:pPr indent="0" lvl="0" marL="0" rtl="0" algn="l">
              <a:spcBef>
                <a:spcPts val="0"/>
              </a:spcBef>
              <a:spcAft>
                <a:spcPts val="0"/>
              </a:spcAft>
              <a:buNone/>
            </a:pPr>
            <a:r>
              <a:rPr b="1" lang="en" sz="3000">
                <a:solidFill>
                  <a:schemeClr val="accent6"/>
                </a:solidFill>
              </a:rPr>
              <a:t>What new questions do you have?</a:t>
            </a:r>
            <a:endParaRPr b="1" sz="3000">
              <a:solidFill>
                <a:schemeClr val="accent6"/>
              </a:solidFill>
            </a:endParaRPr>
          </a:p>
        </p:txBody>
      </p:sp>
      <p:sp>
        <p:nvSpPr>
          <p:cNvPr id="1782" name="Google Shape;1782;p300"/>
          <p:cNvSpPr txBox="1"/>
          <p:nvPr>
            <p:ph type="title"/>
          </p:nvPr>
        </p:nvSpPr>
        <p:spPr>
          <a:xfrm>
            <a:off x="222726" y="94850"/>
            <a:ext cx="75162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Let’s Play!</a:t>
            </a:r>
            <a:endParaRPr/>
          </a:p>
        </p:txBody>
      </p:sp>
      <p:pic>
        <p:nvPicPr>
          <p:cNvPr id="1783" name="Google Shape;1783;p300"/>
          <p:cNvPicPr preferRelativeResize="0"/>
          <p:nvPr/>
        </p:nvPicPr>
        <p:blipFill rotWithShape="1">
          <a:blip r:embed="rId4">
            <a:alphaModFix/>
          </a:blip>
          <a:srcRect b="0" l="35111" r="24419" t="0"/>
          <a:stretch/>
        </p:blipFill>
        <p:spPr>
          <a:xfrm>
            <a:off x="6342350" y="1068650"/>
            <a:ext cx="2397624" cy="3838773"/>
          </a:xfrm>
          <a:prstGeom prst="rect">
            <a:avLst/>
          </a:prstGeom>
          <a:noFill/>
          <a:ln>
            <a:noFill/>
          </a:ln>
        </p:spPr>
      </p:pic>
      <p:pic>
        <p:nvPicPr>
          <p:cNvPr id="1784" name="Google Shape;1784;p300"/>
          <p:cNvPicPr preferRelativeResize="0"/>
          <p:nvPr/>
        </p:nvPicPr>
        <p:blipFill rotWithShape="1">
          <a:blip r:embed="rId5">
            <a:alphaModFix/>
          </a:blip>
          <a:srcRect b="0" l="0" r="0" t="0"/>
          <a:stretch/>
        </p:blipFill>
        <p:spPr>
          <a:xfrm>
            <a:off x="7904249" y="368392"/>
            <a:ext cx="900247" cy="900247"/>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301"/>
          <p:cNvSpPr txBox="1"/>
          <p:nvPr>
            <p:ph type="title"/>
          </p:nvPr>
        </p:nvSpPr>
        <p:spPr>
          <a:xfrm>
            <a:off x="4079400" y="4089875"/>
            <a:ext cx="5064600" cy="6489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b="0" lang="en"/>
              <a:t>Parts of a phospholipid</a:t>
            </a:r>
            <a:endParaRPr b="0"/>
          </a:p>
        </p:txBody>
      </p:sp>
      <p:sp>
        <p:nvSpPr>
          <p:cNvPr id="1791" name="Google Shape;1791;p301"/>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792" name="Google Shape;1792;p301"/>
          <p:cNvPicPr preferRelativeResize="0"/>
          <p:nvPr/>
        </p:nvPicPr>
        <p:blipFill>
          <a:blip r:embed="rId3">
            <a:alphaModFix/>
          </a:blip>
          <a:stretch>
            <a:fillRect/>
          </a:stretch>
        </p:blipFill>
        <p:spPr>
          <a:xfrm>
            <a:off x="4411125" y="1314275"/>
            <a:ext cx="4729278" cy="2630900"/>
          </a:xfrm>
          <a:prstGeom prst="rect">
            <a:avLst/>
          </a:prstGeom>
          <a:noFill/>
          <a:ln>
            <a:noFill/>
          </a:ln>
        </p:spPr>
      </p:pic>
      <p:sp>
        <p:nvSpPr>
          <p:cNvPr id="1793" name="Google Shape;1793;p301"/>
          <p:cNvSpPr txBox="1"/>
          <p:nvPr/>
        </p:nvSpPr>
        <p:spPr>
          <a:xfrm flipH="1">
            <a:off x="7599336" y="2777952"/>
            <a:ext cx="3975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1</a:t>
            </a:r>
            <a:endParaRPr sz="2100">
              <a:solidFill>
                <a:schemeClr val="dk1"/>
              </a:solidFill>
              <a:latin typeface="Open Sans"/>
              <a:ea typeface="Open Sans"/>
              <a:cs typeface="Open Sans"/>
              <a:sym typeface="Open Sans"/>
            </a:endParaRPr>
          </a:p>
        </p:txBody>
      </p:sp>
      <p:sp>
        <p:nvSpPr>
          <p:cNvPr id="1794" name="Google Shape;1794;p301"/>
          <p:cNvSpPr txBox="1"/>
          <p:nvPr/>
        </p:nvSpPr>
        <p:spPr>
          <a:xfrm>
            <a:off x="7881220" y="2812238"/>
            <a:ext cx="2259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2</a:t>
            </a:r>
            <a:endParaRPr sz="2100">
              <a:solidFill>
                <a:schemeClr val="dk1"/>
              </a:solidFill>
              <a:latin typeface="Open Sans"/>
              <a:ea typeface="Open Sans"/>
              <a:cs typeface="Open Sans"/>
              <a:sym typeface="Open Sans"/>
            </a:endParaRPr>
          </a:p>
        </p:txBody>
      </p:sp>
      <p:sp>
        <p:nvSpPr>
          <p:cNvPr id="1795" name="Google Shape;1795;p301"/>
          <p:cNvSpPr txBox="1"/>
          <p:nvPr/>
        </p:nvSpPr>
        <p:spPr>
          <a:xfrm>
            <a:off x="8065063" y="2812240"/>
            <a:ext cx="3975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2100">
                <a:solidFill>
                  <a:schemeClr val="dk1"/>
                </a:solidFill>
                <a:latin typeface="Open Sans"/>
                <a:ea typeface="Open Sans"/>
                <a:cs typeface="Open Sans"/>
                <a:sym typeface="Open Sans"/>
              </a:rPr>
              <a:t>3</a:t>
            </a:r>
            <a:endParaRPr sz="2100">
              <a:solidFill>
                <a:schemeClr val="dk1"/>
              </a:solidFill>
              <a:latin typeface="Open Sans"/>
              <a:ea typeface="Open Sans"/>
              <a:cs typeface="Open Sans"/>
              <a:sym typeface="Open Sans"/>
            </a:endParaRPr>
          </a:p>
        </p:txBody>
      </p:sp>
      <p:pic>
        <p:nvPicPr>
          <p:cNvPr id="1796" name="Google Shape;1796;p301"/>
          <p:cNvPicPr preferRelativeResize="0"/>
          <p:nvPr/>
        </p:nvPicPr>
        <p:blipFill rotWithShape="1">
          <a:blip r:embed="rId4">
            <a:alphaModFix/>
          </a:blip>
          <a:srcRect b="0" l="35111" r="24419" t="0"/>
          <a:stretch/>
        </p:blipFill>
        <p:spPr>
          <a:xfrm>
            <a:off x="2070925" y="1256300"/>
            <a:ext cx="1643203" cy="2630900"/>
          </a:xfrm>
          <a:prstGeom prst="rect">
            <a:avLst/>
          </a:prstGeom>
          <a:noFill/>
          <a:ln>
            <a:noFill/>
          </a:ln>
        </p:spPr>
      </p:pic>
      <p:sp>
        <p:nvSpPr>
          <p:cNvPr id="1797" name="Google Shape;1797;p301"/>
          <p:cNvSpPr txBox="1"/>
          <p:nvPr>
            <p:ph type="title"/>
          </p:nvPr>
        </p:nvSpPr>
        <p:spPr>
          <a:xfrm>
            <a:off x="1056125" y="58886"/>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Let’s build a phospholipid</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1" name="Shape 1801"/>
        <p:cNvGrpSpPr/>
        <p:nvPr/>
      </p:nvGrpSpPr>
      <p:grpSpPr>
        <a:xfrm>
          <a:off x="0" y="0"/>
          <a:ext cx="0" cy="0"/>
          <a:chOff x="0" y="0"/>
          <a:chExt cx="0" cy="0"/>
        </a:xfrm>
      </p:grpSpPr>
      <p:pic>
        <p:nvPicPr>
          <p:cNvPr id="1802" name="Google Shape;1802;p302"/>
          <p:cNvPicPr preferRelativeResize="0"/>
          <p:nvPr/>
        </p:nvPicPr>
        <p:blipFill>
          <a:blip r:embed="rId3">
            <a:alphaModFix/>
          </a:blip>
          <a:stretch>
            <a:fillRect/>
          </a:stretch>
        </p:blipFill>
        <p:spPr>
          <a:xfrm>
            <a:off x="2245725" y="2253600"/>
            <a:ext cx="983450" cy="2711663"/>
          </a:xfrm>
          <a:prstGeom prst="rect">
            <a:avLst/>
          </a:prstGeom>
          <a:noFill/>
          <a:ln>
            <a:noFill/>
          </a:ln>
        </p:spPr>
      </p:pic>
      <p:pic>
        <p:nvPicPr>
          <p:cNvPr id="1803" name="Google Shape;1803;p302"/>
          <p:cNvPicPr preferRelativeResize="0"/>
          <p:nvPr/>
        </p:nvPicPr>
        <p:blipFill>
          <a:blip r:embed="rId4">
            <a:alphaModFix/>
          </a:blip>
          <a:stretch>
            <a:fillRect/>
          </a:stretch>
        </p:blipFill>
        <p:spPr>
          <a:xfrm>
            <a:off x="4572000" y="2253637"/>
            <a:ext cx="983453" cy="2711600"/>
          </a:xfrm>
          <a:prstGeom prst="rect">
            <a:avLst/>
          </a:prstGeom>
          <a:noFill/>
          <a:ln>
            <a:noFill/>
          </a:ln>
        </p:spPr>
      </p:pic>
      <p:pic>
        <p:nvPicPr>
          <p:cNvPr id="1804" name="Google Shape;1804;p302"/>
          <p:cNvPicPr preferRelativeResize="0"/>
          <p:nvPr/>
        </p:nvPicPr>
        <p:blipFill>
          <a:blip r:embed="rId5">
            <a:alphaModFix/>
          </a:blip>
          <a:stretch>
            <a:fillRect/>
          </a:stretch>
        </p:blipFill>
        <p:spPr>
          <a:xfrm>
            <a:off x="3339477" y="1592310"/>
            <a:ext cx="1897300" cy="858590"/>
          </a:xfrm>
          <a:prstGeom prst="rect">
            <a:avLst/>
          </a:prstGeom>
          <a:noFill/>
          <a:ln>
            <a:noFill/>
          </a:ln>
        </p:spPr>
      </p:pic>
      <p:pic>
        <p:nvPicPr>
          <p:cNvPr id="1805" name="Google Shape;1805;p302"/>
          <p:cNvPicPr preferRelativeResize="0"/>
          <p:nvPr/>
        </p:nvPicPr>
        <p:blipFill>
          <a:blip r:embed="rId6">
            <a:alphaModFix/>
          </a:blip>
          <a:stretch>
            <a:fillRect/>
          </a:stretch>
        </p:blipFill>
        <p:spPr>
          <a:xfrm>
            <a:off x="5408274" y="358400"/>
            <a:ext cx="840325" cy="1558200"/>
          </a:xfrm>
          <a:prstGeom prst="rect">
            <a:avLst/>
          </a:prstGeom>
          <a:noFill/>
          <a:ln>
            <a:noFill/>
          </a:ln>
        </p:spPr>
      </p:pic>
      <p:sp>
        <p:nvSpPr>
          <p:cNvPr id="1806" name="Google Shape;1806;p302"/>
          <p:cNvSpPr txBox="1"/>
          <p:nvPr/>
        </p:nvSpPr>
        <p:spPr>
          <a:xfrm>
            <a:off x="863925" y="358400"/>
            <a:ext cx="47928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700">
                <a:solidFill>
                  <a:srgbClr val="595959"/>
                </a:solidFill>
                <a:latin typeface="Montserrat"/>
                <a:ea typeface="Montserrat"/>
                <a:cs typeface="Montserrat"/>
                <a:sym typeface="Montserrat"/>
              </a:rPr>
              <a:t>Could you build it?</a:t>
            </a:r>
            <a:endParaRPr b="1" sz="2700">
              <a:solidFill>
                <a:srgbClr val="595959"/>
              </a:solidFill>
              <a:latin typeface="Montserrat"/>
              <a:ea typeface="Montserrat"/>
              <a:cs typeface="Montserrat"/>
              <a:sym typeface="Montserrat"/>
            </a:endParaRPr>
          </a:p>
        </p:txBody>
      </p:sp>
      <p:sp>
        <p:nvSpPr>
          <p:cNvPr id="1807" name="Google Shape;1807;p302"/>
          <p:cNvSpPr txBox="1"/>
          <p:nvPr/>
        </p:nvSpPr>
        <p:spPr>
          <a:xfrm>
            <a:off x="1971849" y="5597227"/>
            <a:ext cx="40941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700">
                <a:solidFill>
                  <a:srgbClr val="595959"/>
                </a:solidFill>
                <a:latin typeface="Montserrat"/>
                <a:ea typeface="Montserrat"/>
                <a:cs typeface="Montserrat"/>
                <a:sym typeface="Montserrat"/>
              </a:rPr>
              <a:t>Fatty Acids x2</a:t>
            </a:r>
            <a:endParaRPr b="1" sz="2700">
              <a:solidFill>
                <a:srgbClr val="595959"/>
              </a:solidFill>
              <a:latin typeface="Montserrat"/>
              <a:ea typeface="Montserrat"/>
              <a:cs typeface="Montserrat"/>
              <a:sym typeface="Montserrat"/>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12" name="Shape 1812"/>
        <p:cNvGrpSpPr/>
        <p:nvPr/>
      </p:nvGrpSpPr>
      <p:grpSpPr>
        <a:xfrm>
          <a:off x="0" y="0"/>
          <a:ext cx="0" cy="0"/>
          <a:chOff x="0" y="0"/>
          <a:chExt cx="0" cy="0"/>
        </a:xfrm>
      </p:grpSpPr>
      <p:sp>
        <p:nvSpPr>
          <p:cNvPr id="1813" name="Google Shape;1813;p303"/>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814" name="Google Shape;1814;p303"/>
          <p:cNvSpPr txBox="1"/>
          <p:nvPr/>
        </p:nvSpPr>
        <p:spPr>
          <a:xfrm>
            <a:off x="7284386" y="3606001"/>
            <a:ext cx="6543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700">
                <a:solidFill>
                  <a:srgbClr val="BFBFBF"/>
                </a:solidFill>
                <a:latin typeface="Calibri"/>
                <a:ea typeface="Calibri"/>
                <a:cs typeface="Calibri"/>
                <a:sym typeface="Calibri"/>
              </a:rPr>
              <a:t>Reference text</a:t>
            </a:r>
            <a:endParaRPr sz="1100"/>
          </a:p>
        </p:txBody>
      </p:sp>
      <p:sp>
        <p:nvSpPr>
          <p:cNvPr id="1815" name="Google Shape;1815;p303"/>
          <p:cNvSpPr txBox="1"/>
          <p:nvPr/>
        </p:nvSpPr>
        <p:spPr>
          <a:xfrm>
            <a:off x="1528913" y="1923750"/>
            <a:ext cx="65982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pic>
        <p:nvPicPr>
          <p:cNvPr id="1816" name="Google Shape;1816;p303"/>
          <p:cNvPicPr preferRelativeResize="0"/>
          <p:nvPr/>
        </p:nvPicPr>
        <p:blipFill rotWithShape="1">
          <a:blip r:embed="rId4">
            <a:alphaModFix/>
          </a:blip>
          <a:srcRect b="0" l="0" r="0" t="0"/>
          <a:stretch/>
        </p:blipFill>
        <p:spPr>
          <a:xfrm>
            <a:off x="7891334" y="367351"/>
            <a:ext cx="905277" cy="900248"/>
          </a:xfrm>
          <a:prstGeom prst="rect">
            <a:avLst/>
          </a:prstGeom>
          <a:noFill/>
          <a:ln>
            <a:noFill/>
          </a:ln>
        </p:spPr>
      </p:pic>
      <p:sp>
        <p:nvSpPr>
          <p:cNvPr id="1817" name="Google Shape;1817;p303"/>
          <p:cNvSpPr txBox="1"/>
          <p:nvPr>
            <p:ph idx="1" type="body"/>
          </p:nvPr>
        </p:nvSpPr>
        <p:spPr>
          <a:xfrm>
            <a:off x="339925" y="1211175"/>
            <a:ext cx="49638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sz="3000">
                <a:solidFill>
                  <a:srgbClr val="1F4E79"/>
                </a:solidFill>
              </a:rPr>
              <a:t>On your own:</a:t>
            </a:r>
            <a:r>
              <a:rPr b="1" lang="en" sz="3000"/>
              <a:t> </a:t>
            </a:r>
            <a:r>
              <a:rPr lang="en" sz="3000"/>
              <a:t>Sketch a simplified model of a phospholipid in your notebook that represents the basic structures found in all phospholipids.</a:t>
            </a:r>
            <a:endParaRPr sz="3000"/>
          </a:p>
        </p:txBody>
      </p:sp>
      <p:pic>
        <p:nvPicPr>
          <p:cNvPr id="1818" name="Google Shape;1818;p303"/>
          <p:cNvPicPr preferRelativeResize="0"/>
          <p:nvPr/>
        </p:nvPicPr>
        <p:blipFill rotWithShape="1">
          <a:blip r:embed="rId5">
            <a:alphaModFix/>
          </a:blip>
          <a:srcRect b="0" l="35111" r="24419" t="0"/>
          <a:stretch/>
        </p:blipFill>
        <p:spPr>
          <a:xfrm>
            <a:off x="5361125" y="1004700"/>
            <a:ext cx="2397624" cy="3838773"/>
          </a:xfrm>
          <a:prstGeom prst="rect">
            <a:avLst/>
          </a:prstGeom>
          <a:noFill/>
          <a:ln>
            <a:noFill/>
          </a:ln>
        </p:spPr>
      </p:pic>
      <p:sp>
        <p:nvSpPr>
          <p:cNvPr id="1819" name="Google Shape;1819;p303"/>
          <p:cNvSpPr txBox="1"/>
          <p:nvPr>
            <p:ph type="title"/>
          </p:nvPr>
        </p:nvSpPr>
        <p:spPr>
          <a:xfrm>
            <a:off x="222727" y="0"/>
            <a:ext cx="64866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Formalize Your Observations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232"/>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39" name="Google Shape;1139;p232"/>
          <p:cNvSpPr txBox="1"/>
          <p:nvPr>
            <p:ph idx="1" type="body"/>
          </p:nvPr>
        </p:nvSpPr>
        <p:spPr>
          <a:xfrm>
            <a:off x="357099" y="1174650"/>
            <a:ext cx="55233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Thursday - DNA</a:t>
            </a:r>
            <a:endParaRPr b="1" sz="3000"/>
          </a:p>
        </p:txBody>
      </p:sp>
      <p:pic>
        <p:nvPicPr>
          <p:cNvPr descr="a blue dna molecule is against a white background (Provided by Tenor)" id="1140" name="Google Shape;1140;p232"/>
          <p:cNvPicPr preferRelativeResize="0"/>
          <p:nvPr/>
        </p:nvPicPr>
        <p:blipFill rotWithShape="1">
          <a:blip r:embed="rId3">
            <a:alphaModFix/>
          </a:blip>
          <a:srcRect b="26298" l="0" r="0" t="27887"/>
          <a:stretch/>
        </p:blipFill>
        <p:spPr>
          <a:xfrm>
            <a:off x="194338" y="1652250"/>
            <a:ext cx="8755326" cy="29884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24" name="Shape 1824"/>
        <p:cNvGrpSpPr/>
        <p:nvPr/>
      </p:nvGrpSpPr>
      <p:grpSpPr>
        <a:xfrm>
          <a:off x="0" y="0"/>
          <a:ext cx="0" cy="0"/>
          <a:chOff x="0" y="0"/>
          <a:chExt cx="0" cy="0"/>
        </a:xfrm>
      </p:grpSpPr>
      <p:sp>
        <p:nvSpPr>
          <p:cNvPr id="1825" name="Google Shape;1825;p304"/>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826" name="Google Shape;1826;p304"/>
          <p:cNvSpPr txBox="1"/>
          <p:nvPr/>
        </p:nvSpPr>
        <p:spPr>
          <a:xfrm>
            <a:off x="7284386" y="3606001"/>
            <a:ext cx="6543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700">
                <a:solidFill>
                  <a:srgbClr val="BFBFBF"/>
                </a:solidFill>
                <a:latin typeface="Calibri"/>
                <a:ea typeface="Calibri"/>
                <a:cs typeface="Calibri"/>
                <a:sym typeface="Calibri"/>
              </a:rPr>
              <a:t>Reference text</a:t>
            </a:r>
            <a:endParaRPr sz="1100"/>
          </a:p>
        </p:txBody>
      </p:sp>
      <p:sp>
        <p:nvSpPr>
          <p:cNvPr id="1827" name="Google Shape;1827;p304"/>
          <p:cNvSpPr txBox="1"/>
          <p:nvPr/>
        </p:nvSpPr>
        <p:spPr>
          <a:xfrm>
            <a:off x="1528913" y="1923750"/>
            <a:ext cx="65982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pic>
        <p:nvPicPr>
          <p:cNvPr id="1828" name="Google Shape;1828;p304"/>
          <p:cNvPicPr preferRelativeResize="0"/>
          <p:nvPr/>
        </p:nvPicPr>
        <p:blipFill rotWithShape="1">
          <a:blip r:embed="rId4">
            <a:alphaModFix/>
          </a:blip>
          <a:srcRect b="0" l="0" r="0" t="0"/>
          <a:stretch/>
        </p:blipFill>
        <p:spPr>
          <a:xfrm>
            <a:off x="7891334" y="367351"/>
            <a:ext cx="905277" cy="900248"/>
          </a:xfrm>
          <a:prstGeom prst="rect">
            <a:avLst/>
          </a:prstGeom>
          <a:noFill/>
          <a:ln>
            <a:noFill/>
          </a:ln>
        </p:spPr>
      </p:pic>
      <p:sp>
        <p:nvSpPr>
          <p:cNvPr id="1829" name="Google Shape;1829;p304"/>
          <p:cNvSpPr txBox="1"/>
          <p:nvPr>
            <p:ph idx="1" type="body"/>
          </p:nvPr>
        </p:nvSpPr>
        <p:spPr>
          <a:xfrm>
            <a:off x="706925" y="1211175"/>
            <a:ext cx="3887400" cy="34974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Did your model include?</a:t>
            </a:r>
            <a:endParaRPr b="1" sz="3000"/>
          </a:p>
          <a:p>
            <a:pPr indent="-419100" lvl="0" marL="457200" rtl="0" algn="l">
              <a:spcBef>
                <a:spcPts val="0"/>
              </a:spcBef>
              <a:spcAft>
                <a:spcPts val="0"/>
              </a:spcAft>
              <a:buSzPts val="3000"/>
              <a:buChar char="●"/>
            </a:pPr>
            <a:r>
              <a:rPr lang="en" sz="3000"/>
              <a:t>Phosphate Head Group</a:t>
            </a:r>
            <a:endParaRPr sz="3000"/>
          </a:p>
          <a:p>
            <a:pPr indent="-419100" lvl="0" marL="457200" rtl="0" algn="l">
              <a:spcBef>
                <a:spcPts val="0"/>
              </a:spcBef>
              <a:spcAft>
                <a:spcPts val="0"/>
              </a:spcAft>
              <a:buSzPts val="3000"/>
              <a:buChar char="●"/>
            </a:pPr>
            <a:r>
              <a:rPr lang="en" sz="3000"/>
              <a:t>Glycerol</a:t>
            </a:r>
            <a:endParaRPr sz="3000"/>
          </a:p>
          <a:p>
            <a:pPr indent="-419100" lvl="0" marL="457200" rtl="0" algn="l">
              <a:spcBef>
                <a:spcPts val="0"/>
              </a:spcBef>
              <a:spcAft>
                <a:spcPts val="0"/>
              </a:spcAft>
              <a:buSzPts val="3000"/>
              <a:buChar char="●"/>
            </a:pPr>
            <a:r>
              <a:rPr lang="en" sz="3000"/>
              <a:t>Lipid Tails</a:t>
            </a:r>
            <a:endParaRPr sz="3000"/>
          </a:p>
        </p:txBody>
      </p:sp>
      <p:pic>
        <p:nvPicPr>
          <p:cNvPr id="1830" name="Google Shape;1830;p304"/>
          <p:cNvPicPr preferRelativeResize="0"/>
          <p:nvPr/>
        </p:nvPicPr>
        <p:blipFill rotWithShape="1">
          <a:blip r:embed="rId5">
            <a:alphaModFix/>
          </a:blip>
          <a:srcRect b="0" l="35111" r="24419" t="0"/>
          <a:stretch/>
        </p:blipFill>
        <p:spPr>
          <a:xfrm>
            <a:off x="5361125" y="1004700"/>
            <a:ext cx="2397624" cy="3838773"/>
          </a:xfrm>
          <a:prstGeom prst="rect">
            <a:avLst/>
          </a:prstGeom>
          <a:noFill/>
          <a:ln>
            <a:noFill/>
          </a:ln>
        </p:spPr>
      </p:pic>
      <p:sp>
        <p:nvSpPr>
          <p:cNvPr id="1831" name="Google Shape;1831;p304"/>
          <p:cNvSpPr txBox="1"/>
          <p:nvPr>
            <p:ph type="title"/>
          </p:nvPr>
        </p:nvSpPr>
        <p:spPr>
          <a:xfrm>
            <a:off x="222727" y="0"/>
            <a:ext cx="64866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Formalize Your Observations</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6" name="Shape 1836"/>
        <p:cNvGrpSpPr/>
        <p:nvPr/>
      </p:nvGrpSpPr>
      <p:grpSpPr>
        <a:xfrm>
          <a:off x="0" y="0"/>
          <a:ext cx="0" cy="0"/>
          <a:chOff x="0" y="0"/>
          <a:chExt cx="0" cy="0"/>
        </a:xfrm>
      </p:grpSpPr>
      <p:sp>
        <p:nvSpPr>
          <p:cNvPr id="1837" name="Google Shape;1837;p305"/>
          <p:cNvSpPr txBox="1"/>
          <p:nvPr>
            <p:ph type="title"/>
          </p:nvPr>
        </p:nvSpPr>
        <p:spPr>
          <a:xfrm>
            <a:off x="980250" y="209995"/>
            <a:ext cx="7827900" cy="9738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SzPts val="990"/>
              <a:buNone/>
            </a:pPr>
            <a:r>
              <a:rPr lang="en" sz="3100"/>
              <a:t>How did this molecule interact with water?</a:t>
            </a:r>
            <a:endParaRPr sz="3100"/>
          </a:p>
        </p:txBody>
      </p:sp>
      <p:sp>
        <p:nvSpPr>
          <p:cNvPr id="1838" name="Google Shape;1838;p305"/>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1839" name="Google Shape;1839;p305"/>
          <p:cNvPicPr preferRelativeResize="0"/>
          <p:nvPr/>
        </p:nvPicPr>
        <p:blipFill>
          <a:blip r:embed="rId3">
            <a:alphaModFix/>
          </a:blip>
          <a:stretch>
            <a:fillRect/>
          </a:stretch>
        </p:blipFill>
        <p:spPr>
          <a:xfrm>
            <a:off x="2812487" y="1269400"/>
            <a:ext cx="3519027" cy="3519002"/>
          </a:xfrm>
          <a:prstGeom prst="rect">
            <a:avLst/>
          </a:prstGeom>
          <a:noFill/>
          <a:ln>
            <a:noFill/>
          </a:ln>
        </p:spPr>
      </p:pic>
      <p:pic>
        <p:nvPicPr>
          <p:cNvPr id="1840" name="Google Shape;1840;p305"/>
          <p:cNvPicPr preferRelativeResize="0"/>
          <p:nvPr/>
        </p:nvPicPr>
        <p:blipFill rotWithShape="1">
          <a:blip r:embed="rId4">
            <a:alphaModFix/>
          </a:blip>
          <a:srcRect b="0" l="0" r="0" t="0"/>
          <a:stretch/>
        </p:blipFill>
        <p:spPr>
          <a:xfrm>
            <a:off x="8188488" y="160207"/>
            <a:ext cx="905276" cy="905276"/>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5" name="Shape 1845"/>
        <p:cNvGrpSpPr/>
        <p:nvPr/>
      </p:nvGrpSpPr>
      <p:grpSpPr>
        <a:xfrm>
          <a:off x="0" y="0"/>
          <a:ext cx="0" cy="0"/>
          <a:chOff x="0" y="0"/>
          <a:chExt cx="0" cy="0"/>
        </a:xfrm>
      </p:grpSpPr>
      <p:pic>
        <p:nvPicPr>
          <p:cNvPr id="1846" name="Google Shape;1846;p306"/>
          <p:cNvPicPr preferRelativeResize="0"/>
          <p:nvPr/>
        </p:nvPicPr>
        <p:blipFill>
          <a:blip r:embed="rId4">
            <a:alphaModFix/>
          </a:blip>
          <a:stretch>
            <a:fillRect/>
          </a:stretch>
        </p:blipFill>
        <p:spPr>
          <a:xfrm>
            <a:off x="2200400" y="1677547"/>
            <a:ext cx="6820749" cy="3266964"/>
          </a:xfrm>
          <a:prstGeom prst="rect">
            <a:avLst/>
          </a:prstGeom>
          <a:noFill/>
          <a:ln>
            <a:noFill/>
          </a:ln>
        </p:spPr>
      </p:pic>
      <p:sp>
        <p:nvSpPr>
          <p:cNvPr id="1847" name="Google Shape;1847;p306"/>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848" name="Google Shape;1848;p306"/>
          <p:cNvSpPr txBox="1"/>
          <p:nvPr/>
        </p:nvSpPr>
        <p:spPr>
          <a:xfrm>
            <a:off x="1528913" y="1923750"/>
            <a:ext cx="6598200" cy="461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2100">
              <a:solidFill>
                <a:schemeClr val="dk1"/>
              </a:solidFill>
              <a:latin typeface="Open Sans"/>
              <a:ea typeface="Open Sans"/>
              <a:cs typeface="Open Sans"/>
              <a:sym typeface="Open Sans"/>
            </a:endParaRPr>
          </a:p>
        </p:txBody>
      </p:sp>
      <p:pic>
        <p:nvPicPr>
          <p:cNvPr descr="Icon&#10;&#10;Description automatically generated" id="1849" name="Google Shape;1849;p306"/>
          <p:cNvPicPr preferRelativeResize="0"/>
          <p:nvPr/>
        </p:nvPicPr>
        <p:blipFill rotWithShape="1">
          <a:blip r:embed="rId5">
            <a:alphaModFix/>
          </a:blip>
          <a:srcRect b="0" l="0" r="0" t="0"/>
          <a:stretch/>
        </p:blipFill>
        <p:spPr>
          <a:xfrm>
            <a:off x="7909249" y="373186"/>
            <a:ext cx="905276" cy="905276"/>
          </a:xfrm>
          <a:prstGeom prst="rect">
            <a:avLst/>
          </a:prstGeom>
          <a:noFill/>
          <a:ln>
            <a:noFill/>
          </a:ln>
        </p:spPr>
      </p:pic>
      <p:sp>
        <p:nvSpPr>
          <p:cNvPr id="1850" name="Google Shape;1850;p306"/>
          <p:cNvSpPr txBox="1"/>
          <p:nvPr>
            <p:ph idx="1" type="body"/>
          </p:nvPr>
        </p:nvSpPr>
        <p:spPr>
          <a:xfrm>
            <a:off x="338500" y="1282022"/>
            <a:ext cx="8475900" cy="485400"/>
          </a:xfrm>
          <a:prstGeom prst="rect">
            <a:avLst/>
          </a:prstGeom>
        </p:spPr>
        <p:txBody>
          <a:bodyPr anchorCtr="0" anchor="t" bIns="68575" lIns="68575" spcFirstLastPara="1" rIns="68575" wrap="square" tIns="68575">
            <a:noAutofit/>
          </a:bodyPr>
          <a:lstStyle/>
          <a:p>
            <a:pPr indent="0" lvl="0" marL="0" rtl="0" algn="ctr">
              <a:lnSpc>
                <a:spcPct val="95000"/>
              </a:lnSpc>
              <a:spcBef>
                <a:spcPts val="0"/>
              </a:spcBef>
              <a:spcAft>
                <a:spcPts val="0"/>
              </a:spcAft>
              <a:buSzPts val="935"/>
              <a:buNone/>
            </a:pPr>
            <a:r>
              <a:rPr lang="en" sz="2240"/>
              <a:t>Molecules that contain polar and nonpolar regions are </a:t>
            </a:r>
            <a:r>
              <a:rPr b="1" lang="en" sz="2240">
                <a:solidFill>
                  <a:srgbClr val="0071BC"/>
                </a:solidFill>
              </a:rPr>
              <a:t>amphipathic</a:t>
            </a:r>
            <a:r>
              <a:rPr lang="en" sz="2240"/>
              <a:t>. </a:t>
            </a:r>
            <a:endParaRPr sz="2240"/>
          </a:p>
        </p:txBody>
      </p:sp>
      <p:sp>
        <p:nvSpPr>
          <p:cNvPr id="1851" name="Google Shape;1851;p306"/>
          <p:cNvSpPr txBox="1"/>
          <p:nvPr>
            <p:ph type="title"/>
          </p:nvPr>
        </p:nvSpPr>
        <p:spPr>
          <a:xfrm>
            <a:off x="241075" y="95025"/>
            <a:ext cx="72372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One molecule, many properties…</a:t>
            </a:r>
            <a:endParaRPr b="1"/>
          </a:p>
        </p:txBody>
      </p:sp>
      <p:sp>
        <p:nvSpPr>
          <p:cNvPr id="1852" name="Google Shape;1852;p306"/>
          <p:cNvSpPr txBox="1"/>
          <p:nvPr>
            <p:ph idx="1" type="body"/>
          </p:nvPr>
        </p:nvSpPr>
        <p:spPr>
          <a:xfrm>
            <a:off x="590075" y="4617316"/>
            <a:ext cx="8475900" cy="4854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b="1" lang="en" sz="2200">
                <a:solidFill>
                  <a:schemeClr val="accent5"/>
                </a:solidFill>
              </a:rPr>
              <a:t>Where do you find polar and nonpolar properties on these models?</a:t>
            </a:r>
            <a:endParaRPr b="1" sz="2200">
              <a:solidFill>
                <a:schemeClr val="accent5"/>
              </a:solidFill>
            </a:endParaRPr>
          </a:p>
        </p:txBody>
      </p:sp>
      <p:pic>
        <p:nvPicPr>
          <p:cNvPr id="1853" name="Google Shape;1853;p306"/>
          <p:cNvPicPr preferRelativeResize="0"/>
          <p:nvPr/>
        </p:nvPicPr>
        <p:blipFill>
          <a:blip r:embed="rId6">
            <a:alphaModFix/>
          </a:blip>
          <a:stretch>
            <a:fillRect/>
          </a:stretch>
        </p:blipFill>
        <p:spPr>
          <a:xfrm rot="-5400000">
            <a:off x="415237" y="2230774"/>
            <a:ext cx="1923174" cy="1923200"/>
          </a:xfrm>
          <a:prstGeom prst="rect">
            <a:avLst/>
          </a:prstGeom>
          <a:noFill/>
          <a:ln>
            <a:noFill/>
          </a:ln>
        </p:spPr>
      </p:pic>
      <p:sp>
        <p:nvSpPr>
          <p:cNvPr id="1854" name="Google Shape;1854;p306"/>
          <p:cNvSpPr txBox="1"/>
          <p:nvPr/>
        </p:nvSpPr>
        <p:spPr>
          <a:xfrm>
            <a:off x="8201675" y="6892125"/>
            <a:ext cx="9179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8" name="Shape 1858"/>
        <p:cNvGrpSpPr/>
        <p:nvPr/>
      </p:nvGrpSpPr>
      <p:grpSpPr>
        <a:xfrm>
          <a:off x="0" y="0"/>
          <a:ext cx="0" cy="0"/>
          <a:chOff x="0" y="0"/>
          <a:chExt cx="0" cy="0"/>
        </a:xfrm>
      </p:grpSpPr>
      <p:sp>
        <p:nvSpPr>
          <p:cNvPr id="1859" name="Google Shape;1859;p307"/>
          <p:cNvSpPr txBox="1"/>
          <p:nvPr/>
        </p:nvSpPr>
        <p:spPr>
          <a:xfrm>
            <a:off x="449749" y="114300"/>
            <a:ext cx="4317900" cy="1197900"/>
          </a:xfrm>
          <a:prstGeom prst="rect">
            <a:avLst/>
          </a:prstGeom>
          <a:noFill/>
          <a:ln cap="flat" cmpd="sng" w="1430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Calibri"/>
              <a:buNone/>
            </a:pPr>
            <a:r>
              <a:rPr lang="en" sz="3400">
                <a:solidFill>
                  <a:schemeClr val="dk1"/>
                </a:solidFill>
                <a:latin typeface="Calibri"/>
                <a:ea typeface="Calibri"/>
                <a:cs typeface="Calibri"/>
                <a:sym typeface="Calibri"/>
              </a:rPr>
              <a:t>How do phospholipids form membranes?</a:t>
            </a:r>
            <a:endParaRPr sz="2400">
              <a:solidFill>
                <a:schemeClr val="dk1"/>
              </a:solidFill>
            </a:endParaRPr>
          </a:p>
          <a:p>
            <a:pPr indent="0" lvl="0" marL="0" marR="0" rtl="0" algn="ctr">
              <a:lnSpc>
                <a:spcPct val="90000"/>
              </a:lnSpc>
              <a:spcBef>
                <a:spcPts val="500"/>
              </a:spcBef>
              <a:spcAft>
                <a:spcPts val="500"/>
              </a:spcAft>
              <a:buClr>
                <a:schemeClr val="dk1"/>
              </a:buClr>
              <a:buSzPts val="2100"/>
              <a:buFont typeface="Calibri"/>
              <a:buNone/>
            </a:pPr>
            <a:r>
              <a:t/>
            </a:r>
            <a:endParaRPr sz="3400">
              <a:solidFill>
                <a:schemeClr val="dk1"/>
              </a:solidFill>
              <a:latin typeface="Calibri"/>
              <a:ea typeface="Calibri"/>
              <a:cs typeface="Calibri"/>
              <a:sym typeface="Calibri"/>
            </a:endParaRPr>
          </a:p>
        </p:txBody>
      </p:sp>
      <p:pic>
        <p:nvPicPr>
          <p:cNvPr id="1860" name="Google Shape;1860;p307"/>
          <p:cNvPicPr preferRelativeResize="0"/>
          <p:nvPr/>
        </p:nvPicPr>
        <p:blipFill>
          <a:blip r:embed="rId3">
            <a:alphaModFix/>
          </a:blip>
          <a:stretch>
            <a:fillRect/>
          </a:stretch>
        </p:blipFill>
        <p:spPr>
          <a:xfrm>
            <a:off x="4489297" y="114300"/>
            <a:ext cx="3687807" cy="4914901"/>
          </a:xfrm>
          <a:prstGeom prst="rect">
            <a:avLst/>
          </a:prstGeom>
          <a:noFill/>
          <a:ln>
            <a:noFill/>
          </a:ln>
        </p:spPr>
      </p:pic>
      <p:sp>
        <p:nvSpPr>
          <p:cNvPr id="1861" name="Google Shape;1861;p307"/>
          <p:cNvSpPr txBox="1"/>
          <p:nvPr/>
        </p:nvSpPr>
        <p:spPr>
          <a:xfrm>
            <a:off x="482610" y="1978538"/>
            <a:ext cx="4252200" cy="25617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300">
                <a:solidFill>
                  <a:schemeClr val="dk1"/>
                </a:solidFill>
                <a:latin typeface="Calibri"/>
                <a:ea typeface="Calibri"/>
                <a:cs typeface="Calibri"/>
                <a:sym typeface="Calibri"/>
              </a:rPr>
              <a:t>Membrane Modeling Challenge 1</a:t>
            </a:r>
            <a:r>
              <a:rPr lang="en" sz="2300">
                <a:solidFill>
                  <a:schemeClr val="dk1"/>
                </a:solidFill>
                <a:latin typeface="Calibri"/>
                <a:ea typeface="Calibri"/>
                <a:cs typeface="Calibri"/>
                <a:sym typeface="Calibri"/>
              </a:rPr>
              <a:t>  </a:t>
            </a:r>
            <a:endParaRPr sz="2300">
              <a:solidFill>
                <a:schemeClr val="dk1"/>
              </a:solidFill>
            </a:endParaRPr>
          </a:p>
          <a:p>
            <a:pPr indent="101600" lvl="0" marL="0" marR="0" rtl="0" algn="l">
              <a:lnSpc>
                <a:spcPct val="90000"/>
              </a:lnSpc>
              <a:spcBef>
                <a:spcPts val="500"/>
              </a:spcBef>
              <a:spcAft>
                <a:spcPts val="0"/>
              </a:spcAft>
              <a:buClr>
                <a:schemeClr val="dk1"/>
              </a:buClr>
              <a:buSzPts val="1500"/>
              <a:buFont typeface="Arial"/>
              <a:buNone/>
            </a:pPr>
            <a:r>
              <a:t/>
            </a:r>
            <a:endParaRPr sz="23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300">
                <a:solidFill>
                  <a:schemeClr val="dk1"/>
                </a:solidFill>
                <a:latin typeface="Calibri"/>
                <a:ea typeface="Calibri"/>
                <a:cs typeface="Calibri"/>
                <a:sym typeface="Calibri"/>
              </a:rPr>
              <a:t>Using what you now know about phospholipid molecules, model what happens when 10 molecules of phospholipids are dropped on the surface of water.</a:t>
            </a:r>
            <a:endParaRPr sz="2300">
              <a:solidFill>
                <a:schemeClr val="dk1"/>
              </a:solidFill>
            </a:endParaRPr>
          </a:p>
        </p:txBody>
      </p:sp>
      <p:pic>
        <p:nvPicPr>
          <p:cNvPr id="1862" name="Google Shape;1862;p307"/>
          <p:cNvPicPr preferRelativeResize="0"/>
          <p:nvPr/>
        </p:nvPicPr>
        <p:blipFill>
          <a:blip r:embed="rId4">
            <a:alphaModFix/>
          </a:blip>
          <a:stretch>
            <a:fillRect/>
          </a:stretch>
        </p:blipFill>
        <p:spPr>
          <a:xfrm>
            <a:off x="4765141" y="1163831"/>
            <a:ext cx="3136106" cy="3128963"/>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6" name="Shape 1866"/>
        <p:cNvGrpSpPr/>
        <p:nvPr/>
      </p:nvGrpSpPr>
      <p:grpSpPr>
        <a:xfrm>
          <a:off x="0" y="0"/>
          <a:ext cx="0" cy="0"/>
          <a:chOff x="0" y="0"/>
          <a:chExt cx="0" cy="0"/>
        </a:xfrm>
      </p:grpSpPr>
      <p:sp>
        <p:nvSpPr>
          <p:cNvPr id="1867" name="Google Shape;1867;p308"/>
          <p:cNvSpPr txBox="1"/>
          <p:nvPr/>
        </p:nvSpPr>
        <p:spPr>
          <a:xfrm>
            <a:off x="449749" y="114300"/>
            <a:ext cx="4317900" cy="1197900"/>
          </a:xfrm>
          <a:prstGeom prst="rect">
            <a:avLst/>
          </a:prstGeom>
          <a:noFill/>
          <a:ln cap="flat" cmpd="sng" w="14300">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Calibri"/>
              <a:buNone/>
            </a:pPr>
            <a:r>
              <a:rPr lang="en" sz="3400">
                <a:solidFill>
                  <a:schemeClr val="dk1"/>
                </a:solidFill>
                <a:latin typeface="Calibri"/>
                <a:ea typeface="Calibri"/>
                <a:cs typeface="Calibri"/>
                <a:sym typeface="Calibri"/>
              </a:rPr>
              <a:t>How do phospholipids form membranes?</a:t>
            </a:r>
            <a:endParaRPr sz="2400">
              <a:solidFill>
                <a:schemeClr val="dk1"/>
              </a:solidFill>
            </a:endParaRPr>
          </a:p>
          <a:p>
            <a:pPr indent="0" lvl="0" marL="0" marR="0" rtl="0" algn="ctr">
              <a:lnSpc>
                <a:spcPct val="90000"/>
              </a:lnSpc>
              <a:spcBef>
                <a:spcPts val="500"/>
              </a:spcBef>
              <a:spcAft>
                <a:spcPts val="500"/>
              </a:spcAft>
              <a:buClr>
                <a:schemeClr val="dk1"/>
              </a:buClr>
              <a:buSzPts val="2100"/>
              <a:buFont typeface="Calibri"/>
              <a:buNone/>
            </a:pPr>
            <a:r>
              <a:t/>
            </a:r>
            <a:endParaRPr sz="3400">
              <a:solidFill>
                <a:schemeClr val="dk1"/>
              </a:solidFill>
              <a:latin typeface="Calibri"/>
              <a:ea typeface="Calibri"/>
              <a:cs typeface="Calibri"/>
              <a:sym typeface="Calibri"/>
            </a:endParaRPr>
          </a:p>
        </p:txBody>
      </p:sp>
      <p:pic>
        <p:nvPicPr>
          <p:cNvPr id="1868" name="Google Shape;1868;p308"/>
          <p:cNvPicPr preferRelativeResize="0"/>
          <p:nvPr/>
        </p:nvPicPr>
        <p:blipFill>
          <a:blip r:embed="rId3">
            <a:alphaModFix/>
          </a:blip>
          <a:stretch>
            <a:fillRect/>
          </a:stretch>
        </p:blipFill>
        <p:spPr>
          <a:xfrm>
            <a:off x="4489297" y="114300"/>
            <a:ext cx="3687807" cy="4914901"/>
          </a:xfrm>
          <a:prstGeom prst="rect">
            <a:avLst/>
          </a:prstGeom>
          <a:noFill/>
          <a:ln>
            <a:noFill/>
          </a:ln>
        </p:spPr>
      </p:pic>
      <p:sp>
        <p:nvSpPr>
          <p:cNvPr id="1869" name="Google Shape;1869;p308"/>
          <p:cNvSpPr txBox="1"/>
          <p:nvPr/>
        </p:nvSpPr>
        <p:spPr>
          <a:xfrm>
            <a:off x="482610" y="1978538"/>
            <a:ext cx="4252200" cy="25617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300">
                <a:solidFill>
                  <a:schemeClr val="dk1"/>
                </a:solidFill>
                <a:latin typeface="Calibri"/>
                <a:ea typeface="Calibri"/>
                <a:cs typeface="Calibri"/>
                <a:sym typeface="Calibri"/>
              </a:rPr>
              <a:t>Membrane Modeling Challenge 1</a:t>
            </a:r>
            <a:r>
              <a:rPr lang="en" sz="2300">
                <a:solidFill>
                  <a:schemeClr val="dk1"/>
                </a:solidFill>
                <a:latin typeface="Calibri"/>
                <a:ea typeface="Calibri"/>
                <a:cs typeface="Calibri"/>
                <a:sym typeface="Calibri"/>
              </a:rPr>
              <a:t>  </a:t>
            </a:r>
            <a:endParaRPr sz="2300">
              <a:solidFill>
                <a:schemeClr val="dk1"/>
              </a:solidFill>
            </a:endParaRPr>
          </a:p>
          <a:p>
            <a:pPr indent="101600" lvl="0" marL="0" marR="0" rtl="0" algn="l">
              <a:lnSpc>
                <a:spcPct val="90000"/>
              </a:lnSpc>
              <a:spcBef>
                <a:spcPts val="500"/>
              </a:spcBef>
              <a:spcAft>
                <a:spcPts val="0"/>
              </a:spcAft>
              <a:buClr>
                <a:schemeClr val="dk1"/>
              </a:buClr>
              <a:buSzPts val="1500"/>
              <a:buFont typeface="Arial"/>
              <a:buNone/>
            </a:pPr>
            <a:r>
              <a:t/>
            </a:r>
            <a:endParaRPr sz="23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300">
                <a:solidFill>
                  <a:schemeClr val="dk1"/>
                </a:solidFill>
                <a:latin typeface="Calibri"/>
                <a:ea typeface="Calibri"/>
                <a:cs typeface="Calibri"/>
                <a:sym typeface="Calibri"/>
              </a:rPr>
              <a:t>Using what you now know about phospholipid molecules, model what happens when 10 molecules of phospholipids are dropped on the surface of water.</a:t>
            </a:r>
            <a:endParaRPr sz="2300">
              <a:solidFill>
                <a:schemeClr val="dk1"/>
              </a:solidFill>
            </a:endParaRPr>
          </a:p>
        </p:txBody>
      </p:sp>
      <p:pic>
        <p:nvPicPr>
          <p:cNvPr id="1870" name="Google Shape;1870;p308"/>
          <p:cNvPicPr preferRelativeResize="0"/>
          <p:nvPr/>
        </p:nvPicPr>
        <p:blipFill>
          <a:blip r:embed="rId4">
            <a:alphaModFix/>
          </a:blip>
          <a:stretch>
            <a:fillRect/>
          </a:stretch>
        </p:blipFill>
        <p:spPr>
          <a:xfrm>
            <a:off x="4765141" y="1163831"/>
            <a:ext cx="3136106" cy="3128963"/>
          </a:xfrm>
          <a:prstGeom prst="rect">
            <a:avLst/>
          </a:prstGeom>
          <a:noFill/>
          <a:ln>
            <a:noFill/>
          </a:ln>
        </p:spPr>
      </p:pic>
      <p:pic>
        <p:nvPicPr>
          <p:cNvPr id="1871" name="Google Shape;1871;p308"/>
          <p:cNvPicPr preferRelativeResize="0"/>
          <p:nvPr/>
        </p:nvPicPr>
        <p:blipFill>
          <a:blip r:embed="rId5">
            <a:alphaModFix/>
          </a:blip>
          <a:stretch>
            <a:fillRect/>
          </a:stretch>
        </p:blipFill>
        <p:spPr>
          <a:xfrm>
            <a:off x="466528" y="1785956"/>
            <a:ext cx="4513031" cy="2133825"/>
          </a:xfrm>
          <a:prstGeom prst="rect">
            <a:avLst/>
          </a:prstGeom>
          <a:noFill/>
          <a:ln>
            <a:noFill/>
          </a:ln>
        </p:spPr>
      </p:pic>
      <p:pic>
        <p:nvPicPr>
          <p:cNvPr id="1872" name="Google Shape;1872;p308"/>
          <p:cNvPicPr preferRelativeResize="0"/>
          <p:nvPr/>
        </p:nvPicPr>
        <p:blipFill rotWithShape="1">
          <a:blip r:embed="rId6">
            <a:alphaModFix/>
          </a:blip>
          <a:srcRect b="0" l="0" r="0" t="0"/>
          <a:stretch/>
        </p:blipFill>
        <p:spPr>
          <a:xfrm>
            <a:off x="5110123" y="838228"/>
            <a:ext cx="2879000" cy="473975"/>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76" name="Shape 1876"/>
        <p:cNvGrpSpPr/>
        <p:nvPr/>
      </p:nvGrpSpPr>
      <p:grpSpPr>
        <a:xfrm>
          <a:off x="0" y="0"/>
          <a:ext cx="0" cy="0"/>
          <a:chOff x="0" y="0"/>
          <a:chExt cx="0" cy="0"/>
        </a:xfrm>
      </p:grpSpPr>
      <p:pic>
        <p:nvPicPr>
          <p:cNvPr id="1877" name="Google Shape;1877;p309"/>
          <p:cNvPicPr preferRelativeResize="0"/>
          <p:nvPr/>
        </p:nvPicPr>
        <p:blipFill>
          <a:blip r:embed="rId3">
            <a:alphaModFix/>
          </a:blip>
          <a:stretch>
            <a:fillRect/>
          </a:stretch>
        </p:blipFill>
        <p:spPr>
          <a:xfrm>
            <a:off x="852656" y="689175"/>
            <a:ext cx="3342225" cy="4454324"/>
          </a:xfrm>
          <a:prstGeom prst="rect">
            <a:avLst/>
          </a:prstGeom>
          <a:noFill/>
          <a:ln>
            <a:noFill/>
          </a:ln>
        </p:spPr>
      </p:pic>
      <p:sp>
        <p:nvSpPr>
          <p:cNvPr id="1878" name="Google Shape;1878;p309"/>
          <p:cNvSpPr/>
          <p:nvPr/>
        </p:nvSpPr>
        <p:spPr>
          <a:xfrm>
            <a:off x="97969" y="0"/>
            <a:ext cx="1192200" cy="8082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1879" name="Google Shape;1879;p309"/>
          <p:cNvSpPr txBox="1"/>
          <p:nvPr/>
        </p:nvSpPr>
        <p:spPr>
          <a:xfrm>
            <a:off x="3960113" y="394725"/>
            <a:ext cx="4416600" cy="25356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None/>
            </a:pPr>
            <a:r>
              <a:rPr b="1" lang="en" sz="2900">
                <a:solidFill>
                  <a:schemeClr val="dk1"/>
                </a:solidFill>
                <a:latin typeface="Calibri"/>
                <a:ea typeface="Calibri"/>
                <a:cs typeface="Calibri"/>
                <a:sym typeface="Calibri"/>
              </a:rPr>
              <a:t>Membrane Modeling Challenge 2</a:t>
            </a:r>
            <a:r>
              <a:rPr lang="en" sz="2900">
                <a:solidFill>
                  <a:schemeClr val="dk1"/>
                </a:solidFill>
                <a:latin typeface="Calibri"/>
                <a:ea typeface="Calibri"/>
                <a:cs typeface="Calibri"/>
                <a:sym typeface="Calibri"/>
              </a:rPr>
              <a:t>  </a:t>
            </a:r>
            <a:endParaRPr sz="1700">
              <a:solidFill>
                <a:schemeClr val="dk1"/>
              </a:solidFill>
            </a:endParaRPr>
          </a:p>
          <a:p>
            <a:pPr indent="152400" lvl="0" marL="0" marR="0" rtl="0" algn="l">
              <a:lnSpc>
                <a:spcPct val="90000"/>
              </a:lnSpc>
              <a:spcBef>
                <a:spcPts val="500"/>
              </a:spcBef>
              <a:spcAft>
                <a:spcPts val="0"/>
              </a:spcAft>
              <a:buClr>
                <a:schemeClr val="lt1"/>
              </a:buClr>
              <a:buSzPts val="2400"/>
              <a:buFont typeface="Arial"/>
              <a:buNone/>
            </a:pPr>
            <a:r>
              <a:t/>
            </a:r>
            <a:endParaRPr sz="29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900">
                <a:solidFill>
                  <a:schemeClr val="dk1"/>
                </a:solidFill>
                <a:latin typeface="Calibri"/>
                <a:ea typeface="Calibri"/>
                <a:cs typeface="Calibri"/>
                <a:sym typeface="Calibri"/>
              </a:rPr>
              <a:t>Using the same 10 phospholipids, arrange them in the beaker so that they are </a:t>
            </a:r>
            <a:r>
              <a:rPr b="1" lang="en" sz="2900">
                <a:solidFill>
                  <a:schemeClr val="dk1"/>
                </a:solidFill>
                <a:latin typeface="Calibri"/>
                <a:ea typeface="Calibri"/>
                <a:cs typeface="Calibri"/>
                <a:sym typeface="Calibri"/>
              </a:rPr>
              <a:t>submerged </a:t>
            </a:r>
            <a:r>
              <a:rPr lang="en" sz="2900">
                <a:solidFill>
                  <a:schemeClr val="dk1"/>
                </a:solidFill>
                <a:latin typeface="Calibri"/>
                <a:ea typeface="Calibri"/>
                <a:cs typeface="Calibri"/>
                <a:sym typeface="Calibri"/>
              </a:rPr>
              <a:t>in the water while still maintaining the correct hydrophobic/hydrophilic interactions. </a:t>
            </a:r>
            <a:endParaRPr sz="1700">
              <a:solidFill>
                <a:schemeClr val="dk1"/>
              </a:solidFill>
            </a:endParaRPr>
          </a:p>
        </p:txBody>
      </p:sp>
      <p:pic>
        <p:nvPicPr>
          <p:cNvPr id="1880" name="Google Shape;1880;p309"/>
          <p:cNvPicPr preferRelativeResize="0"/>
          <p:nvPr/>
        </p:nvPicPr>
        <p:blipFill>
          <a:blip r:embed="rId4">
            <a:alphaModFix/>
          </a:blip>
          <a:stretch>
            <a:fillRect/>
          </a:stretch>
        </p:blipFill>
        <p:spPr>
          <a:xfrm>
            <a:off x="1001616" y="1565663"/>
            <a:ext cx="3136106" cy="3128963"/>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84" name="Shape 1884"/>
        <p:cNvGrpSpPr/>
        <p:nvPr/>
      </p:nvGrpSpPr>
      <p:grpSpPr>
        <a:xfrm>
          <a:off x="0" y="0"/>
          <a:ext cx="0" cy="0"/>
          <a:chOff x="0" y="0"/>
          <a:chExt cx="0" cy="0"/>
        </a:xfrm>
      </p:grpSpPr>
      <p:pic>
        <p:nvPicPr>
          <p:cNvPr id="1885" name="Google Shape;1885;p310"/>
          <p:cNvPicPr preferRelativeResize="0"/>
          <p:nvPr/>
        </p:nvPicPr>
        <p:blipFill>
          <a:blip r:embed="rId3">
            <a:alphaModFix/>
          </a:blip>
          <a:stretch>
            <a:fillRect/>
          </a:stretch>
        </p:blipFill>
        <p:spPr>
          <a:xfrm>
            <a:off x="852656" y="689175"/>
            <a:ext cx="3342225" cy="4454324"/>
          </a:xfrm>
          <a:prstGeom prst="rect">
            <a:avLst/>
          </a:prstGeom>
          <a:noFill/>
          <a:ln>
            <a:noFill/>
          </a:ln>
        </p:spPr>
      </p:pic>
      <p:pic>
        <p:nvPicPr>
          <p:cNvPr id="1886" name="Google Shape;1886;p310"/>
          <p:cNvPicPr preferRelativeResize="0"/>
          <p:nvPr/>
        </p:nvPicPr>
        <p:blipFill>
          <a:blip r:embed="rId4">
            <a:alphaModFix/>
          </a:blip>
          <a:stretch>
            <a:fillRect/>
          </a:stretch>
        </p:blipFill>
        <p:spPr>
          <a:xfrm>
            <a:off x="1001616" y="1565663"/>
            <a:ext cx="3136106" cy="3128963"/>
          </a:xfrm>
          <a:prstGeom prst="rect">
            <a:avLst/>
          </a:prstGeom>
          <a:noFill/>
          <a:ln>
            <a:noFill/>
          </a:ln>
        </p:spPr>
      </p:pic>
      <p:pic>
        <p:nvPicPr>
          <p:cNvPr id="1887" name="Google Shape;1887;p310"/>
          <p:cNvPicPr preferRelativeResize="0"/>
          <p:nvPr/>
        </p:nvPicPr>
        <p:blipFill rotWithShape="1">
          <a:blip r:embed="rId5">
            <a:alphaModFix/>
          </a:blip>
          <a:srcRect b="0" l="0" r="0" t="0"/>
          <a:stretch/>
        </p:blipFill>
        <p:spPr>
          <a:xfrm>
            <a:off x="2023966" y="2361772"/>
            <a:ext cx="1442410" cy="1429297"/>
          </a:xfrm>
          <a:prstGeom prst="rect">
            <a:avLst/>
          </a:prstGeom>
          <a:noFill/>
          <a:ln>
            <a:noFill/>
          </a:ln>
        </p:spPr>
      </p:pic>
      <p:sp>
        <p:nvSpPr>
          <p:cNvPr id="1888" name="Google Shape;1888;p310"/>
          <p:cNvSpPr txBox="1"/>
          <p:nvPr/>
        </p:nvSpPr>
        <p:spPr>
          <a:xfrm>
            <a:off x="3960113" y="394725"/>
            <a:ext cx="4416600" cy="25356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None/>
            </a:pPr>
            <a:r>
              <a:rPr b="1" lang="en" sz="2900">
                <a:solidFill>
                  <a:schemeClr val="dk1"/>
                </a:solidFill>
                <a:latin typeface="Calibri"/>
                <a:ea typeface="Calibri"/>
                <a:cs typeface="Calibri"/>
                <a:sym typeface="Calibri"/>
              </a:rPr>
              <a:t>Membrane Modeling Challenge 2</a:t>
            </a:r>
            <a:r>
              <a:rPr lang="en" sz="2900">
                <a:solidFill>
                  <a:schemeClr val="dk1"/>
                </a:solidFill>
                <a:latin typeface="Calibri"/>
                <a:ea typeface="Calibri"/>
                <a:cs typeface="Calibri"/>
                <a:sym typeface="Calibri"/>
              </a:rPr>
              <a:t>  </a:t>
            </a:r>
            <a:endParaRPr sz="1700">
              <a:solidFill>
                <a:schemeClr val="dk1"/>
              </a:solidFill>
            </a:endParaRPr>
          </a:p>
          <a:p>
            <a:pPr indent="152400" lvl="0" marL="0" marR="0" rtl="0" algn="l">
              <a:lnSpc>
                <a:spcPct val="90000"/>
              </a:lnSpc>
              <a:spcBef>
                <a:spcPts val="500"/>
              </a:spcBef>
              <a:spcAft>
                <a:spcPts val="0"/>
              </a:spcAft>
              <a:buClr>
                <a:schemeClr val="lt1"/>
              </a:buClr>
              <a:buSzPts val="2400"/>
              <a:buFont typeface="Arial"/>
              <a:buNone/>
            </a:pPr>
            <a:r>
              <a:t/>
            </a:r>
            <a:endParaRPr sz="2900">
              <a:solidFill>
                <a:schemeClr val="dk1"/>
              </a:solidFill>
              <a:latin typeface="Calibri"/>
              <a:ea typeface="Calibri"/>
              <a:cs typeface="Calibri"/>
              <a:sym typeface="Calibri"/>
            </a:endParaRPr>
          </a:p>
          <a:p>
            <a:pPr indent="0" lvl="0" marL="342900" marR="0" rtl="0" algn="l">
              <a:lnSpc>
                <a:spcPct val="90000"/>
              </a:lnSpc>
              <a:spcBef>
                <a:spcPts val="500"/>
              </a:spcBef>
              <a:spcAft>
                <a:spcPts val="500"/>
              </a:spcAft>
              <a:buNone/>
            </a:pPr>
            <a:r>
              <a:rPr lang="en" sz="2900">
                <a:solidFill>
                  <a:schemeClr val="dk1"/>
                </a:solidFill>
                <a:latin typeface="Calibri"/>
                <a:ea typeface="Calibri"/>
                <a:cs typeface="Calibri"/>
                <a:sym typeface="Calibri"/>
              </a:rPr>
              <a:t>Using the same 10 phospholipids, arrange them in the beaker so that they are </a:t>
            </a:r>
            <a:r>
              <a:rPr b="1" lang="en" sz="2900">
                <a:solidFill>
                  <a:schemeClr val="dk1"/>
                </a:solidFill>
                <a:latin typeface="Calibri"/>
                <a:ea typeface="Calibri"/>
                <a:cs typeface="Calibri"/>
                <a:sym typeface="Calibri"/>
              </a:rPr>
              <a:t>submerged </a:t>
            </a:r>
            <a:r>
              <a:rPr lang="en" sz="2900">
                <a:solidFill>
                  <a:schemeClr val="dk1"/>
                </a:solidFill>
                <a:latin typeface="Calibri"/>
                <a:ea typeface="Calibri"/>
                <a:cs typeface="Calibri"/>
                <a:sym typeface="Calibri"/>
              </a:rPr>
              <a:t>in the water while still maintaining the correct hydrophobic/hydrophilic interactions. </a:t>
            </a:r>
            <a:endParaRPr sz="1700">
              <a:solidFill>
                <a:schemeClr val="dk1"/>
              </a:solidFill>
            </a:endParaRPr>
          </a:p>
        </p:txBody>
      </p:sp>
      <p:pic>
        <p:nvPicPr>
          <p:cNvPr id="1889" name="Google Shape;1889;p310"/>
          <p:cNvPicPr preferRelativeResize="0"/>
          <p:nvPr/>
        </p:nvPicPr>
        <p:blipFill>
          <a:blip r:embed="rId6">
            <a:alphaModFix/>
          </a:blip>
          <a:stretch>
            <a:fillRect/>
          </a:stretch>
        </p:blipFill>
        <p:spPr>
          <a:xfrm>
            <a:off x="4298462" y="1579413"/>
            <a:ext cx="4197535" cy="198465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3" name="Shape 1893"/>
        <p:cNvGrpSpPr/>
        <p:nvPr/>
      </p:nvGrpSpPr>
      <p:grpSpPr>
        <a:xfrm>
          <a:off x="0" y="0"/>
          <a:ext cx="0" cy="0"/>
          <a:chOff x="0" y="0"/>
          <a:chExt cx="0" cy="0"/>
        </a:xfrm>
      </p:grpSpPr>
      <p:pic>
        <p:nvPicPr>
          <p:cNvPr id="1894" name="Google Shape;1894;p311"/>
          <p:cNvPicPr preferRelativeResize="0"/>
          <p:nvPr/>
        </p:nvPicPr>
        <p:blipFill rotWithShape="1">
          <a:blip r:embed="rId3">
            <a:alphaModFix/>
          </a:blip>
          <a:srcRect b="0" l="22393" r="14172" t="0"/>
          <a:stretch/>
        </p:blipFill>
        <p:spPr>
          <a:xfrm>
            <a:off x="990025" y="370824"/>
            <a:ext cx="2618600" cy="4128026"/>
          </a:xfrm>
          <a:prstGeom prst="rect">
            <a:avLst/>
          </a:prstGeom>
          <a:noFill/>
          <a:ln>
            <a:noFill/>
          </a:ln>
        </p:spPr>
      </p:pic>
      <p:pic>
        <p:nvPicPr>
          <p:cNvPr id="1895" name="Google Shape;1895;p311"/>
          <p:cNvPicPr preferRelativeResize="0"/>
          <p:nvPr/>
        </p:nvPicPr>
        <p:blipFill>
          <a:blip r:embed="rId4">
            <a:alphaModFix/>
          </a:blip>
          <a:stretch>
            <a:fillRect/>
          </a:stretch>
        </p:blipFill>
        <p:spPr>
          <a:xfrm>
            <a:off x="3165013" y="1259969"/>
            <a:ext cx="5753456" cy="2623575"/>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9" name="Shape 1899"/>
        <p:cNvGrpSpPr/>
        <p:nvPr/>
      </p:nvGrpSpPr>
      <p:grpSpPr>
        <a:xfrm>
          <a:off x="0" y="0"/>
          <a:ext cx="0" cy="0"/>
          <a:chOff x="0" y="0"/>
          <a:chExt cx="0" cy="0"/>
        </a:xfrm>
      </p:grpSpPr>
      <p:sp>
        <p:nvSpPr>
          <p:cNvPr id="1900" name="Google Shape;1900;p312"/>
          <p:cNvSpPr txBox="1"/>
          <p:nvPr>
            <p:ph type="title"/>
          </p:nvPr>
        </p:nvSpPr>
        <p:spPr>
          <a:xfrm>
            <a:off x="3810688" y="1108038"/>
            <a:ext cx="6883800" cy="4083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Calibri"/>
              <a:buNone/>
            </a:pPr>
            <a:r>
              <a:rPr lang="en" sz="3100"/>
              <a:t>How are membranes formed?</a:t>
            </a:r>
            <a:endParaRPr/>
          </a:p>
          <a:p>
            <a:pPr indent="0" lvl="0" marL="0" rtl="0" algn="l">
              <a:lnSpc>
                <a:spcPct val="90000"/>
              </a:lnSpc>
              <a:spcBef>
                <a:spcPts val="0"/>
              </a:spcBef>
              <a:spcAft>
                <a:spcPts val="0"/>
              </a:spcAft>
              <a:buClr>
                <a:schemeClr val="dk1"/>
              </a:buClr>
              <a:buSzPct val="100000"/>
              <a:buFont typeface="Calibri"/>
              <a:buNone/>
            </a:pPr>
            <a:r>
              <a:t/>
            </a:r>
            <a:endParaRPr sz="3100"/>
          </a:p>
        </p:txBody>
      </p:sp>
      <p:cxnSp>
        <p:nvCxnSpPr>
          <p:cNvPr id="1901" name="Google Shape;1901;p312"/>
          <p:cNvCxnSpPr/>
          <p:nvPr/>
        </p:nvCxnSpPr>
        <p:spPr>
          <a:xfrm>
            <a:off x="3810700" y="1586338"/>
            <a:ext cx="4731900" cy="0"/>
          </a:xfrm>
          <a:prstGeom prst="straightConnector1">
            <a:avLst/>
          </a:prstGeom>
          <a:noFill/>
          <a:ln cap="flat" cmpd="sng" w="14300">
            <a:solidFill>
              <a:srgbClr val="93ABE1"/>
            </a:solidFill>
            <a:prstDash val="solid"/>
            <a:miter lim="800000"/>
            <a:headEnd len="sm" w="sm" type="none"/>
            <a:tailEnd len="sm" w="sm" type="none"/>
          </a:ln>
        </p:spPr>
      </p:cxnSp>
      <p:sp>
        <p:nvSpPr>
          <p:cNvPr id="1902" name="Google Shape;1902;p312"/>
          <p:cNvSpPr txBox="1"/>
          <p:nvPr/>
        </p:nvSpPr>
        <p:spPr>
          <a:xfrm>
            <a:off x="3995513" y="1828800"/>
            <a:ext cx="4668600" cy="28392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400">
                <a:solidFill>
                  <a:schemeClr val="dk1"/>
                </a:solidFill>
                <a:latin typeface="Calibri"/>
                <a:ea typeface="Calibri"/>
                <a:cs typeface="Calibri"/>
                <a:sym typeface="Calibri"/>
              </a:rPr>
              <a:t>Membrane Modeling Challenge 3</a:t>
            </a:r>
            <a:endParaRPr sz="2400">
              <a:solidFill>
                <a:schemeClr val="dk1"/>
              </a:solidFill>
              <a:latin typeface="Calibri"/>
              <a:ea typeface="Calibri"/>
              <a:cs typeface="Calibri"/>
              <a:sym typeface="Calibri"/>
            </a:endParaRPr>
          </a:p>
          <a:p>
            <a:pPr indent="152400" lvl="0" marL="0" marR="0" rtl="0" algn="l">
              <a:lnSpc>
                <a:spcPct val="90000"/>
              </a:lnSpc>
              <a:spcBef>
                <a:spcPts val="5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lnSpc>
                <a:spcPct val="90000"/>
              </a:lnSpc>
              <a:spcBef>
                <a:spcPts val="500"/>
              </a:spcBef>
              <a:spcAft>
                <a:spcPts val="500"/>
              </a:spcAft>
              <a:buNone/>
            </a:pPr>
            <a:r>
              <a:rPr lang="en" sz="2400">
                <a:solidFill>
                  <a:schemeClr val="dk1"/>
                </a:solidFill>
                <a:latin typeface="Calibri"/>
                <a:ea typeface="Calibri"/>
                <a:cs typeface="Calibri"/>
                <a:sym typeface="Calibri"/>
              </a:rPr>
              <a:t>Using as many phospholipids as you need… create a membrane that can CONTAIN water as well as be surrounded by water. </a:t>
            </a:r>
            <a:endParaRPr sz="1100"/>
          </a:p>
        </p:txBody>
      </p:sp>
      <p:pic>
        <p:nvPicPr>
          <p:cNvPr id="1903" name="Google Shape;1903;p312"/>
          <p:cNvPicPr preferRelativeResize="0"/>
          <p:nvPr/>
        </p:nvPicPr>
        <p:blipFill>
          <a:blip r:embed="rId3">
            <a:alphaModFix/>
          </a:blip>
          <a:stretch>
            <a:fillRect/>
          </a:stretch>
        </p:blipFill>
        <p:spPr>
          <a:xfrm>
            <a:off x="509756" y="689175"/>
            <a:ext cx="3342225" cy="4454324"/>
          </a:xfrm>
          <a:prstGeom prst="rect">
            <a:avLst/>
          </a:prstGeom>
          <a:noFill/>
          <a:ln>
            <a:noFill/>
          </a:ln>
        </p:spPr>
      </p:pic>
      <p:grpSp>
        <p:nvGrpSpPr>
          <p:cNvPr id="1904" name="Google Shape;1904;p312"/>
          <p:cNvGrpSpPr/>
          <p:nvPr/>
        </p:nvGrpSpPr>
        <p:grpSpPr>
          <a:xfrm>
            <a:off x="508031" y="0"/>
            <a:ext cx="1198461" cy="808283"/>
            <a:chOff x="143975" y="0"/>
            <a:chExt cx="1597948" cy="1077710"/>
          </a:xfrm>
        </p:grpSpPr>
        <p:sp>
          <p:nvSpPr>
            <p:cNvPr id="1905" name="Google Shape;1905;p312"/>
            <p:cNvSpPr/>
            <p:nvPr/>
          </p:nvSpPr>
          <p:spPr>
            <a:xfrm>
              <a:off x="143975" y="66450"/>
              <a:ext cx="1589400" cy="8526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1906" name="Google Shape;1906;p312"/>
            <p:cNvGrpSpPr/>
            <p:nvPr/>
          </p:nvGrpSpPr>
          <p:grpSpPr>
            <a:xfrm>
              <a:off x="152401" y="0"/>
              <a:ext cx="1589522" cy="1077710"/>
              <a:chOff x="13250" y="14875"/>
              <a:chExt cx="2418996" cy="1379381"/>
            </a:xfrm>
          </p:grpSpPr>
          <p:pic>
            <p:nvPicPr>
              <p:cNvPr id="1907" name="Google Shape;1907;p312"/>
              <p:cNvPicPr preferRelativeResize="0"/>
              <p:nvPr/>
            </p:nvPicPr>
            <p:blipFill>
              <a:blip r:embed="rId4">
                <a:alphaModFix/>
              </a:blip>
              <a:stretch>
                <a:fillRect/>
              </a:stretch>
            </p:blipFill>
            <p:spPr>
              <a:xfrm>
                <a:off x="1182750" y="14875"/>
                <a:ext cx="1249496" cy="1325700"/>
              </a:xfrm>
              <a:prstGeom prst="rect">
                <a:avLst/>
              </a:prstGeom>
              <a:noFill/>
              <a:ln>
                <a:noFill/>
              </a:ln>
            </p:spPr>
          </p:pic>
          <p:pic>
            <p:nvPicPr>
              <p:cNvPr id="1908" name="Google Shape;1908;p312"/>
              <p:cNvPicPr preferRelativeResize="0"/>
              <p:nvPr/>
            </p:nvPicPr>
            <p:blipFill>
              <a:blip r:embed="rId5">
                <a:alphaModFix/>
              </a:blip>
              <a:stretch>
                <a:fillRect/>
              </a:stretch>
            </p:blipFill>
            <p:spPr>
              <a:xfrm>
                <a:off x="13250" y="45050"/>
                <a:ext cx="1457750" cy="1349206"/>
              </a:xfrm>
              <a:prstGeom prst="rect">
                <a:avLst/>
              </a:prstGeom>
              <a:noFill/>
              <a:ln>
                <a:noFill/>
              </a:ln>
            </p:spPr>
          </p:pic>
        </p:grpSp>
      </p:grpSp>
      <p:pic>
        <p:nvPicPr>
          <p:cNvPr id="1909" name="Google Shape;1909;p312"/>
          <p:cNvPicPr preferRelativeResize="0"/>
          <p:nvPr/>
        </p:nvPicPr>
        <p:blipFill>
          <a:blip r:embed="rId6">
            <a:alphaModFix/>
          </a:blip>
          <a:stretch>
            <a:fillRect/>
          </a:stretch>
        </p:blipFill>
        <p:spPr>
          <a:xfrm>
            <a:off x="658716" y="1565663"/>
            <a:ext cx="3136106" cy="3128963"/>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13" name="Shape 1913"/>
        <p:cNvGrpSpPr/>
        <p:nvPr/>
      </p:nvGrpSpPr>
      <p:grpSpPr>
        <a:xfrm>
          <a:off x="0" y="0"/>
          <a:ext cx="0" cy="0"/>
          <a:chOff x="0" y="0"/>
          <a:chExt cx="0" cy="0"/>
        </a:xfrm>
      </p:grpSpPr>
      <p:sp>
        <p:nvSpPr>
          <p:cNvPr id="1914" name="Google Shape;1914;p313"/>
          <p:cNvSpPr txBox="1"/>
          <p:nvPr>
            <p:ph type="title"/>
          </p:nvPr>
        </p:nvSpPr>
        <p:spPr>
          <a:xfrm>
            <a:off x="3838369" y="1091419"/>
            <a:ext cx="5193600" cy="408300"/>
          </a:xfrm>
          <a:prstGeom prst="rect">
            <a:avLst/>
          </a:prstGeom>
          <a:noFill/>
          <a:ln>
            <a:noFill/>
          </a:ln>
        </p:spPr>
        <p:txBody>
          <a:bodyPr anchorCtr="0" anchor="b"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100000"/>
              <a:buFont typeface="Calibri"/>
              <a:buNone/>
            </a:pPr>
            <a:r>
              <a:rPr lang="en" sz="3100"/>
              <a:t>How are membranes formed?</a:t>
            </a:r>
            <a:endParaRPr sz="3100"/>
          </a:p>
        </p:txBody>
      </p:sp>
      <p:cxnSp>
        <p:nvCxnSpPr>
          <p:cNvPr id="1915" name="Google Shape;1915;p313"/>
          <p:cNvCxnSpPr/>
          <p:nvPr/>
        </p:nvCxnSpPr>
        <p:spPr>
          <a:xfrm>
            <a:off x="3810700" y="1586338"/>
            <a:ext cx="4731900" cy="0"/>
          </a:xfrm>
          <a:prstGeom prst="straightConnector1">
            <a:avLst/>
          </a:prstGeom>
          <a:noFill/>
          <a:ln cap="flat" cmpd="sng" w="14300">
            <a:solidFill>
              <a:srgbClr val="93ABE1"/>
            </a:solidFill>
            <a:prstDash val="solid"/>
            <a:miter lim="800000"/>
            <a:headEnd len="sm" w="sm" type="none"/>
            <a:tailEnd len="sm" w="sm" type="none"/>
          </a:ln>
        </p:spPr>
      </p:cxnSp>
      <p:sp>
        <p:nvSpPr>
          <p:cNvPr id="1916" name="Google Shape;1916;p313"/>
          <p:cNvSpPr txBox="1"/>
          <p:nvPr/>
        </p:nvSpPr>
        <p:spPr>
          <a:xfrm>
            <a:off x="3838373" y="1828800"/>
            <a:ext cx="4939800" cy="28392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None/>
            </a:pPr>
            <a:r>
              <a:rPr b="1" lang="en" sz="2400">
                <a:solidFill>
                  <a:schemeClr val="dk1"/>
                </a:solidFill>
                <a:latin typeface="Calibri"/>
                <a:ea typeface="Calibri"/>
                <a:cs typeface="Calibri"/>
                <a:sym typeface="Calibri"/>
              </a:rPr>
              <a:t>Membrane Modeling Challenge 3</a:t>
            </a:r>
            <a:endParaRPr sz="2400">
              <a:solidFill>
                <a:schemeClr val="dk1"/>
              </a:solidFill>
              <a:latin typeface="Calibri"/>
              <a:ea typeface="Calibri"/>
              <a:cs typeface="Calibri"/>
              <a:sym typeface="Calibri"/>
            </a:endParaRPr>
          </a:p>
          <a:p>
            <a:pPr indent="152400" lvl="0" marL="0" marR="0" rtl="0" algn="l">
              <a:lnSpc>
                <a:spcPct val="90000"/>
              </a:lnSpc>
              <a:spcBef>
                <a:spcPts val="500"/>
              </a:spcBef>
              <a:spcAft>
                <a:spcPts val="0"/>
              </a:spcAft>
              <a:buClr>
                <a:schemeClr val="dk1"/>
              </a:buClr>
              <a:buSzPts val="2400"/>
              <a:buFont typeface="Arial"/>
              <a:buNone/>
            </a:pPr>
            <a:r>
              <a:t/>
            </a:r>
            <a:endParaRPr sz="2400">
              <a:solidFill>
                <a:schemeClr val="dk1"/>
              </a:solidFill>
              <a:latin typeface="Calibri"/>
              <a:ea typeface="Calibri"/>
              <a:cs typeface="Calibri"/>
              <a:sym typeface="Calibri"/>
            </a:endParaRPr>
          </a:p>
          <a:p>
            <a:pPr indent="0" lvl="0" marL="0" marR="0" rtl="0" algn="l">
              <a:lnSpc>
                <a:spcPct val="90000"/>
              </a:lnSpc>
              <a:spcBef>
                <a:spcPts val="500"/>
              </a:spcBef>
              <a:spcAft>
                <a:spcPts val="500"/>
              </a:spcAft>
              <a:buNone/>
            </a:pPr>
            <a:r>
              <a:rPr lang="en" sz="2400">
                <a:solidFill>
                  <a:schemeClr val="dk1"/>
                </a:solidFill>
                <a:latin typeface="Calibri"/>
                <a:ea typeface="Calibri"/>
                <a:cs typeface="Calibri"/>
                <a:sym typeface="Calibri"/>
              </a:rPr>
              <a:t>Using as many phospholipids as you need… create a membrane that can CONTAIN water as well as be surrounded by water. </a:t>
            </a:r>
            <a:endParaRPr sz="1100"/>
          </a:p>
        </p:txBody>
      </p:sp>
      <p:grpSp>
        <p:nvGrpSpPr>
          <p:cNvPr id="1917" name="Google Shape;1917;p313"/>
          <p:cNvGrpSpPr/>
          <p:nvPr/>
        </p:nvGrpSpPr>
        <p:grpSpPr>
          <a:xfrm>
            <a:off x="508031" y="0"/>
            <a:ext cx="1198461" cy="808283"/>
            <a:chOff x="143975" y="0"/>
            <a:chExt cx="1597948" cy="1077710"/>
          </a:xfrm>
        </p:grpSpPr>
        <p:sp>
          <p:nvSpPr>
            <p:cNvPr id="1918" name="Google Shape;1918;p313"/>
            <p:cNvSpPr/>
            <p:nvPr/>
          </p:nvSpPr>
          <p:spPr>
            <a:xfrm>
              <a:off x="143975" y="66450"/>
              <a:ext cx="1589400" cy="8526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1919" name="Google Shape;1919;p313"/>
            <p:cNvGrpSpPr/>
            <p:nvPr/>
          </p:nvGrpSpPr>
          <p:grpSpPr>
            <a:xfrm>
              <a:off x="152401" y="0"/>
              <a:ext cx="1589522" cy="1077710"/>
              <a:chOff x="13250" y="14875"/>
              <a:chExt cx="2418996" cy="1379381"/>
            </a:xfrm>
          </p:grpSpPr>
          <p:pic>
            <p:nvPicPr>
              <p:cNvPr id="1920" name="Google Shape;1920;p313"/>
              <p:cNvPicPr preferRelativeResize="0"/>
              <p:nvPr/>
            </p:nvPicPr>
            <p:blipFill>
              <a:blip r:embed="rId3">
                <a:alphaModFix/>
              </a:blip>
              <a:stretch>
                <a:fillRect/>
              </a:stretch>
            </p:blipFill>
            <p:spPr>
              <a:xfrm>
                <a:off x="1182750" y="14875"/>
                <a:ext cx="1249496" cy="1325700"/>
              </a:xfrm>
              <a:prstGeom prst="rect">
                <a:avLst/>
              </a:prstGeom>
              <a:noFill/>
              <a:ln>
                <a:noFill/>
              </a:ln>
            </p:spPr>
          </p:pic>
          <p:pic>
            <p:nvPicPr>
              <p:cNvPr id="1921" name="Google Shape;1921;p313"/>
              <p:cNvPicPr preferRelativeResize="0"/>
              <p:nvPr/>
            </p:nvPicPr>
            <p:blipFill>
              <a:blip r:embed="rId4">
                <a:alphaModFix/>
              </a:blip>
              <a:stretch>
                <a:fillRect/>
              </a:stretch>
            </p:blipFill>
            <p:spPr>
              <a:xfrm>
                <a:off x="13250" y="45050"/>
                <a:ext cx="1457750" cy="1349206"/>
              </a:xfrm>
              <a:prstGeom prst="rect">
                <a:avLst/>
              </a:prstGeom>
              <a:noFill/>
              <a:ln>
                <a:noFill/>
              </a:ln>
            </p:spPr>
          </p:pic>
        </p:grpSp>
      </p:grpSp>
      <p:pic>
        <p:nvPicPr>
          <p:cNvPr id="1922" name="Google Shape;1922;p313"/>
          <p:cNvPicPr preferRelativeResize="0"/>
          <p:nvPr/>
        </p:nvPicPr>
        <p:blipFill>
          <a:blip r:embed="rId5">
            <a:alphaModFix/>
          </a:blip>
          <a:stretch>
            <a:fillRect/>
          </a:stretch>
        </p:blipFill>
        <p:spPr>
          <a:xfrm>
            <a:off x="4336437" y="1672894"/>
            <a:ext cx="4197535" cy="1984650"/>
          </a:xfrm>
          <a:prstGeom prst="rect">
            <a:avLst/>
          </a:prstGeom>
          <a:noFill/>
          <a:ln>
            <a:noFill/>
          </a:ln>
        </p:spPr>
      </p:pic>
      <p:grpSp>
        <p:nvGrpSpPr>
          <p:cNvPr id="1923" name="Google Shape;1923;p313"/>
          <p:cNvGrpSpPr/>
          <p:nvPr/>
        </p:nvGrpSpPr>
        <p:grpSpPr>
          <a:xfrm>
            <a:off x="509756" y="689175"/>
            <a:ext cx="3342225" cy="4454324"/>
            <a:chOff x="679675" y="918900"/>
            <a:chExt cx="4456300" cy="5939099"/>
          </a:xfrm>
        </p:grpSpPr>
        <p:pic>
          <p:nvPicPr>
            <p:cNvPr id="1924" name="Google Shape;1924;p313"/>
            <p:cNvPicPr preferRelativeResize="0"/>
            <p:nvPr/>
          </p:nvPicPr>
          <p:blipFill>
            <a:blip r:embed="rId6">
              <a:alphaModFix/>
            </a:blip>
            <a:stretch>
              <a:fillRect/>
            </a:stretch>
          </p:blipFill>
          <p:spPr>
            <a:xfrm>
              <a:off x="679675" y="918900"/>
              <a:ext cx="4456300" cy="5939099"/>
            </a:xfrm>
            <a:prstGeom prst="rect">
              <a:avLst/>
            </a:prstGeom>
            <a:noFill/>
            <a:ln>
              <a:noFill/>
            </a:ln>
          </p:spPr>
        </p:pic>
        <p:pic>
          <p:nvPicPr>
            <p:cNvPr id="1925" name="Google Shape;1925;p313"/>
            <p:cNvPicPr preferRelativeResize="0"/>
            <p:nvPr/>
          </p:nvPicPr>
          <p:blipFill>
            <a:blip r:embed="rId7">
              <a:alphaModFix/>
            </a:blip>
            <a:stretch>
              <a:fillRect/>
            </a:stretch>
          </p:blipFill>
          <p:spPr>
            <a:xfrm>
              <a:off x="878288" y="2087550"/>
              <a:ext cx="4181475" cy="4171950"/>
            </a:xfrm>
            <a:prstGeom prst="rect">
              <a:avLst/>
            </a:prstGeom>
            <a:noFill/>
            <a:ln>
              <a:noFill/>
            </a:ln>
          </p:spPr>
        </p:pic>
        <p:pic>
          <p:nvPicPr>
            <p:cNvPr id="1926" name="Google Shape;1926;p313"/>
            <p:cNvPicPr preferRelativeResize="0"/>
            <p:nvPr/>
          </p:nvPicPr>
          <p:blipFill>
            <a:blip r:embed="rId8">
              <a:alphaModFix/>
            </a:blip>
            <a:stretch>
              <a:fillRect/>
            </a:stretch>
          </p:blipFill>
          <p:spPr>
            <a:xfrm>
              <a:off x="1772450" y="2616200"/>
              <a:ext cx="2971800" cy="2895600"/>
            </a:xfrm>
            <a:prstGeom prst="rect">
              <a:avLst/>
            </a:prstGeom>
            <a:noFill/>
            <a:ln>
              <a:noFill/>
            </a:ln>
          </p:spPr>
        </p:pic>
      </p:grpSp>
      <p:pic>
        <p:nvPicPr>
          <p:cNvPr id="1927" name="Google Shape;1927;p313"/>
          <p:cNvPicPr preferRelativeResize="0"/>
          <p:nvPr/>
        </p:nvPicPr>
        <p:blipFill>
          <a:blip r:embed="rId7">
            <a:alphaModFix/>
          </a:blip>
          <a:stretch>
            <a:fillRect/>
          </a:stretch>
        </p:blipFill>
        <p:spPr>
          <a:xfrm>
            <a:off x="773016" y="1679963"/>
            <a:ext cx="3136106" cy="31289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233"/>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Overview of the Week</a:t>
            </a:r>
            <a:endParaRPr/>
          </a:p>
        </p:txBody>
      </p:sp>
      <p:sp>
        <p:nvSpPr>
          <p:cNvPr id="1146" name="Google Shape;1146;p233"/>
          <p:cNvSpPr txBox="1"/>
          <p:nvPr>
            <p:ph idx="1" type="body"/>
          </p:nvPr>
        </p:nvSpPr>
        <p:spPr>
          <a:xfrm>
            <a:off x="428949" y="1421300"/>
            <a:ext cx="5523300" cy="4776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sz="3000"/>
              <a:t>Friday - </a:t>
            </a:r>
            <a:r>
              <a:rPr b="1" lang="en" sz="3000"/>
              <a:t>Implementation</a:t>
            </a:r>
            <a:r>
              <a:rPr b="1" lang="en" sz="3000"/>
              <a:t> Planning</a:t>
            </a:r>
            <a:endParaRPr b="1" sz="3000"/>
          </a:p>
        </p:txBody>
      </p:sp>
      <p:pic>
        <p:nvPicPr>
          <p:cNvPr descr="a stick figure is standing in front of a board with colored squares on it .. (Provided by Tenor)" id="1147" name="Google Shape;1147;p233"/>
          <p:cNvPicPr preferRelativeResize="0"/>
          <p:nvPr/>
        </p:nvPicPr>
        <p:blipFill>
          <a:blip r:embed="rId3">
            <a:alphaModFix/>
          </a:blip>
          <a:stretch>
            <a:fillRect/>
          </a:stretch>
        </p:blipFill>
        <p:spPr>
          <a:xfrm>
            <a:off x="5099423" y="1126925"/>
            <a:ext cx="3026675" cy="3276701"/>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1" name="Shape 1931"/>
        <p:cNvGrpSpPr/>
        <p:nvPr/>
      </p:nvGrpSpPr>
      <p:grpSpPr>
        <a:xfrm>
          <a:off x="0" y="0"/>
          <a:ext cx="0" cy="0"/>
          <a:chOff x="0" y="0"/>
          <a:chExt cx="0" cy="0"/>
        </a:xfrm>
      </p:grpSpPr>
      <p:sp>
        <p:nvSpPr>
          <p:cNvPr id="1932" name="Google Shape;1932;p314"/>
          <p:cNvSpPr txBox="1"/>
          <p:nvPr/>
        </p:nvSpPr>
        <p:spPr>
          <a:xfrm>
            <a:off x="979318" y="1556810"/>
            <a:ext cx="7185300" cy="2608500"/>
          </a:xfrm>
          <a:prstGeom prst="rect">
            <a:avLst/>
          </a:prstGeom>
          <a:noFill/>
          <a:ln>
            <a:noFill/>
          </a:ln>
        </p:spPr>
        <p:txBody>
          <a:bodyPr anchorCtr="0" anchor="t" bIns="34275" lIns="68575" spcFirstLastPara="1" rIns="68575" wrap="square" tIns="34275">
            <a:noAutofit/>
          </a:bodyPr>
          <a:lstStyle/>
          <a:p>
            <a:pPr indent="-425450" lvl="0" marL="431800" marR="0" rtl="0" algn="l">
              <a:spcBef>
                <a:spcPts val="0"/>
              </a:spcBef>
              <a:spcAft>
                <a:spcPts val="0"/>
              </a:spcAft>
              <a:buClr>
                <a:schemeClr val="dk1"/>
              </a:buClr>
              <a:buSzPts val="3300"/>
              <a:buFont typeface="Arial"/>
              <a:buChar char="•"/>
            </a:pPr>
            <a:r>
              <a:rPr lang="en" sz="3300">
                <a:solidFill>
                  <a:schemeClr val="dk1"/>
                </a:solidFill>
                <a:latin typeface="Calibri"/>
                <a:ea typeface="Calibri"/>
                <a:cs typeface="Calibri"/>
                <a:sym typeface="Calibri"/>
              </a:rPr>
              <a:t>Draw your model of a membrane in your science notebook</a:t>
            </a:r>
            <a:endParaRPr sz="1100"/>
          </a:p>
          <a:p>
            <a:pPr indent="-425450" lvl="0" marL="431800" marR="0" rtl="0" algn="l">
              <a:spcBef>
                <a:spcPts val="0"/>
              </a:spcBef>
              <a:spcAft>
                <a:spcPts val="0"/>
              </a:spcAft>
              <a:buClr>
                <a:schemeClr val="dk1"/>
              </a:buClr>
              <a:buSzPts val="3300"/>
              <a:buFont typeface="Arial"/>
              <a:buChar char="•"/>
            </a:pPr>
            <a:r>
              <a:rPr lang="en" sz="3300">
                <a:solidFill>
                  <a:schemeClr val="dk1"/>
                </a:solidFill>
                <a:latin typeface="Calibri"/>
                <a:ea typeface="Calibri"/>
                <a:cs typeface="Calibri"/>
                <a:sym typeface="Calibri"/>
              </a:rPr>
              <a:t>For 2 minutes, write what you know about the structure of a membrane from this activity.</a:t>
            </a:r>
            <a:endParaRPr sz="1100"/>
          </a:p>
        </p:txBody>
      </p:sp>
      <p:pic>
        <p:nvPicPr>
          <p:cNvPr id="1933" name="Google Shape;1933;p314"/>
          <p:cNvPicPr preferRelativeResize="0"/>
          <p:nvPr/>
        </p:nvPicPr>
        <p:blipFill>
          <a:blip r:embed="rId3">
            <a:alphaModFix/>
          </a:blip>
          <a:stretch>
            <a:fillRect/>
          </a:stretch>
        </p:blipFill>
        <p:spPr>
          <a:xfrm>
            <a:off x="511856" y="0"/>
            <a:ext cx="1328208" cy="1328208"/>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7" name="Shape 1937"/>
        <p:cNvGrpSpPr/>
        <p:nvPr/>
      </p:nvGrpSpPr>
      <p:grpSpPr>
        <a:xfrm>
          <a:off x="0" y="0"/>
          <a:ext cx="0" cy="0"/>
          <a:chOff x="0" y="0"/>
          <a:chExt cx="0" cy="0"/>
        </a:xfrm>
      </p:grpSpPr>
      <p:grpSp>
        <p:nvGrpSpPr>
          <p:cNvPr id="1938" name="Google Shape;1938;p315"/>
          <p:cNvGrpSpPr/>
          <p:nvPr/>
        </p:nvGrpSpPr>
        <p:grpSpPr>
          <a:xfrm>
            <a:off x="171450" y="0"/>
            <a:ext cx="1198461" cy="808283"/>
            <a:chOff x="143975" y="0"/>
            <a:chExt cx="1597948" cy="1077710"/>
          </a:xfrm>
        </p:grpSpPr>
        <p:sp>
          <p:nvSpPr>
            <p:cNvPr id="1939" name="Google Shape;1939;p315"/>
            <p:cNvSpPr/>
            <p:nvPr/>
          </p:nvSpPr>
          <p:spPr>
            <a:xfrm>
              <a:off x="143975" y="66450"/>
              <a:ext cx="1589400" cy="8526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1940" name="Google Shape;1940;p315"/>
            <p:cNvGrpSpPr/>
            <p:nvPr/>
          </p:nvGrpSpPr>
          <p:grpSpPr>
            <a:xfrm>
              <a:off x="152401" y="0"/>
              <a:ext cx="1589522" cy="1077710"/>
              <a:chOff x="13250" y="14875"/>
              <a:chExt cx="2418996" cy="1379381"/>
            </a:xfrm>
          </p:grpSpPr>
          <p:pic>
            <p:nvPicPr>
              <p:cNvPr id="1941" name="Google Shape;1941;p315"/>
              <p:cNvPicPr preferRelativeResize="0"/>
              <p:nvPr/>
            </p:nvPicPr>
            <p:blipFill>
              <a:blip r:embed="rId3">
                <a:alphaModFix/>
              </a:blip>
              <a:stretch>
                <a:fillRect/>
              </a:stretch>
            </p:blipFill>
            <p:spPr>
              <a:xfrm>
                <a:off x="1182750" y="14875"/>
                <a:ext cx="1249496" cy="1325700"/>
              </a:xfrm>
              <a:prstGeom prst="rect">
                <a:avLst/>
              </a:prstGeom>
              <a:noFill/>
              <a:ln>
                <a:noFill/>
              </a:ln>
            </p:spPr>
          </p:pic>
          <p:pic>
            <p:nvPicPr>
              <p:cNvPr id="1942" name="Google Shape;1942;p315"/>
              <p:cNvPicPr preferRelativeResize="0"/>
              <p:nvPr/>
            </p:nvPicPr>
            <p:blipFill>
              <a:blip r:embed="rId4">
                <a:alphaModFix/>
              </a:blip>
              <a:stretch>
                <a:fillRect/>
              </a:stretch>
            </p:blipFill>
            <p:spPr>
              <a:xfrm>
                <a:off x="13250" y="45050"/>
                <a:ext cx="1457750" cy="1349206"/>
              </a:xfrm>
              <a:prstGeom prst="rect">
                <a:avLst/>
              </a:prstGeom>
              <a:noFill/>
              <a:ln>
                <a:noFill/>
              </a:ln>
            </p:spPr>
          </p:pic>
        </p:grpSp>
      </p:grpSp>
      <p:pic>
        <p:nvPicPr>
          <p:cNvPr id="1943" name="Google Shape;1943;p315"/>
          <p:cNvPicPr preferRelativeResize="0"/>
          <p:nvPr/>
        </p:nvPicPr>
        <p:blipFill>
          <a:blip r:embed="rId5">
            <a:alphaModFix/>
          </a:blip>
          <a:stretch>
            <a:fillRect/>
          </a:stretch>
        </p:blipFill>
        <p:spPr>
          <a:xfrm>
            <a:off x="7444197" y="114300"/>
            <a:ext cx="378619" cy="364331"/>
          </a:xfrm>
          <a:prstGeom prst="rect">
            <a:avLst/>
          </a:prstGeom>
          <a:noFill/>
          <a:ln>
            <a:noFill/>
          </a:ln>
        </p:spPr>
      </p:pic>
      <p:grpSp>
        <p:nvGrpSpPr>
          <p:cNvPr id="1944" name="Google Shape;1944;p315"/>
          <p:cNvGrpSpPr/>
          <p:nvPr/>
        </p:nvGrpSpPr>
        <p:grpSpPr>
          <a:xfrm>
            <a:off x="5360687" y="535519"/>
            <a:ext cx="3342225" cy="4454324"/>
            <a:chOff x="679675" y="918900"/>
            <a:chExt cx="4456300" cy="5939099"/>
          </a:xfrm>
        </p:grpSpPr>
        <p:pic>
          <p:nvPicPr>
            <p:cNvPr id="1945" name="Google Shape;1945;p315"/>
            <p:cNvPicPr preferRelativeResize="0"/>
            <p:nvPr/>
          </p:nvPicPr>
          <p:blipFill>
            <a:blip r:embed="rId6">
              <a:alphaModFix/>
            </a:blip>
            <a:stretch>
              <a:fillRect/>
            </a:stretch>
          </p:blipFill>
          <p:spPr>
            <a:xfrm>
              <a:off x="679675" y="918900"/>
              <a:ext cx="4456300" cy="5939099"/>
            </a:xfrm>
            <a:prstGeom prst="rect">
              <a:avLst/>
            </a:prstGeom>
            <a:noFill/>
            <a:ln>
              <a:noFill/>
            </a:ln>
          </p:spPr>
        </p:pic>
        <p:pic>
          <p:nvPicPr>
            <p:cNvPr id="1946" name="Google Shape;1946;p315"/>
            <p:cNvPicPr preferRelativeResize="0"/>
            <p:nvPr/>
          </p:nvPicPr>
          <p:blipFill>
            <a:blip r:embed="rId7">
              <a:alphaModFix/>
            </a:blip>
            <a:stretch>
              <a:fillRect/>
            </a:stretch>
          </p:blipFill>
          <p:spPr>
            <a:xfrm>
              <a:off x="878288" y="2087550"/>
              <a:ext cx="4181475" cy="4171950"/>
            </a:xfrm>
            <a:prstGeom prst="rect">
              <a:avLst/>
            </a:prstGeom>
            <a:noFill/>
            <a:ln>
              <a:noFill/>
            </a:ln>
          </p:spPr>
        </p:pic>
        <p:pic>
          <p:nvPicPr>
            <p:cNvPr id="1947" name="Google Shape;1947;p315"/>
            <p:cNvPicPr preferRelativeResize="0"/>
            <p:nvPr/>
          </p:nvPicPr>
          <p:blipFill>
            <a:blip r:embed="rId8">
              <a:alphaModFix/>
            </a:blip>
            <a:stretch>
              <a:fillRect/>
            </a:stretch>
          </p:blipFill>
          <p:spPr>
            <a:xfrm>
              <a:off x="1772450" y="2616200"/>
              <a:ext cx="2971800" cy="2895600"/>
            </a:xfrm>
            <a:prstGeom prst="rect">
              <a:avLst/>
            </a:prstGeom>
            <a:noFill/>
            <a:ln>
              <a:noFill/>
            </a:ln>
          </p:spPr>
        </p:pic>
      </p:grpSp>
      <p:sp>
        <p:nvSpPr>
          <p:cNvPr id="1948" name="Google Shape;1948;p315"/>
          <p:cNvSpPr txBox="1"/>
          <p:nvPr>
            <p:ph idx="1" type="body"/>
          </p:nvPr>
        </p:nvSpPr>
        <p:spPr>
          <a:xfrm>
            <a:off x="339925" y="1211175"/>
            <a:ext cx="4963800" cy="3497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3000">
                <a:solidFill>
                  <a:srgbClr val="1F4E79"/>
                </a:solidFill>
              </a:rPr>
              <a:t>On your own:</a:t>
            </a:r>
            <a:r>
              <a:rPr b="1" lang="en" sz="3000"/>
              <a:t> </a:t>
            </a:r>
            <a:r>
              <a:rPr lang="en" sz="3000"/>
              <a:t>Use your understanding to explain how this membrane formed and stays together</a:t>
            </a:r>
            <a:endParaRPr sz="3000"/>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2" name="Shape 1952"/>
        <p:cNvGrpSpPr/>
        <p:nvPr/>
      </p:nvGrpSpPr>
      <p:grpSpPr>
        <a:xfrm>
          <a:off x="0" y="0"/>
          <a:ext cx="0" cy="0"/>
          <a:chOff x="0" y="0"/>
          <a:chExt cx="0" cy="0"/>
        </a:xfrm>
      </p:grpSpPr>
      <p:pic>
        <p:nvPicPr>
          <p:cNvPr id="1953" name="Google Shape;1953;p316"/>
          <p:cNvPicPr preferRelativeResize="0"/>
          <p:nvPr/>
        </p:nvPicPr>
        <p:blipFill>
          <a:blip r:embed="rId3">
            <a:alphaModFix/>
          </a:blip>
          <a:stretch>
            <a:fillRect/>
          </a:stretch>
        </p:blipFill>
        <p:spPr>
          <a:xfrm>
            <a:off x="3935960" y="1080282"/>
            <a:ext cx="4733344" cy="3076688"/>
          </a:xfrm>
          <a:prstGeom prst="rect">
            <a:avLst/>
          </a:prstGeom>
          <a:noFill/>
          <a:ln>
            <a:noFill/>
          </a:ln>
        </p:spPr>
      </p:pic>
      <p:sp>
        <p:nvSpPr>
          <p:cNvPr id="1954" name="Google Shape;1954;p316"/>
          <p:cNvSpPr txBox="1"/>
          <p:nvPr/>
        </p:nvSpPr>
        <p:spPr>
          <a:xfrm>
            <a:off x="5979979" y="1701487"/>
            <a:ext cx="1881600" cy="18780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b="1" sz="11300">
              <a:solidFill>
                <a:srgbClr val="0000FF"/>
              </a:solidFill>
              <a:latin typeface="Calibri"/>
              <a:ea typeface="Calibri"/>
              <a:cs typeface="Calibri"/>
              <a:sym typeface="Calibri"/>
            </a:endParaRPr>
          </a:p>
        </p:txBody>
      </p:sp>
      <p:pic>
        <p:nvPicPr>
          <p:cNvPr id="1955" name="Google Shape;1955;p316"/>
          <p:cNvPicPr preferRelativeResize="0"/>
          <p:nvPr/>
        </p:nvPicPr>
        <p:blipFill>
          <a:blip r:embed="rId4">
            <a:alphaModFix/>
          </a:blip>
          <a:stretch>
            <a:fillRect/>
          </a:stretch>
        </p:blipFill>
        <p:spPr>
          <a:xfrm>
            <a:off x="3968625" y="41065"/>
            <a:ext cx="1127808" cy="1109005"/>
          </a:xfrm>
          <a:prstGeom prst="rect">
            <a:avLst/>
          </a:prstGeom>
          <a:noFill/>
          <a:ln>
            <a:noFill/>
          </a:ln>
        </p:spPr>
      </p:pic>
      <p:pic>
        <p:nvPicPr>
          <p:cNvPr id="1956" name="Google Shape;1956;p316"/>
          <p:cNvPicPr preferRelativeResize="0"/>
          <p:nvPr/>
        </p:nvPicPr>
        <p:blipFill>
          <a:blip r:embed="rId4">
            <a:alphaModFix/>
          </a:blip>
          <a:stretch>
            <a:fillRect/>
          </a:stretch>
        </p:blipFill>
        <p:spPr>
          <a:xfrm>
            <a:off x="5052825" y="41065"/>
            <a:ext cx="1127808" cy="1109005"/>
          </a:xfrm>
          <a:prstGeom prst="rect">
            <a:avLst/>
          </a:prstGeom>
          <a:noFill/>
          <a:ln>
            <a:noFill/>
          </a:ln>
        </p:spPr>
      </p:pic>
      <p:pic>
        <p:nvPicPr>
          <p:cNvPr id="1957" name="Google Shape;1957;p316"/>
          <p:cNvPicPr preferRelativeResize="0"/>
          <p:nvPr/>
        </p:nvPicPr>
        <p:blipFill>
          <a:blip r:embed="rId4">
            <a:alphaModFix/>
          </a:blip>
          <a:stretch>
            <a:fillRect/>
          </a:stretch>
        </p:blipFill>
        <p:spPr>
          <a:xfrm>
            <a:off x="5979966" y="163671"/>
            <a:ext cx="1127808" cy="1109005"/>
          </a:xfrm>
          <a:prstGeom prst="rect">
            <a:avLst/>
          </a:prstGeom>
          <a:noFill/>
          <a:ln>
            <a:noFill/>
          </a:ln>
        </p:spPr>
      </p:pic>
      <p:pic>
        <p:nvPicPr>
          <p:cNvPr id="1958" name="Google Shape;1958;p316"/>
          <p:cNvPicPr preferRelativeResize="0"/>
          <p:nvPr/>
        </p:nvPicPr>
        <p:blipFill>
          <a:blip r:embed="rId4">
            <a:alphaModFix/>
          </a:blip>
          <a:stretch>
            <a:fillRect/>
          </a:stretch>
        </p:blipFill>
        <p:spPr>
          <a:xfrm>
            <a:off x="6477600" y="3"/>
            <a:ext cx="1127808" cy="1109005"/>
          </a:xfrm>
          <a:prstGeom prst="rect">
            <a:avLst/>
          </a:prstGeom>
          <a:noFill/>
          <a:ln>
            <a:noFill/>
          </a:ln>
        </p:spPr>
      </p:pic>
      <p:pic>
        <p:nvPicPr>
          <p:cNvPr id="1959" name="Google Shape;1959;p316"/>
          <p:cNvPicPr preferRelativeResize="0"/>
          <p:nvPr/>
        </p:nvPicPr>
        <p:blipFill>
          <a:blip r:embed="rId4">
            <a:alphaModFix/>
          </a:blip>
          <a:stretch>
            <a:fillRect/>
          </a:stretch>
        </p:blipFill>
        <p:spPr>
          <a:xfrm>
            <a:off x="7563769" y="41065"/>
            <a:ext cx="1127808" cy="1109005"/>
          </a:xfrm>
          <a:prstGeom prst="rect">
            <a:avLst/>
          </a:prstGeom>
          <a:noFill/>
          <a:ln>
            <a:noFill/>
          </a:ln>
        </p:spPr>
      </p:pic>
      <p:pic>
        <p:nvPicPr>
          <p:cNvPr id="1960" name="Google Shape;1960;p316"/>
          <p:cNvPicPr preferRelativeResize="0"/>
          <p:nvPr/>
        </p:nvPicPr>
        <p:blipFill>
          <a:blip r:embed="rId4">
            <a:alphaModFix/>
          </a:blip>
          <a:stretch>
            <a:fillRect/>
          </a:stretch>
        </p:blipFill>
        <p:spPr>
          <a:xfrm>
            <a:off x="7107769" y="4155865"/>
            <a:ext cx="1127808" cy="1109005"/>
          </a:xfrm>
          <a:prstGeom prst="rect">
            <a:avLst/>
          </a:prstGeom>
          <a:noFill/>
          <a:ln>
            <a:noFill/>
          </a:ln>
        </p:spPr>
      </p:pic>
      <p:pic>
        <p:nvPicPr>
          <p:cNvPr id="1961" name="Google Shape;1961;p316"/>
          <p:cNvPicPr preferRelativeResize="0"/>
          <p:nvPr/>
        </p:nvPicPr>
        <p:blipFill>
          <a:blip r:embed="rId4">
            <a:alphaModFix/>
          </a:blip>
          <a:stretch>
            <a:fillRect/>
          </a:stretch>
        </p:blipFill>
        <p:spPr>
          <a:xfrm>
            <a:off x="3966975" y="3927265"/>
            <a:ext cx="1127808" cy="1109005"/>
          </a:xfrm>
          <a:prstGeom prst="rect">
            <a:avLst/>
          </a:prstGeom>
          <a:noFill/>
          <a:ln>
            <a:noFill/>
          </a:ln>
        </p:spPr>
      </p:pic>
      <p:pic>
        <p:nvPicPr>
          <p:cNvPr id="1962" name="Google Shape;1962;p316"/>
          <p:cNvPicPr preferRelativeResize="0"/>
          <p:nvPr/>
        </p:nvPicPr>
        <p:blipFill>
          <a:blip r:embed="rId4">
            <a:alphaModFix/>
          </a:blip>
          <a:stretch>
            <a:fillRect/>
          </a:stretch>
        </p:blipFill>
        <p:spPr>
          <a:xfrm>
            <a:off x="4436916" y="4164171"/>
            <a:ext cx="1127808" cy="1109005"/>
          </a:xfrm>
          <a:prstGeom prst="rect">
            <a:avLst/>
          </a:prstGeom>
          <a:noFill/>
          <a:ln>
            <a:noFill/>
          </a:ln>
        </p:spPr>
      </p:pic>
      <p:pic>
        <p:nvPicPr>
          <p:cNvPr id="1963" name="Google Shape;1963;p316"/>
          <p:cNvPicPr preferRelativeResize="0"/>
          <p:nvPr/>
        </p:nvPicPr>
        <p:blipFill>
          <a:blip r:embed="rId4">
            <a:alphaModFix/>
          </a:blip>
          <a:stretch>
            <a:fillRect/>
          </a:stretch>
        </p:blipFill>
        <p:spPr>
          <a:xfrm>
            <a:off x="4934550" y="4000503"/>
            <a:ext cx="1127808" cy="1109005"/>
          </a:xfrm>
          <a:prstGeom prst="rect">
            <a:avLst/>
          </a:prstGeom>
          <a:noFill/>
          <a:ln>
            <a:noFill/>
          </a:ln>
        </p:spPr>
      </p:pic>
      <p:pic>
        <p:nvPicPr>
          <p:cNvPr id="1964" name="Google Shape;1964;p316"/>
          <p:cNvPicPr preferRelativeResize="0"/>
          <p:nvPr/>
        </p:nvPicPr>
        <p:blipFill>
          <a:blip r:embed="rId4">
            <a:alphaModFix/>
          </a:blip>
          <a:stretch>
            <a:fillRect/>
          </a:stretch>
        </p:blipFill>
        <p:spPr>
          <a:xfrm>
            <a:off x="6020719" y="4041565"/>
            <a:ext cx="1127808" cy="1109005"/>
          </a:xfrm>
          <a:prstGeom prst="rect">
            <a:avLst/>
          </a:prstGeom>
          <a:noFill/>
          <a:ln>
            <a:noFill/>
          </a:ln>
        </p:spPr>
      </p:pic>
      <p:grpSp>
        <p:nvGrpSpPr>
          <p:cNvPr id="1965" name="Google Shape;1965;p316"/>
          <p:cNvGrpSpPr/>
          <p:nvPr/>
        </p:nvGrpSpPr>
        <p:grpSpPr>
          <a:xfrm>
            <a:off x="503301" y="0"/>
            <a:ext cx="1881455" cy="842625"/>
            <a:chOff x="2077668" y="4098875"/>
            <a:chExt cx="2508607" cy="1123500"/>
          </a:xfrm>
        </p:grpSpPr>
        <p:sp>
          <p:nvSpPr>
            <p:cNvPr id="1966" name="Google Shape;1966;p316"/>
            <p:cNvSpPr/>
            <p:nvPr/>
          </p:nvSpPr>
          <p:spPr>
            <a:xfrm>
              <a:off x="2077675" y="4098875"/>
              <a:ext cx="2508600" cy="1123500"/>
            </a:xfrm>
            <a:prstGeom prst="rect">
              <a:avLst/>
            </a:prstGeom>
            <a:solidFill>
              <a:schemeClr val="lt1"/>
            </a:solidFill>
            <a:ln cap="flat" cmpd="sng" w="7150">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grpSp>
          <p:nvGrpSpPr>
            <p:cNvPr id="1967" name="Google Shape;1967;p316"/>
            <p:cNvGrpSpPr/>
            <p:nvPr/>
          </p:nvGrpSpPr>
          <p:grpSpPr>
            <a:xfrm>
              <a:off x="2077668" y="4098900"/>
              <a:ext cx="2508582" cy="1123424"/>
              <a:chOff x="2077668" y="4098900"/>
              <a:chExt cx="2508582" cy="1123424"/>
            </a:xfrm>
          </p:grpSpPr>
          <p:pic>
            <p:nvPicPr>
              <p:cNvPr id="1968" name="Google Shape;1968;p316"/>
              <p:cNvPicPr preferRelativeResize="0"/>
              <p:nvPr/>
            </p:nvPicPr>
            <p:blipFill>
              <a:blip r:embed="rId5">
                <a:alphaModFix/>
              </a:blip>
              <a:stretch>
                <a:fillRect/>
              </a:stretch>
            </p:blipFill>
            <p:spPr>
              <a:xfrm>
                <a:off x="2895425" y="4098900"/>
                <a:ext cx="872219" cy="1100324"/>
              </a:xfrm>
              <a:prstGeom prst="rect">
                <a:avLst/>
              </a:prstGeom>
              <a:noFill/>
              <a:ln>
                <a:noFill/>
              </a:ln>
            </p:spPr>
          </p:pic>
          <p:pic>
            <p:nvPicPr>
              <p:cNvPr id="1969" name="Google Shape;1969;p316"/>
              <p:cNvPicPr preferRelativeResize="0"/>
              <p:nvPr/>
            </p:nvPicPr>
            <p:blipFill>
              <a:blip r:embed="rId6">
                <a:alphaModFix/>
              </a:blip>
              <a:stretch>
                <a:fillRect/>
              </a:stretch>
            </p:blipFill>
            <p:spPr>
              <a:xfrm>
                <a:off x="2077668" y="4122000"/>
                <a:ext cx="999857" cy="1100324"/>
              </a:xfrm>
              <a:prstGeom prst="rect">
                <a:avLst/>
              </a:prstGeom>
              <a:noFill/>
              <a:ln>
                <a:noFill/>
              </a:ln>
            </p:spPr>
          </p:pic>
          <p:pic>
            <p:nvPicPr>
              <p:cNvPr id="1970" name="Google Shape;1970;p316"/>
              <p:cNvPicPr preferRelativeResize="0"/>
              <p:nvPr/>
            </p:nvPicPr>
            <p:blipFill>
              <a:blip r:embed="rId7">
                <a:alphaModFix/>
              </a:blip>
              <a:stretch>
                <a:fillRect/>
              </a:stretch>
            </p:blipFill>
            <p:spPr>
              <a:xfrm>
                <a:off x="3576524" y="4146563"/>
                <a:ext cx="1009726" cy="852600"/>
              </a:xfrm>
              <a:prstGeom prst="rect">
                <a:avLst/>
              </a:prstGeom>
              <a:noFill/>
              <a:ln>
                <a:noFill/>
              </a:ln>
            </p:spPr>
          </p:pic>
        </p:grpSp>
      </p:grpSp>
      <p:pic>
        <p:nvPicPr>
          <p:cNvPr id="1971" name="Google Shape;1971;p316"/>
          <p:cNvPicPr preferRelativeResize="0"/>
          <p:nvPr/>
        </p:nvPicPr>
        <p:blipFill>
          <a:blip r:embed="rId4">
            <a:alphaModFix/>
          </a:blip>
          <a:stretch>
            <a:fillRect/>
          </a:stretch>
        </p:blipFill>
        <p:spPr>
          <a:xfrm>
            <a:off x="3968625" y="4155865"/>
            <a:ext cx="1127808" cy="1109005"/>
          </a:xfrm>
          <a:prstGeom prst="rect">
            <a:avLst/>
          </a:prstGeom>
          <a:noFill/>
          <a:ln>
            <a:noFill/>
          </a:ln>
        </p:spPr>
      </p:pic>
      <p:pic>
        <p:nvPicPr>
          <p:cNvPr id="1972" name="Google Shape;1972;p316"/>
          <p:cNvPicPr preferRelativeResize="0"/>
          <p:nvPr/>
        </p:nvPicPr>
        <p:blipFill>
          <a:blip r:embed="rId4">
            <a:alphaModFix/>
          </a:blip>
          <a:stretch>
            <a:fillRect/>
          </a:stretch>
        </p:blipFill>
        <p:spPr>
          <a:xfrm>
            <a:off x="5052825" y="4155865"/>
            <a:ext cx="1127808" cy="1109005"/>
          </a:xfrm>
          <a:prstGeom prst="rect">
            <a:avLst/>
          </a:prstGeom>
          <a:noFill/>
          <a:ln>
            <a:noFill/>
          </a:ln>
        </p:spPr>
      </p:pic>
      <p:pic>
        <p:nvPicPr>
          <p:cNvPr id="1973" name="Google Shape;1973;p316"/>
          <p:cNvPicPr preferRelativeResize="0"/>
          <p:nvPr/>
        </p:nvPicPr>
        <p:blipFill>
          <a:blip r:embed="rId4">
            <a:alphaModFix/>
          </a:blip>
          <a:stretch>
            <a:fillRect/>
          </a:stretch>
        </p:blipFill>
        <p:spPr>
          <a:xfrm>
            <a:off x="5979966" y="4278471"/>
            <a:ext cx="1127808" cy="1109005"/>
          </a:xfrm>
          <a:prstGeom prst="rect">
            <a:avLst/>
          </a:prstGeom>
          <a:noFill/>
          <a:ln>
            <a:noFill/>
          </a:ln>
        </p:spPr>
      </p:pic>
      <p:pic>
        <p:nvPicPr>
          <p:cNvPr id="1974" name="Google Shape;1974;p316"/>
          <p:cNvPicPr preferRelativeResize="0"/>
          <p:nvPr/>
        </p:nvPicPr>
        <p:blipFill>
          <a:blip r:embed="rId4">
            <a:alphaModFix/>
          </a:blip>
          <a:stretch>
            <a:fillRect/>
          </a:stretch>
        </p:blipFill>
        <p:spPr>
          <a:xfrm>
            <a:off x="6477600" y="4114803"/>
            <a:ext cx="1127808" cy="1109005"/>
          </a:xfrm>
          <a:prstGeom prst="rect">
            <a:avLst/>
          </a:prstGeom>
          <a:noFill/>
          <a:ln>
            <a:noFill/>
          </a:ln>
        </p:spPr>
      </p:pic>
      <p:pic>
        <p:nvPicPr>
          <p:cNvPr id="1975" name="Google Shape;1975;p316"/>
          <p:cNvPicPr preferRelativeResize="0"/>
          <p:nvPr/>
        </p:nvPicPr>
        <p:blipFill>
          <a:blip r:embed="rId4">
            <a:alphaModFix/>
          </a:blip>
          <a:stretch>
            <a:fillRect/>
          </a:stretch>
        </p:blipFill>
        <p:spPr>
          <a:xfrm>
            <a:off x="7563769" y="4155865"/>
            <a:ext cx="1127808" cy="1109005"/>
          </a:xfrm>
          <a:prstGeom prst="rect">
            <a:avLst/>
          </a:prstGeom>
          <a:noFill/>
          <a:ln>
            <a:noFill/>
          </a:ln>
        </p:spPr>
      </p:pic>
      <p:grpSp>
        <p:nvGrpSpPr>
          <p:cNvPr id="1976" name="Google Shape;1976;p316"/>
          <p:cNvGrpSpPr/>
          <p:nvPr/>
        </p:nvGrpSpPr>
        <p:grpSpPr>
          <a:xfrm>
            <a:off x="570709" y="1545927"/>
            <a:ext cx="2147937" cy="2851955"/>
            <a:chOff x="679675" y="918900"/>
            <a:chExt cx="4456300" cy="5939099"/>
          </a:xfrm>
        </p:grpSpPr>
        <p:pic>
          <p:nvPicPr>
            <p:cNvPr id="1977" name="Google Shape;1977;p316"/>
            <p:cNvPicPr preferRelativeResize="0"/>
            <p:nvPr/>
          </p:nvPicPr>
          <p:blipFill>
            <a:blip r:embed="rId8">
              <a:alphaModFix/>
            </a:blip>
            <a:stretch>
              <a:fillRect/>
            </a:stretch>
          </p:blipFill>
          <p:spPr>
            <a:xfrm>
              <a:off x="679675" y="918900"/>
              <a:ext cx="4456300" cy="5939099"/>
            </a:xfrm>
            <a:prstGeom prst="rect">
              <a:avLst/>
            </a:prstGeom>
            <a:noFill/>
            <a:ln>
              <a:noFill/>
            </a:ln>
          </p:spPr>
        </p:pic>
        <p:pic>
          <p:nvPicPr>
            <p:cNvPr id="1978" name="Google Shape;1978;p316"/>
            <p:cNvPicPr preferRelativeResize="0"/>
            <p:nvPr/>
          </p:nvPicPr>
          <p:blipFill>
            <a:blip r:embed="rId9">
              <a:alphaModFix/>
            </a:blip>
            <a:stretch>
              <a:fillRect/>
            </a:stretch>
          </p:blipFill>
          <p:spPr>
            <a:xfrm>
              <a:off x="878288" y="2087550"/>
              <a:ext cx="4181475" cy="4171950"/>
            </a:xfrm>
            <a:prstGeom prst="rect">
              <a:avLst/>
            </a:prstGeom>
            <a:noFill/>
            <a:ln>
              <a:noFill/>
            </a:ln>
          </p:spPr>
        </p:pic>
        <p:pic>
          <p:nvPicPr>
            <p:cNvPr id="1979" name="Google Shape;1979;p316"/>
            <p:cNvPicPr preferRelativeResize="0"/>
            <p:nvPr/>
          </p:nvPicPr>
          <p:blipFill>
            <a:blip r:embed="rId10">
              <a:alphaModFix/>
            </a:blip>
            <a:stretch>
              <a:fillRect/>
            </a:stretch>
          </p:blipFill>
          <p:spPr>
            <a:xfrm>
              <a:off x="1772450" y="2616200"/>
              <a:ext cx="2971800" cy="2895600"/>
            </a:xfrm>
            <a:prstGeom prst="rect">
              <a:avLst/>
            </a:prstGeom>
            <a:noFill/>
            <a:ln>
              <a:noFill/>
            </a:ln>
          </p:spPr>
        </p:pic>
      </p:grpSp>
      <p:sp>
        <p:nvSpPr>
          <p:cNvPr id="1980" name="Google Shape;1980;p316"/>
          <p:cNvSpPr/>
          <p:nvPr/>
        </p:nvSpPr>
        <p:spPr>
          <a:xfrm>
            <a:off x="1562700" y="2291963"/>
            <a:ext cx="669900" cy="565800"/>
          </a:xfrm>
          <a:prstGeom prst="rect">
            <a:avLst/>
          </a:prstGeom>
          <a:noFill/>
          <a:ln cap="flat" cmpd="sng" w="28575">
            <a:solidFill>
              <a:srgbClr val="0000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sp>
        <p:nvSpPr>
          <p:cNvPr id="1981" name="Google Shape;1981;p316"/>
          <p:cNvSpPr/>
          <p:nvPr/>
        </p:nvSpPr>
        <p:spPr>
          <a:xfrm>
            <a:off x="3924813" y="68713"/>
            <a:ext cx="4755600" cy="5143500"/>
          </a:xfrm>
          <a:prstGeom prst="rect">
            <a:avLst/>
          </a:prstGeom>
          <a:noFill/>
          <a:ln cap="flat" cmpd="sng" w="28575">
            <a:solidFill>
              <a:srgbClr val="0000FF"/>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Calibri"/>
              <a:ea typeface="Calibri"/>
              <a:cs typeface="Calibri"/>
              <a:sym typeface="Calibri"/>
            </a:endParaRPr>
          </a:p>
        </p:txBody>
      </p:sp>
      <p:cxnSp>
        <p:nvCxnSpPr>
          <p:cNvPr id="1982" name="Google Shape;1982;p316"/>
          <p:cNvCxnSpPr>
            <a:stCxn id="1980" idx="3"/>
          </p:cNvCxnSpPr>
          <p:nvPr/>
        </p:nvCxnSpPr>
        <p:spPr>
          <a:xfrm flipH="1" rot="10800000">
            <a:off x="2232600" y="-14737"/>
            <a:ext cx="1726500" cy="2589600"/>
          </a:xfrm>
          <a:prstGeom prst="straightConnector1">
            <a:avLst/>
          </a:prstGeom>
          <a:noFill/>
          <a:ln cap="flat" cmpd="sng" w="28575">
            <a:solidFill>
              <a:srgbClr val="0000FF"/>
            </a:solidFill>
            <a:prstDash val="solid"/>
            <a:round/>
            <a:headEnd len="med" w="med" type="none"/>
            <a:tailEnd len="med" w="med" type="none"/>
          </a:ln>
        </p:spPr>
      </p:cxn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6" name="Shape 1986"/>
        <p:cNvGrpSpPr/>
        <p:nvPr/>
      </p:nvGrpSpPr>
      <p:grpSpPr>
        <a:xfrm>
          <a:off x="0" y="0"/>
          <a:ext cx="0" cy="0"/>
          <a:chOff x="0" y="0"/>
          <a:chExt cx="0" cy="0"/>
        </a:xfrm>
      </p:grpSpPr>
      <p:sp>
        <p:nvSpPr>
          <p:cNvPr id="1987" name="Google Shape;1987;p317"/>
          <p:cNvSpPr/>
          <p:nvPr/>
        </p:nvSpPr>
        <p:spPr>
          <a:xfrm>
            <a:off x="698850" y="1746400"/>
            <a:ext cx="7746300" cy="3294000"/>
          </a:xfrm>
          <a:prstGeom prst="rect">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chemeClr val="accent2"/>
                </a:solidFill>
                <a:latin typeface="Calibri"/>
                <a:ea typeface="Calibri"/>
                <a:cs typeface="Calibri"/>
                <a:sym typeface="Calibri"/>
              </a:rPr>
              <a:t>On the whiteboard in the back…</a:t>
            </a:r>
            <a:endParaRPr b="1" sz="3000">
              <a:solidFill>
                <a:schemeClr val="accent2"/>
              </a:solidFill>
              <a:latin typeface="Calibri"/>
              <a:ea typeface="Calibri"/>
              <a:cs typeface="Calibri"/>
              <a:sym typeface="Calibri"/>
            </a:endParaRPr>
          </a:p>
          <a:p>
            <a:pPr indent="0" lvl="0" marL="0" rtl="0" algn="l">
              <a:spcBef>
                <a:spcPts val="0"/>
              </a:spcBef>
              <a:spcAft>
                <a:spcPts val="0"/>
              </a:spcAft>
              <a:buNone/>
            </a:pPr>
            <a:r>
              <a:rPr b="1" lang="en" sz="3000">
                <a:solidFill>
                  <a:schemeClr val="accent2"/>
                </a:solidFill>
                <a:latin typeface="Calibri"/>
                <a:ea typeface="Calibri"/>
                <a:cs typeface="Calibri"/>
                <a:sym typeface="Calibri"/>
              </a:rPr>
              <a:t>Write down moments in the lesson that you think exemplified…</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Wonder</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2"/>
              </a:buClr>
              <a:buSzPts val="3000"/>
              <a:buFont typeface="Calibri"/>
              <a:buChar char="●"/>
            </a:pPr>
            <a:r>
              <a:rPr b="1" lang="en" sz="3000">
                <a:solidFill>
                  <a:schemeClr val="accent2"/>
                </a:solidFill>
                <a:latin typeface="Calibri"/>
                <a:ea typeface="Calibri"/>
                <a:cs typeface="Calibri"/>
                <a:sym typeface="Calibri"/>
              </a:rPr>
              <a:t>Explore</a:t>
            </a:r>
            <a:endParaRPr b="1" sz="3000">
              <a:solidFill>
                <a:schemeClr val="accent2"/>
              </a:solidFill>
              <a:latin typeface="Calibri"/>
              <a:ea typeface="Calibri"/>
              <a:cs typeface="Calibri"/>
              <a:sym typeface="Calibri"/>
            </a:endParaRPr>
          </a:p>
          <a:p>
            <a:pPr indent="-419100" lvl="0" marL="914400" rtl="0" algn="l">
              <a:spcBef>
                <a:spcPts val="0"/>
              </a:spcBef>
              <a:spcAft>
                <a:spcPts val="0"/>
              </a:spcAft>
              <a:buClr>
                <a:schemeClr val="accent4"/>
              </a:buClr>
              <a:buSzPts val="3000"/>
              <a:buFont typeface="Calibri"/>
              <a:buChar char="●"/>
            </a:pPr>
            <a:r>
              <a:rPr b="1" lang="en" sz="3000">
                <a:solidFill>
                  <a:schemeClr val="accent4"/>
                </a:solidFill>
                <a:latin typeface="Calibri"/>
                <a:ea typeface="Calibri"/>
                <a:cs typeface="Calibri"/>
                <a:sym typeface="Calibri"/>
              </a:rPr>
              <a:t>Explain</a:t>
            </a:r>
            <a:endParaRPr b="1" sz="3000">
              <a:solidFill>
                <a:schemeClr val="accent4"/>
              </a:solidFill>
              <a:latin typeface="Calibri"/>
              <a:ea typeface="Calibri"/>
              <a:cs typeface="Calibri"/>
              <a:sym typeface="Calibri"/>
            </a:endParaRPr>
          </a:p>
        </p:txBody>
      </p:sp>
      <p:pic>
        <p:nvPicPr>
          <p:cNvPr id="1988" name="Google Shape;1988;p317"/>
          <p:cNvPicPr preferRelativeResize="0"/>
          <p:nvPr/>
        </p:nvPicPr>
        <p:blipFill>
          <a:blip r:embed="rId4">
            <a:alphaModFix/>
          </a:blip>
          <a:stretch>
            <a:fillRect/>
          </a:stretch>
        </p:blipFill>
        <p:spPr>
          <a:xfrm>
            <a:off x="664625" y="-2"/>
            <a:ext cx="7532876" cy="174640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2" name="Shape 1992"/>
        <p:cNvGrpSpPr/>
        <p:nvPr/>
      </p:nvGrpSpPr>
      <p:grpSpPr>
        <a:xfrm>
          <a:off x="0" y="0"/>
          <a:ext cx="0" cy="0"/>
          <a:chOff x="0" y="0"/>
          <a:chExt cx="0" cy="0"/>
        </a:xfrm>
      </p:grpSpPr>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96" name="Shape 1996"/>
        <p:cNvGrpSpPr/>
        <p:nvPr/>
      </p:nvGrpSpPr>
      <p:grpSpPr>
        <a:xfrm>
          <a:off x="0" y="0"/>
          <a:ext cx="0" cy="0"/>
          <a:chOff x="0" y="0"/>
          <a:chExt cx="0" cy="0"/>
        </a:xfrm>
      </p:grpSpPr>
      <p:sp>
        <p:nvSpPr>
          <p:cNvPr id="1997" name="Google Shape;1997;p319"/>
          <p:cNvSpPr txBox="1"/>
          <p:nvPr/>
        </p:nvSpPr>
        <p:spPr>
          <a:xfrm>
            <a:off x="701450" y="1139946"/>
            <a:ext cx="7754400" cy="9054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chemeClr val="dk1"/>
              </a:buClr>
              <a:buSzPts val="600"/>
              <a:buFont typeface="Arial"/>
              <a:buNone/>
            </a:pPr>
            <a:r>
              <a:rPr b="1" i="0" lang="en" sz="2700" u="none" cap="none" strike="noStrike">
                <a:solidFill>
                  <a:schemeClr val="accent2"/>
                </a:solidFill>
                <a:latin typeface="Calibri"/>
                <a:ea typeface="Calibri"/>
                <a:cs typeface="Calibri"/>
                <a:sym typeface="Calibri"/>
              </a:rPr>
              <a:t>What can we explain?  What might we explore next?</a:t>
            </a:r>
            <a:endParaRPr b="0" i="0" sz="2700" u="none" cap="none" strike="noStrike">
              <a:solidFill>
                <a:schemeClr val="accent2"/>
              </a:solidFill>
              <a:latin typeface="Calibri"/>
              <a:ea typeface="Calibri"/>
              <a:cs typeface="Calibri"/>
              <a:sym typeface="Calibri"/>
            </a:endParaRPr>
          </a:p>
        </p:txBody>
      </p:sp>
      <p:sp>
        <p:nvSpPr>
          <p:cNvPr id="1998" name="Google Shape;1998;p319"/>
          <p:cNvSpPr txBox="1"/>
          <p:nvPr>
            <p:ph idx="12" type="sldNum"/>
          </p:nvPr>
        </p:nvSpPr>
        <p:spPr>
          <a:xfrm>
            <a:off x="8472458" y="4663217"/>
            <a:ext cx="548700" cy="393600"/>
          </a:xfrm>
          <a:prstGeom prst="rect">
            <a:avLst/>
          </a:prstGeom>
          <a:noFill/>
          <a:ln>
            <a:noFill/>
          </a:ln>
        </p:spPr>
        <p:txBody>
          <a:bodyPr anchorCtr="0" anchor="ctr" bIns="34275" lIns="68575" spcFirstLastPara="1" rIns="68575" wrap="square" tIns="34275">
            <a:normAutofit/>
          </a:bodyPr>
          <a:lstStyle/>
          <a:p>
            <a:pPr indent="0" lvl="0" marL="0" marR="0" rtl="0" algn="r">
              <a:lnSpc>
                <a:spcPct val="100000"/>
              </a:lnSpc>
              <a:spcBef>
                <a:spcPts val="0"/>
              </a:spcBef>
              <a:spcAft>
                <a:spcPts val="0"/>
              </a:spcAft>
              <a:buClr>
                <a:srgbClr val="000000"/>
              </a:buClr>
              <a:buSzPts val="1900"/>
              <a:buFont typeface="Arial"/>
              <a:buNone/>
            </a:pPr>
            <a:fld id="{00000000-1234-1234-1234-123412341234}" type="slidenum">
              <a:rPr b="0" i="0" lang="en" sz="1900" u="none" cap="none" strike="noStrike">
                <a:solidFill>
                  <a:srgbClr val="000000"/>
                </a:solidFill>
                <a:latin typeface="Arial"/>
                <a:ea typeface="Arial"/>
                <a:cs typeface="Arial"/>
                <a:sym typeface="Arial"/>
              </a:rPr>
              <a:t>‹#›</a:t>
            </a:fld>
            <a:endParaRPr b="0" i="0" sz="1900" u="none" cap="none" strike="noStrike">
              <a:solidFill>
                <a:srgbClr val="000000"/>
              </a:solidFill>
              <a:latin typeface="Arial"/>
              <a:ea typeface="Arial"/>
              <a:cs typeface="Arial"/>
              <a:sym typeface="Arial"/>
            </a:endParaRPr>
          </a:p>
        </p:txBody>
      </p:sp>
      <p:sp>
        <p:nvSpPr>
          <p:cNvPr id="1999" name="Google Shape;1999;p319"/>
          <p:cNvSpPr txBox="1"/>
          <p:nvPr/>
        </p:nvSpPr>
        <p:spPr>
          <a:xfrm>
            <a:off x="8654213" y="4191938"/>
            <a:ext cx="685800" cy="4617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Open Sans"/>
              <a:ea typeface="Open Sans"/>
              <a:cs typeface="Open Sans"/>
              <a:sym typeface="Open Sans"/>
            </a:endParaRPr>
          </a:p>
        </p:txBody>
      </p:sp>
      <p:sp>
        <p:nvSpPr>
          <p:cNvPr id="2000" name="Google Shape;2000;p319"/>
          <p:cNvSpPr txBox="1"/>
          <p:nvPr/>
        </p:nvSpPr>
        <p:spPr>
          <a:xfrm>
            <a:off x="173293" y="57152"/>
            <a:ext cx="8480925" cy="9738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4000"/>
              <a:buFont typeface="Arial"/>
              <a:buNone/>
            </a:pPr>
            <a:r>
              <a:rPr b="1" i="0" lang="en" sz="3000" u="none" cap="none" strike="noStrike">
                <a:solidFill>
                  <a:srgbClr val="FFFFFF"/>
                </a:solidFill>
                <a:latin typeface="Calibri"/>
                <a:ea typeface="Calibri"/>
                <a:cs typeface="Calibri"/>
                <a:sym typeface="Calibri"/>
              </a:rPr>
              <a:t>Regrounding in the Phenomenon</a:t>
            </a:r>
            <a:endParaRPr b="1" i="0" sz="3000" u="none" cap="none" strike="noStrike">
              <a:solidFill>
                <a:srgbClr val="FFFFFF"/>
              </a:solidFill>
              <a:latin typeface="Calibri"/>
              <a:ea typeface="Calibri"/>
              <a:cs typeface="Calibri"/>
              <a:sym typeface="Calibri"/>
            </a:endParaRPr>
          </a:p>
        </p:txBody>
      </p:sp>
      <p:sp>
        <p:nvSpPr>
          <p:cNvPr id="2001" name="Google Shape;2001;p319"/>
          <p:cNvSpPr txBox="1"/>
          <p:nvPr/>
        </p:nvSpPr>
        <p:spPr>
          <a:xfrm>
            <a:off x="701300" y="4559022"/>
            <a:ext cx="7754400" cy="230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rPr b="0" i="0" lang="en" sz="900" u="none" cap="none" strike="noStrike">
                <a:solidFill>
                  <a:srgbClr val="A0A0A0"/>
                </a:solidFill>
                <a:latin typeface="Calibri"/>
                <a:ea typeface="Calibri"/>
                <a:cs typeface="Calibri"/>
                <a:sym typeface="Calibri"/>
              </a:rPr>
              <a:t>(Agre, 2003)</a:t>
            </a:r>
            <a:endParaRPr b="0" i="0" sz="900" u="none" cap="none" strike="noStrike">
              <a:solidFill>
                <a:srgbClr val="A0A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A0A0A0"/>
              </a:solidFill>
              <a:latin typeface="Calibri"/>
              <a:ea typeface="Calibri"/>
              <a:cs typeface="Calibri"/>
              <a:sym typeface="Calibri"/>
            </a:endParaRPr>
          </a:p>
        </p:txBody>
      </p:sp>
      <p:pic>
        <p:nvPicPr>
          <p:cNvPr id="2002" name="Google Shape;2002;p319"/>
          <p:cNvPicPr preferRelativeResize="0"/>
          <p:nvPr/>
        </p:nvPicPr>
        <p:blipFill rotWithShape="1">
          <a:blip r:embed="rId4">
            <a:alphaModFix/>
          </a:blip>
          <a:srcRect b="0" l="0" r="0" t="0"/>
          <a:stretch/>
        </p:blipFill>
        <p:spPr>
          <a:xfrm>
            <a:off x="8115878" y="130417"/>
            <a:ext cx="905277" cy="900248"/>
          </a:xfrm>
          <a:prstGeom prst="rect">
            <a:avLst/>
          </a:prstGeom>
          <a:noFill/>
          <a:ln>
            <a:noFill/>
          </a:ln>
        </p:spPr>
      </p:pic>
      <p:pic>
        <p:nvPicPr>
          <p:cNvPr id="2003" name="Google Shape;2003;p319"/>
          <p:cNvPicPr preferRelativeResize="0"/>
          <p:nvPr/>
        </p:nvPicPr>
        <p:blipFill>
          <a:blip r:embed="rId5">
            <a:alphaModFix/>
          </a:blip>
          <a:stretch>
            <a:fillRect/>
          </a:stretch>
        </p:blipFill>
        <p:spPr>
          <a:xfrm>
            <a:off x="1162550" y="1723626"/>
            <a:ext cx="6259300" cy="2733400"/>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7" name="Shape 2007"/>
        <p:cNvGrpSpPr/>
        <p:nvPr/>
      </p:nvGrpSpPr>
      <p:grpSpPr>
        <a:xfrm>
          <a:off x="0" y="0"/>
          <a:ext cx="0" cy="0"/>
          <a:chOff x="0" y="0"/>
          <a:chExt cx="0" cy="0"/>
        </a:xfrm>
      </p:grpSpPr>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pic>
        <p:nvPicPr>
          <p:cNvPr id="2012" name="Google Shape;2012;p321"/>
          <p:cNvPicPr preferRelativeResize="0"/>
          <p:nvPr/>
        </p:nvPicPr>
        <p:blipFill rotWithShape="1">
          <a:blip r:embed="rId3">
            <a:alphaModFix/>
          </a:blip>
          <a:srcRect b="0" l="0" r="0" t="0"/>
          <a:stretch/>
        </p:blipFill>
        <p:spPr>
          <a:xfrm>
            <a:off x="1143000" y="1776776"/>
            <a:ext cx="6857999" cy="1589947"/>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322"/>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t>Wonder Phase</a:t>
            </a:r>
            <a:endParaRPr/>
          </a:p>
        </p:txBody>
      </p:sp>
      <p:sp>
        <p:nvSpPr>
          <p:cNvPr id="2018" name="Google Shape;2018;p322"/>
          <p:cNvSpPr txBox="1"/>
          <p:nvPr>
            <p:ph idx="1" type="body"/>
          </p:nvPr>
        </p:nvSpPr>
        <p:spPr>
          <a:xfrm>
            <a:off x="706925" y="1211175"/>
            <a:ext cx="7032000" cy="3499800"/>
          </a:xfrm>
          <a:prstGeom prst="rect">
            <a:avLst/>
          </a:prstGeom>
          <a:noFill/>
          <a:ln>
            <a:noFill/>
          </a:ln>
        </p:spPr>
        <p:txBody>
          <a:bodyPr anchorCtr="0" anchor="t" bIns="68575" lIns="68575" spcFirstLastPara="1" rIns="68575" wrap="square" tIns="68575">
            <a:normAutofit lnSpcReduction="10000"/>
          </a:bodyPr>
          <a:lstStyle/>
          <a:p>
            <a:pPr indent="0" lvl="0" marL="0" rtl="0" algn="l">
              <a:lnSpc>
                <a:spcPct val="115000"/>
              </a:lnSpc>
              <a:spcBef>
                <a:spcPts val="0"/>
              </a:spcBef>
              <a:spcAft>
                <a:spcPts val="0"/>
              </a:spcAft>
              <a:buSzPts val="1800"/>
              <a:buNone/>
            </a:pPr>
            <a:r>
              <a:rPr lang="en" sz="2000">
                <a:solidFill>
                  <a:schemeClr val="dk1"/>
                </a:solidFill>
              </a:rPr>
              <a:t>Reflect on your morning, when were you in the Wonder Phase?</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rPr lang="en" sz="2000">
                <a:solidFill>
                  <a:schemeClr val="dk1"/>
                </a:solidFill>
              </a:rPr>
              <a:t>What did the </a:t>
            </a:r>
            <a:r>
              <a:rPr b="1" lang="en" sz="2000">
                <a:solidFill>
                  <a:schemeClr val="dk1"/>
                </a:solidFill>
              </a:rPr>
              <a:t>Wonder Phase</a:t>
            </a:r>
            <a:r>
              <a:rPr lang="en" sz="2000">
                <a:solidFill>
                  <a:schemeClr val="dk1"/>
                </a:solidFill>
              </a:rPr>
              <a:t> look and feel like?</a:t>
            </a:r>
            <a:endParaRPr sz="2000">
              <a:solidFill>
                <a:schemeClr val="dk1"/>
              </a:solidFill>
            </a:endParaRPr>
          </a:p>
        </p:txBody>
      </p:sp>
      <p:pic>
        <p:nvPicPr>
          <p:cNvPr id="2019" name="Google Shape;2019;p322"/>
          <p:cNvPicPr preferRelativeResize="0"/>
          <p:nvPr/>
        </p:nvPicPr>
        <p:blipFill>
          <a:blip r:embed="rId3">
            <a:alphaModFix/>
          </a:blip>
          <a:stretch>
            <a:fillRect/>
          </a:stretch>
        </p:blipFill>
        <p:spPr>
          <a:xfrm rot="7556199">
            <a:off x="989788" y="1993332"/>
            <a:ext cx="1341897" cy="1383347"/>
          </a:xfrm>
          <a:prstGeom prst="rect">
            <a:avLst/>
          </a:prstGeom>
          <a:noFill/>
          <a:ln>
            <a:noFill/>
          </a:ln>
        </p:spPr>
      </p:pic>
      <p:pic>
        <p:nvPicPr>
          <p:cNvPr id="2020" name="Google Shape;2020;p322"/>
          <p:cNvPicPr preferRelativeResize="0"/>
          <p:nvPr/>
        </p:nvPicPr>
        <p:blipFill>
          <a:blip r:embed="rId4">
            <a:alphaModFix/>
          </a:blip>
          <a:stretch>
            <a:fillRect/>
          </a:stretch>
        </p:blipFill>
        <p:spPr>
          <a:xfrm rot="-898395">
            <a:off x="2829392" y="2005934"/>
            <a:ext cx="1883793" cy="1527426"/>
          </a:xfrm>
          <a:prstGeom prst="rect">
            <a:avLst/>
          </a:prstGeom>
          <a:noFill/>
          <a:ln>
            <a:noFill/>
          </a:ln>
        </p:spPr>
      </p:pic>
      <p:pic>
        <p:nvPicPr>
          <p:cNvPr id="2021" name="Google Shape;2021;p322"/>
          <p:cNvPicPr preferRelativeResize="0"/>
          <p:nvPr/>
        </p:nvPicPr>
        <p:blipFill>
          <a:blip r:embed="rId5">
            <a:alphaModFix/>
          </a:blip>
          <a:stretch>
            <a:fillRect/>
          </a:stretch>
        </p:blipFill>
        <p:spPr>
          <a:xfrm>
            <a:off x="4995318" y="1582824"/>
            <a:ext cx="2129953" cy="2598576"/>
          </a:xfrm>
          <a:prstGeom prst="rect">
            <a:avLst/>
          </a:prstGeom>
          <a:noFill/>
          <a:ln>
            <a:noFill/>
          </a:ln>
        </p:spPr>
      </p:pic>
      <p:pic>
        <p:nvPicPr>
          <p:cNvPr id="2022" name="Google Shape;2022;p322"/>
          <p:cNvPicPr preferRelativeResize="0"/>
          <p:nvPr/>
        </p:nvPicPr>
        <p:blipFill>
          <a:blip r:embed="rId6">
            <a:alphaModFix/>
          </a:blip>
          <a:stretch>
            <a:fillRect/>
          </a:stretch>
        </p:blipFill>
        <p:spPr>
          <a:xfrm>
            <a:off x="7242071" y="1712663"/>
            <a:ext cx="1249195" cy="2338918"/>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6" name="Shape 2026"/>
        <p:cNvGrpSpPr/>
        <p:nvPr/>
      </p:nvGrpSpPr>
      <p:grpSpPr>
        <a:xfrm>
          <a:off x="0" y="0"/>
          <a:ext cx="0" cy="0"/>
          <a:chOff x="0" y="0"/>
          <a:chExt cx="0" cy="0"/>
        </a:xfrm>
      </p:grpSpPr>
      <p:sp>
        <p:nvSpPr>
          <p:cNvPr id="2027" name="Google Shape;2027;p323"/>
          <p:cNvSpPr txBox="1"/>
          <p:nvPr>
            <p:ph idx="1" type="body"/>
          </p:nvPr>
        </p:nvSpPr>
        <p:spPr>
          <a:xfrm>
            <a:off x="1152937" y="906375"/>
            <a:ext cx="7335000" cy="3497400"/>
          </a:xfrm>
          <a:prstGeom prst="rect">
            <a:avLst/>
          </a:prstGeom>
          <a:noFill/>
          <a:ln>
            <a:noFill/>
          </a:ln>
        </p:spPr>
        <p:txBody>
          <a:bodyPr anchorCtr="0" anchor="t" bIns="68575" lIns="68575" spcFirstLastPara="1" rIns="68575" wrap="square" tIns="68575">
            <a:normAutofit/>
          </a:bodyPr>
          <a:lstStyle/>
          <a:p>
            <a:pPr indent="-355600" lvl="0" marL="457200" rtl="0" algn="l">
              <a:lnSpc>
                <a:spcPct val="115000"/>
              </a:lnSpc>
              <a:spcBef>
                <a:spcPts val="0"/>
              </a:spcBef>
              <a:spcAft>
                <a:spcPts val="0"/>
              </a:spcAft>
              <a:buSzPts val="2000"/>
              <a:buChar char="●"/>
            </a:pPr>
            <a:r>
              <a:rPr lang="en" sz="2000"/>
              <a:t>How did the model create access for everyone?</a:t>
            </a:r>
            <a:endParaRPr sz="2000"/>
          </a:p>
          <a:p>
            <a:pPr indent="0" lvl="0" marL="114300" rtl="0" algn="l">
              <a:lnSpc>
                <a:spcPct val="115000"/>
              </a:lnSpc>
              <a:spcBef>
                <a:spcPts val="0"/>
              </a:spcBef>
              <a:spcAft>
                <a:spcPts val="0"/>
              </a:spcAft>
              <a:buSzPts val="1800"/>
              <a:buNone/>
            </a:pPr>
            <a:r>
              <a:t/>
            </a:r>
            <a:endParaRPr sz="2000"/>
          </a:p>
          <a:p>
            <a:pPr indent="-355600" lvl="0" marL="457200" rtl="0" algn="l">
              <a:lnSpc>
                <a:spcPct val="115000"/>
              </a:lnSpc>
              <a:spcBef>
                <a:spcPts val="0"/>
              </a:spcBef>
              <a:spcAft>
                <a:spcPts val="0"/>
              </a:spcAft>
              <a:buSzPts val="2000"/>
              <a:buChar char="●"/>
            </a:pPr>
            <a:r>
              <a:rPr lang="en" sz="2000"/>
              <a:t>What instructor moves protected authentic wondering?</a:t>
            </a:r>
            <a:endParaRPr sz="2000"/>
          </a:p>
          <a:p>
            <a:pPr indent="0" lvl="0" marL="1143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en" sz="2000"/>
              <a:t>What would have shut Wonder down too early?</a:t>
            </a:r>
            <a:br>
              <a:rPr lang="en"/>
            </a:br>
            <a:endParaRPr/>
          </a:p>
        </p:txBody>
      </p:sp>
      <p:sp>
        <p:nvSpPr>
          <p:cNvPr id="2028" name="Google Shape;2028;p323"/>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Discuss the Wonder Phase</a:t>
            </a:r>
            <a:endParaRPr>
              <a:latin typeface="Arial"/>
              <a:ea typeface="Arial"/>
              <a:cs typeface="Arial"/>
              <a:sym typeface="Arial"/>
            </a:endParaRPr>
          </a:p>
        </p:txBody>
      </p:sp>
      <p:pic>
        <p:nvPicPr>
          <p:cNvPr id="2029" name="Google Shape;2029;p323"/>
          <p:cNvPicPr preferRelativeResize="0"/>
          <p:nvPr/>
        </p:nvPicPr>
        <p:blipFill>
          <a:blip r:embed="rId3">
            <a:alphaModFix/>
          </a:blip>
          <a:stretch>
            <a:fillRect/>
          </a:stretch>
        </p:blipFill>
        <p:spPr>
          <a:xfrm rot="7556199">
            <a:off x="3978413" y="3101144"/>
            <a:ext cx="1341897" cy="1383347"/>
          </a:xfrm>
          <a:prstGeom prst="rect">
            <a:avLst/>
          </a:prstGeom>
          <a:noFill/>
          <a:ln>
            <a:noFill/>
          </a:ln>
        </p:spPr>
      </p:pic>
      <p:pic>
        <p:nvPicPr>
          <p:cNvPr id="2030" name="Google Shape;2030;p323"/>
          <p:cNvPicPr preferRelativeResize="0"/>
          <p:nvPr/>
        </p:nvPicPr>
        <p:blipFill>
          <a:blip r:embed="rId4">
            <a:alphaModFix/>
          </a:blip>
          <a:stretch>
            <a:fillRect/>
          </a:stretch>
        </p:blipFill>
        <p:spPr>
          <a:xfrm rot="-898395">
            <a:off x="6369992" y="3029109"/>
            <a:ext cx="1883793" cy="1527426"/>
          </a:xfrm>
          <a:prstGeom prst="rect">
            <a:avLst/>
          </a:prstGeom>
          <a:noFill/>
          <a:ln>
            <a:noFill/>
          </a:ln>
        </p:spPr>
      </p:pic>
      <p:pic>
        <p:nvPicPr>
          <p:cNvPr id="2031" name="Google Shape;2031;p323"/>
          <p:cNvPicPr preferRelativeResize="0"/>
          <p:nvPr/>
        </p:nvPicPr>
        <p:blipFill>
          <a:blip r:embed="rId5">
            <a:alphaModFix/>
          </a:blip>
          <a:stretch>
            <a:fillRect/>
          </a:stretch>
        </p:blipFill>
        <p:spPr>
          <a:xfrm>
            <a:off x="1314043" y="2493524"/>
            <a:ext cx="2129953" cy="2598576"/>
          </a:xfrm>
          <a:prstGeom prst="rect">
            <a:avLst/>
          </a:prstGeom>
          <a:noFill/>
          <a:ln>
            <a:noFill/>
          </a:ln>
        </p:spPr>
      </p:pic>
      <p:pic>
        <p:nvPicPr>
          <p:cNvPr id="2032" name="Google Shape;2032;p323"/>
          <p:cNvPicPr preferRelativeResize="0"/>
          <p:nvPr/>
        </p:nvPicPr>
        <p:blipFill>
          <a:blip r:embed="rId6">
            <a:alphaModFix/>
          </a:blip>
          <a:stretch>
            <a:fillRect/>
          </a:stretch>
        </p:blipFill>
        <p:spPr>
          <a:xfrm>
            <a:off x="7665346" y="288913"/>
            <a:ext cx="1249195" cy="233891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1_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