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Play"/>
      <p:regular r:id="rId6"/>
      <p:bold r:id="rId7"/>
    </p:embeddedFont>
    <p:embeddedFont>
      <p:font typeface="Noto Sans Symbols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hMXL8QzoavokJvxYsiJigw707v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font" Target="fonts/NotoSansSymbols-bold.fntdata"/><Relationship Id="rId5" Type="http://schemas.openxmlformats.org/officeDocument/2006/relationships/slide" Target="slides/slide1.xml"/><Relationship Id="rId6" Type="http://schemas.openxmlformats.org/officeDocument/2006/relationships/font" Target="fonts/Play-regular.fntdata"/><Relationship Id="rId7" Type="http://schemas.openxmlformats.org/officeDocument/2006/relationships/font" Target="fonts/Play-bold.fntdata"/><Relationship Id="rId8" Type="http://schemas.openxmlformats.org/officeDocument/2006/relationships/font" Target="fonts/NotoSansSymbol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Here is an illustration (model) showing the synthesis of NAM plus peptide – plus NAG (all in the cytoplasm) … and then the flipping of this into the periplasmic space … joining to the pre-existing peptidoglycan…. and eventual crosslinking of peptides.  Life is complicated.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31132" l="16026" r="48763" t="36355"/>
          <a:stretch/>
        </p:blipFill>
        <p:spPr>
          <a:xfrm>
            <a:off x="1379711" y="396902"/>
            <a:ext cx="9738494" cy="5994754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4642273" y="5876325"/>
            <a:ext cx="3119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3B6A9E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https://doi.org/10.1038/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3B6A9E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s41579-020-0366-3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2026-02-07T16:42:56Z</dcterms:created>
  <dc:creator>Tim Herman</dc:creator>
</cp:coreProperties>
</file>