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7.xml"/>
  <Override ContentType="application/vnd.openxmlformats-officedocument.presentationml.notesSlide+xml" PartName="/ppt/notesSlides/notesSlide168.xml"/>
  <Override ContentType="application/vnd.openxmlformats-officedocument.presentationml.notesSlide+xml" PartName="/ppt/notesSlides/notesSlide222.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206.xml"/>
  <Override ContentType="application/vnd.openxmlformats-officedocument.presentationml.notesSlide+xml" PartName="/ppt/notesSlides/notesSlide230.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76.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16.xml"/>
  <Override ContentType="application/vnd.openxmlformats-officedocument.presentationml.notesSlide+xml" PartName="/ppt/notesSlides/notesSlide214.xml"/>
  <Override ContentType="application/vnd.openxmlformats-officedocument.presentationml.notesSlide+xml" PartName="/ppt/notesSlides/notesSlide1.xml"/>
  <Override ContentType="application/vnd.openxmlformats-officedocument.presentationml.notesSlide+xml" PartName="/ppt/notesSlides/notesSlide196.xml"/>
  <Override ContentType="application/vnd.openxmlformats-officedocument.presentationml.notesSlide+xml" PartName="/ppt/notesSlides/notesSlide105.xml"/>
  <Override ContentType="application/vnd.openxmlformats-officedocument.presentationml.notesSlide+xml" PartName="/ppt/notesSlides/notesSlide148.xml"/>
  <Override ContentType="application/vnd.openxmlformats-officedocument.presentationml.notesSlide+xml" PartName="/ppt/notesSlides/notesSlide202.xml"/>
  <Override ContentType="application/vnd.openxmlformats-officedocument.presentationml.notesSlide+xml" PartName="/ppt/notesSlides/notesSlide39.xml"/>
  <Override ContentType="application/vnd.openxmlformats-officedocument.presentationml.notesSlide+xml" PartName="/ppt/notesSlides/notesSlide137.xml"/>
  <Override ContentType="application/vnd.openxmlformats-officedocument.presentationml.notesSlide+xml" PartName="/ppt/notesSlides/notesSlide87.xml"/>
  <Override ContentType="application/vnd.openxmlformats-officedocument.presentationml.notesSlide+xml" PartName="/ppt/notesSlides/notesSlide44.xml"/>
  <Override ContentType="application/vnd.openxmlformats-officedocument.presentationml.notesSlide+xml" PartName="/ppt/notesSlides/notesSlide234.xml"/>
  <Override ContentType="application/vnd.openxmlformats-officedocument.presentationml.notesSlide+xml" PartName="/ppt/notesSlides/notesSlide141.xml"/>
  <Override ContentType="application/vnd.openxmlformats-officedocument.presentationml.notesSlide+xml" PartName="/ppt/notesSlides/notesSlide153.xml"/>
  <Override ContentType="application/vnd.openxmlformats-officedocument.presentationml.notesSlide+xml" PartName="/ppt/notesSlides/notesSlide110.xml"/>
  <Override ContentType="application/vnd.openxmlformats-officedocument.presentationml.notesSlide+xml" PartName="/ppt/notesSlides/notesSlide184.xml"/>
  <Override ContentType="application/vnd.openxmlformats-officedocument.presentationml.notesSlide+xml" PartName="/ppt/notesSlides/notesSlide75.xml"/>
  <Override ContentType="application/vnd.openxmlformats-officedocument.presentationml.notesSlide+xml" PartName="/ppt/notesSlides/notesSlide229.xml"/>
  <Override ContentType="application/vnd.openxmlformats-officedocument.presentationml.notesSlide+xml" PartName="/ppt/notesSlides/notesSlide180.xml"/>
  <Override ContentType="application/vnd.openxmlformats-officedocument.presentationml.notesSlide+xml" PartName="/ppt/notesSlides/notesSlide172.xml"/>
  <Override ContentType="application/vnd.openxmlformats-officedocument.presentationml.notesSlide+xml" PartName="/ppt/notesSlides/notesSlide9.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21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238.xml"/>
  <Override ContentType="application/vnd.openxmlformats-officedocument.presentationml.notesSlide+xml" PartName="/ppt/notesSlides/notesSlide15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52.xml"/>
  <Override ContentType="application/vnd.openxmlformats-officedocument.presentationml.notesSlide+xml" PartName="/ppt/notesSlides/notesSlide35.xml"/>
  <Override ContentType="application/vnd.openxmlformats-officedocument.presentationml.notesSlide+xml" PartName="/ppt/notesSlides/notesSlide161.xml"/>
  <Override ContentType="application/vnd.openxmlformats-officedocument.presentationml.notesSlide+xml" PartName="/ppt/notesSlides/notesSlide5.xml"/>
  <Override ContentType="application/vnd.openxmlformats-officedocument.presentationml.notesSlide+xml" PartName="/ppt/notesSlides/notesSlide187.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225.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24.xml"/>
  <Override ContentType="application/vnd.openxmlformats-officedocument.presentationml.notesSlide+xml" PartName="/ppt/notesSlides/notesSlide213.xml"/>
  <Override ContentType="application/vnd.openxmlformats-officedocument.presentationml.notesSlide+xml" PartName="/ppt/notesSlides/notesSlide223.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177.xml"/>
  <Override ContentType="application/vnd.openxmlformats-officedocument.presentationml.notesSlide+xml" PartName="/ppt/notesSlides/notesSlide231.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03.xml"/>
  <Override ContentType="application/vnd.openxmlformats-officedocument.presentationml.notesSlide+xml" PartName="/ppt/notesSlides/notesSlide13.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95.xml"/>
  <Override ContentType="application/vnd.openxmlformats-officedocument.presentationml.notesSlide+xml" PartName="/ppt/notesSlides/notesSlide183.xml"/>
  <Override ContentType="application/vnd.openxmlformats-officedocument.presentationml.notesSlide+xml" PartName="/ppt/notesSlides/notesSlide217.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167.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235.xml"/>
  <Override ContentType="application/vnd.openxmlformats-officedocument.presentationml.notesSlide+xml" PartName="/ppt/notesSlides/notesSlide45.xml"/>
  <Override ContentType="application/vnd.openxmlformats-officedocument.presentationml.notesSlide+xml" PartName="/ppt/notesSlides/notesSlide28.xml"/>
  <Override ContentType="application/vnd.openxmlformats-officedocument.presentationml.notesSlide+xml" PartName="/ppt/notesSlides/notesSlide139.xml"/>
  <Override ContentType="application/vnd.openxmlformats-officedocument.presentationml.notesSlide+xml" PartName="/ppt/notesSlides/notesSlide228.xml"/>
  <Override ContentType="application/vnd.openxmlformats-officedocument.presentationml.notesSlide+xml" PartName="/ppt/notesSlides/notesSlide55.xml"/>
  <Override ContentType="application/vnd.openxmlformats-officedocument.presentationml.notesSlide+xml" PartName="/ppt/notesSlides/notesSlide156.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199.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90.xml"/>
  <Override ContentType="application/vnd.openxmlformats-officedocument.presentationml.notesSlide+xml" PartName="/ppt/notesSlides/notesSlide218.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173.xml"/>
  <Override ContentType="application/vnd.openxmlformats-officedocument.presentationml.notesSlide+xml" PartName="/ppt/notesSlides/notesSlide128.xml"/>
  <Override ContentType="application/vnd.openxmlformats-officedocument.presentationml.notesSlide+xml" PartName="/ppt/notesSlides/notesSlide224.xml"/>
  <Override ContentType="application/vnd.openxmlformats-officedocument.presentationml.notesSlide+xml" PartName="/ppt/notesSlides/notesSlide241.xml"/>
  <Override ContentType="application/vnd.openxmlformats-officedocument.presentationml.notesSlide+xml" PartName="/ppt/notesSlides/notesSlide162.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207.xml"/>
  <Override ContentType="application/vnd.openxmlformats-officedocument.presentationml.notesSlide+xml" PartName="/ppt/notesSlides/notesSlide102.xml"/>
  <Override ContentType="application/vnd.openxmlformats-officedocument.presentationml.notesSlide+xml" PartName="/ppt/notesSlides/notesSlide8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88.xml"/>
  <Override ContentType="application/vnd.openxmlformats-officedocument.presentationml.notesSlide+xml" PartName="/ppt/notesSlides/notesSlide3.xml"/>
  <Override ContentType="application/vnd.openxmlformats-officedocument.presentationml.notesSlide+xml" PartName="/ppt/notesSlides/notesSlide50.xml"/>
  <Override ContentType="application/vnd.openxmlformats-officedocument.presentationml.notesSlide+xml" PartName="/ppt/notesSlides/notesSlide239.xml"/>
  <Override ContentType="application/vnd.openxmlformats-officedocument.presentationml.notesSlide+xml" PartName="/ppt/notesSlides/notesSlide240.xml"/>
  <Override ContentType="application/vnd.openxmlformats-officedocument.presentationml.notesSlide+xml" PartName="/ppt/notesSlides/notesSlide107.xml"/>
  <Override ContentType="application/vnd.openxmlformats-officedocument.presentationml.notesSlide+xml" PartName="/ppt/notesSlides/notesSlide186.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232.xml"/>
  <Override ContentType="application/vnd.openxmlformats-officedocument.presentationml.notesSlide+xml" PartName="/ppt/notesSlides/notesSlide85.xml"/>
  <Override ContentType="application/vnd.openxmlformats-officedocument.presentationml.notesSlide+xml" PartName="/ppt/notesSlides/notesSlide194.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166.xml"/>
  <Override ContentType="application/vnd.openxmlformats-officedocument.presentationml.notesSlide+xml" PartName="/ppt/notesSlides/notesSlide182.xml"/>
  <Override ContentType="application/vnd.openxmlformats-officedocument.presentationml.notesSlide+xml" PartName="/ppt/notesSlides/notesSlide30.xml"/>
  <Override ContentType="application/vnd.openxmlformats-officedocument.presentationml.notesSlide+xml" PartName="/ppt/notesSlides/notesSlide220.xml"/>
  <Override ContentType="application/vnd.openxmlformats-officedocument.presentationml.notesSlide+xml" PartName="/ppt/notesSlides/notesSlide69.xml"/>
  <Override ContentType="application/vnd.openxmlformats-officedocument.presentationml.notesSlide+xml" PartName="/ppt/notesSlides/notesSlide178.xml"/>
  <Override ContentType="application/vnd.openxmlformats-officedocument.presentationml.notesSlide+xml" PartName="/ppt/notesSlides/notesSlide26.xml"/>
  <Override ContentType="application/vnd.openxmlformats-officedocument.presentationml.notesSlide+xml" PartName="/ppt/notesSlides/notesSlide135.xml"/>
  <Override ContentType="application/vnd.openxmlformats-officedocument.presentationml.notesSlide+xml" PartName="/ppt/notesSlides/notesSlide93.xml"/>
  <Override ContentType="application/vnd.openxmlformats-officedocument.presentationml.notesSlide+xml" PartName="/ppt/notesSlides/notesSlide204.xml"/>
  <Override ContentType="application/vnd.openxmlformats-officedocument.presentationml.notesSlide+xml" PartName="/ppt/notesSlides/notesSlide57.xml"/>
  <Override ContentType="application/vnd.openxmlformats-officedocument.presentationml.notesSlide+xml" PartName="/ppt/notesSlides/notesSlide123.xml"/>
  <Override ContentType="application/vnd.openxmlformats-officedocument.presentationml.notesSlide+xml" PartName="/ppt/notesSlides/notesSlide171.xml"/>
  <Override ContentType="application/vnd.openxmlformats-officedocument.presentationml.notesSlide+xml" PartName="/ppt/notesSlides/notesSlide14.xml"/>
  <Override ContentType="application/vnd.openxmlformats-officedocument.presentationml.notesSlide+xml" PartName="/ppt/notesSlides/notesSlide216.xml"/>
  <Override ContentType="application/vnd.openxmlformats-officedocument.presentationml.notesSlide+xml" PartName="/ppt/notesSlides/notesSlide227.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163.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98.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155.xml"/>
  <Override ContentType="application/vnd.openxmlformats-officedocument.presentationml.notesSlide+xml" PartName="/ppt/notesSlides/notesSlide189.xml"/>
  <Override ContentType="application/vnd.openxmlformats-officedocument.presentationml.notesSlide+xml" PartName="/ppt/notesSlides/notesSlide46.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219.xml"/>
  <Override ContentType="application/vnd.openxmlformats-officedocument.presentationml.notesSlide+xml" PartName="/ppt/notesSlides/notesSlide11.xml"/>
  <Override ContentType="application/vnd.openxmlformats-officedocument.presentationml.notesSlide+xml" PartName="/ppt/notesSlides/notesSlide120.xml"/>
  <Override ContentType="application/vnd.openxmlformats-officedocument.presentationml.notesSlide+xml" PartName="/ppt/notesSlides/notesSlide236.xml"/>
  <Override ContentType="application/vnd.openxmlformats-officedocument.presentationml.notesSlide+xml" PartName="/ppt/notesSlides/notesSlide201.xml"/>
  <Override ContentType="application/vnd.openxmlformats-officedocument.presentationml.notesSlide+xml" PartName="/ppt/notesSlides/notesSlide1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91.xml"/>
  <Override ContentType="application/vnd.openxmlformats-officedocument.presentationml.notesSlide+xml" PartName="/ppt/notesSlides/notesSlide20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65.xml"/>
  <Override ContentType="application/vnd.openxmlformats-officedocument.presentationml.notesSlide+xml" PartName="/ppt/notesSlides/notesSlide174.xml"/>
  <Override ContentType="application/vnd.openxmlformats-officedocument.presentationml.notesSlide+xml" PartName="/ppt/notesSlides/notesSlide212.xml"/>
  <Override ContentType="application/vnd.openxmlformats-officedocument.presentationml.notesSlide+xml" PartName="/ppt/notesSlides/notesSlide92.xml"/>
  <Override ContentType="application/vnd.openxmlformats-officedocument.presentationml.notesSlide+xml" PartName="/ppt/notesSlides/notesSlide193.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116.xml"/>
  <Override ContentType="application/vnd.openxmlformats-officedocument.presentationml.notesSlide+xml" PartName="/ppt/notesSlides/notesSlide15.xml"/>
  <Override ContentType="application/vnd.openxmlformats-officedocument.presentationml.notesSlide+xml" PartName="/ppt/notesSlides/notesSlide159.xml"/>
  <Override ContentType="application/vnd.openxmlformats-officedocument.presentationml.notesSlide+xml" PartName="/ppt/notesSlides/notesSlide185.xml"/>
  <Override ContentType="application/vnd.openxmlformats-officedocument.presentationml.notesSlide+xml" PartName="/ppt/notesSlides/notesSlide215.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69.xml"/>
  <Override ContentType="application/vnd.openxmlformats-officedocument.presentationml.notesSlide+xml" PartName="/ppt/notesSlides/notesSlide205.xml"/>
  <Override ContentType="application/vnd.openxmlformats-officedocument.presentationml.notesSlide+xml" PartName="/ppt/notesSlides/notesSlide108.xml"/>
  <Override ContentType="application/vnd.openxmlformats-officedocument.presentationml.notesSlide+xml" PartName="/ppt/notesSlides/notesSlide25.xml"/>
  <Override ContentType="application/vnd.openxmlformats-officedocument.presentationml.notesSlide+xml" PartName="/ppt/notesSlides/notesSlide160.xml"/>
  <Override ContentType="application/vnd.openxmlformats-officedocument.presentationml.notesSlide+xml" PartName="/ppt/notesSlides/notesSlide43.xml"/>
  <Override ContentType="application/vnd.openxmlformats-officedocument.presentationml.notesSlide+xml" PartName="/ppt/notesSlides/notesSlide86.xml"/>
  <Override ContentType="application/vnd.openxmlformats-officedocument.presentationml.notesSlide+xml" PartName="/ppt/notesSlides/notesSlide179.xml"/>
  <Override ContentType="application/vnd.openxmlformats-officedocument.presentationml.notesSlide+xml" PartName="/ppt/notesSlides/notesSlide233.xml"/>
  <Override ContentType="application/vnd.openxmlformats-officedocument.presentationml.notesSlide+xml" PartName="/ppt/notesSlides/notesSlide165.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74.xml"/>
  <Override ContentType="application/vnd.openxmlformats-officedocument.presentationml.notesSlide+xml" PartName="/ppt/notesSlides/notesSlide170.xml"/>
  <Override ContentType="application/vnd.openxmlformats-officedocument.presentationml.notesSlide+xml" PartName="/ppt/notesSlides/notesSlide197.xml"/>
  <Override ContentType="application/vnd.openxmlformats-officedocument.presentationml.notesSlide+xml" PartName="/ppt/notesSlides/notesSlide221.xml"/>
  <Override ContentType="application/vnd.openxmlformats-officedocument.presentationml.notesSlide+xml" PartName="/ppt/notesSlides/notesSlide58.xml"/>
  <Override ContentType="application/vnd.openxmlformats-officedocument.presentationml.notesSlide+xml" PartName="/ppt/notesSlides/notesSlide154.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70.xml"/>
  <Override ContentType="application/vnd.openxmlformats-officedocument.presentationml.notesSlide+xml" PartName="/ppt/notesSlides/notesSlide111.xml"/>
  <Override ContentType="application/vnd.openxmlformats-officedocument.presentationml.notesSlide+xml" PartName="/ppt/notesSlides/notesSlide226.xml"/>
  <Override ContentType="application/vnd.openxmlformats-officedocument.presentationml.notesSlide+xml" PartName="/ppt/notesSlides/notesSlide200.xml"/>
  <Override ContentType="application/vnd.openxmlformats-officedocument.presentationml.notesSlide+xml" PartName="/ppt/notesSlides/notesSlide181.xml"/>
  <Override ContentType="application/vnd.openxmlformats-officedocument.presentationml.notesSlide+xml" PartName="/ppt/notesSlides/notesSlide47.xml"/>
  <Override ContentType="application/vnd.openxmlformats-officedocument.presentationml.notesSlide+xml" PartName="/ppt/notesSlides/notesSlide209.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164.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237.xml"/>
  <Override ContentType="application/vnd.openxmlformats-officedocument.presentationml.notesSlide+xml" PartName="/ppt/notesSlides/notesSlide211.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96.xml"/>
  <Override ContentType="application/vnd.openxmlformats-officedocument.presentationml.notesSlide+xml" PartName="/ppt/notesSlides/notesSlide192.xml"/>
  <Override ContentType="application/vnd.openxmlformats-officedocument.presentationml.notesSlide+xml" PartName="/ppt/notesSlides/notesSlide19.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158.xml"/>
  <Override ContentType="application/vnd.openxmlformats-officedocument.presentationml.notesSlide+xml" PartName="/ppt/notesSlides/notesSlide175.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121.xml"/>
  <Override ContentType="application/vnd.openxmlformats-officedocument.presentationml.slide+xml" PartName="/ppt/slides/slide164.xml"/>
  <Override ContentType="application/vnd.openxmlformats-officedocument.presentationml.slide+xml" PartName="/ppt/slides/slide43.xml"/>
  <Override ContentType="application/vnd.openxmlformats-officedocument.presentationml.slide+xml" PartName="/ppt/slides/slide199.xml"/>
  <Override ContentType="application/vnd.openxmlformats-officedocument.presentationml.slide+xml" PartName="/ppt/slides/slide210.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202.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72.xml"/>
  <Override ContentType="application/vnd.openxmlformats-officedocument.presentationml.slide+xml" PartName="/ppt/slides/slide19.xml"/>
  <Override ContentType="application/vnd.openxmlformats-officedocument.presentationml.slide+xml" PartName="/ppt/slides/slide5.xml"/>
  <Override ContentType="application/vnd.openxmlformats-officedocument.presentationml.slide+xml" PartName="/ppt/slides/slide237.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94.xml"/>
  <Override ContentType="application/vnd.openxmlformats-officedocument.presentationml.slide+xml" PartName="/ppt/slides/slide156.xml"/>
  <Override ContentType="application/vnd.openxmlformats-officedocument.presentationml.slide+xml" PartName="/ppt/slides/slide217.xml"/>
  <Override ContentType="application/vnd.openxmlformats-officedocument.presentationml.slide+xml" PartName="/ppt/slides/slide71.xml"/>
  <Override ContentType="application/vnd.openxmlformats-officedocument.presentationml.slide+xml" PartName="/ppt/slides/slide179.xml"/>
  <Override ContentType="application/vnd.openxmlformats-officedocument.presentationml.slide+xml" PartName="/ppt/slides/slide233.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229.xml"/>
  <Override ContentType="application/vnd.openxmlformats-officedocument.presentationml.slide+xml" PartName="/ppt/slides/slide136.xml"/>
  <Override ContentType="application/vnd.openxmlformats-officedocument.presentationml.slide+xml" PartName="/ppt/slides/slide184.xml"/>
  <Override ContentType="application/vnd.openxmlformats-officedocument.presentationml.slide+xml" PartName="/ppt/slides/slide141.xml"/>
  <Override ContentType="application/vnd.openxmlformats-officedocument.presentationml.slide+xml" PartName="/ppt/slides/slide82.xml"/>
  <Override ContentType="application/vnd.openxmlformats-officedocument.presentationml.slide+xml" PartName="/ppt/slides/slide9.xml"/>
  <Override ContentType="application/vnd.openxmlformats-officedocument.presentationml.slide+xml" PartName="/ppt/slides/slide16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187.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20.xml"/>
  <Override ContentType="application/vnd.openxmlformats-officedocument.presentationml.slide+xml" PartName="/ppt/slides/slide161.xml"/>
  <Override ContentType="application/vnd.openxmlformats-officedocument.presentationml.slide+xml" PartName="/ppt/slides/slide214.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206.xml"/>
  <Override ContentType="application/vnd.openxmlformats-officedocument.presentationml.slide+xml" PartName="/ppt/slides/slide55.xml"/>
  <Override ContentType="application/vnd.openxmlformats-officedocument.presentationml.slide+xml" PartName="/ppt/slides/slide195.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59.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176.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225.xml"/>
  <Override ContentType="application/vnd.openxmlformats-officedocument.presentationml.slide+xml" PartName="/ppt/slides/slide180.xml"/>
  <Override ContentType="application/vnd.openxmlformats-officedocument.presentationml.slide+xml" PartName="/ppt/slides/slide18.xml"/>
  <Override ContentType="application/vnd.openxmlformats-officedocument.presentationml.slide+xml" PartName="/ppt/slides/slide201.xml"/>
  <Override ContentType="application/vnd.openxmlformats-officedocument.presentationml.slide+xml" PartName="/ppt/slides/slide52.xml"/>
  <Override ContentType="application/vnd.openxmlformats-officedocument.presentationml.slide+xml" PartName="/ppt/slides/slide95.xml"/>
  <Override ContentType="application/vnd.openxmlformats-officedocument.presentationml.slide+xml" PartName="/ppt/slides/slide181.xml"/>
  <Override ContentType="application/vnd.openxmlformats-officedocument.presentationml.slide+xml" PartName="/ppt/slides/slide157.xml"/>
  <Override ContentType="application/vnd.openxmlformats-officedocument.presentationml.slide+xml" PartName="/ppt/slides/slide211.xml"/>
  <Override ContentType="application/vnd.openxmlformats-officedocument.presentationml.slide+xml" PartName="/ppt/slides/slide77.xml"/>
  <Override ContentType="application/vnd.openxmlformats-officedocument.presentationml.slide+xml" PartName="/ppt/slides/slide165.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47.xml"/>
  <Override ContentType="application/vnd.openxmlformats-officedocument.presentationml.slide+xml" PartName="/ppt/slides/slide191.xml"/>
  <Override ContentType="application/vnd.openxmlformats-officedocument.presentationml.slide+xml" PartName="/ppt/slides/slide23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153.xml"/>
  <Override ContentType="application/vnd.openxmlformats-officedocument.presentationml.slide+xml" PartName="/ppt/slides/slide67.xml"/>
  <Override ContentType="application/vnd.openxmlformats-officedocument.presentationml.slide+xml" PartName="/ppt/slides/slide196.xml"/>
  <Override ContentType="application/vnd.openxmlformats-officedocument.presentationml.slide+xml" PartName="/ppt/slides/slide171.xml"/>
  <Override ContentType="application/vnd.openxmlformats-officedocument.presentationml.slide+xml" PartName="/ppt/slides/slide49.xml"/>
  <Override ContentType="application/vnd.openxmlformats-officedocument.presentationml.slide+xml" PartName="/ppt/slides/slide216.xml"/>
  <Override ContentType="application/vnd.openxmlformats-officedocument.presentationml.slide+xml" PartName="/ppt/slides/slide83.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221.xml"/>
  <Override ContentType="application/vnd.openxmlformats-officedocument.presentationml.slide+xml" PartName="/ppt/slides/slide73.xml"/>
  <Override ContentType="application/vnd.openxmlformats-officedocument.presentationml.slide+xml" PartName="/ppt/slides/slide169.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86.xml"/>
  <Override ContentType="application/vnd.openxmlformats-officedocument.presentationml.slide+xml" PartName="/ppt/slides/slide215.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222.xml"/>
  <Override ContentType="application/vnd.openxmlformats-officedocument.presentationml.slide+xml" PartName="/ppt/slides/slide205.xml"/>
  <Override ContentType="application/vnd.openxmlformats-officedocument.presentationml.slide+xml" PartName="/ppt/slides/slide160.xml"/>
  <Override ContentType="application/vnd.openxmlformats-officedocument.presentationml.slide+xml" PartName="/ppt/slides/slide232.xml"/>
  <Override ContentType="application/vnd.openxmlformats-officedocument.presentationml.slide+xml" PartName="/ppt/slides/slide100.xml"/>
  <Override ContentType="application/vnd.openxmlformats-officedocument.presentationml.slide+xml" PartName="/ppt/slides/slide90.xml"/>
  <Override ContentType="application/vnd.openxmlformats-officedocument.presentationml.slide+xml" PartName="/ppt/slides/slide143.xml"/>
  <Override ContentType="application/vnd.openxmlformats-officedocument.presentationml.slide+xml" PartName="/ppt/slides/slide132.xml"/>
  <Override ContentType="application/vnd.openxmlformats-officedocument.presentationml.slide+xml" PartName="/ppt/slides/slide62.xml"/>
  <Override ContentType="application/vnd.openxmlformats-officedocument.presentationml.slide+xml" PartName="/ppt/slides/slide175.xml"/>
  <Override ContentType="application/vnd.openxmlformats-officedocument.presentationml.slide+xml" PartName="/ppt/slides/slide1.xml"/>
  <Override ContentType="application/vnd.openxmlformats-officedocument.presentationml.slide+xml" PartName="/ppt/slides/slide192.xml"/>
  <Override ContentType="application/vnd.openxmlformats-officedocument.presentationml.slide+xml" PartName="/ppt/slides/slide45.xml"/>
  <Override ContentType="application/vnd.openxmlformats-officedocument.presentationml.slide+xml" PartName="/ppt/slides/slide226.xml"/>
  <Override ContentType="application/vnd.openxmlformats-officedocument.presentationml.slide+xml" PartName="/ppt/slides/slide28.xml"/>
  <Override ContentType="application/vnd.openxmlformats-officedocument.presentationml.slide+xml" PartName="/ppt/slides/slide209.xml"/>
  <Override ContentType="application/vnd.openxmlformats-officedocument.presentationml.slide+xml" PartName="/ppt/slides/slide200.xml"/>
  <Override ContentType="application/vnd.openxmlformats-officedocument.presentationml.slide+xml" PartName="/ppt/slides/slide88.xml"/>
  <Override ContentType="application/vnd.openxmlformats-officedocument.presentationml.slide+xml" PartName="/ppt/slides/slide158.xml"/>
  <Override ContentType="application/vnd.openxmlformats-officedocument.presentationml.slide+xml" PartName="/ppt/slides/slide115.xml"/>
  <Override ContentType="application/vnd.openxmlformats-officedocument.presentationml.slide+xml" PartName="/ppt/slides/slide3.xml"/>
  <Override ContentType="application/vnd.openxmlformats-officedocument.presentationml.slide+xml" PartName="/ppt/slides/slide182.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174.xml"/>
  <Override ContentType="application/vnd.openxmlformats-officedocument.presentationml.slide+xml" PartName="/ppt/slides/slide190.xml"/>
  <Override ContentType="application/vnd.openxmlformats-officedocument.presentationml.slide+xml" PartName="/ppt/slides/slide227.xml"/>
  <Override ContentType="application/vnd.openxmlformats-officedocument.presentationml.slide+xml" PartName="/ppt/slides/slide33.xml"/>
  <Override ContentType="application/vnd.openxmlformats-officedocument.presentationml.slide+xml" PartName="/ppt/slides/slide219.xml"/>
  <Override ContentType="application/vnd.openxmlformats-officedocument.presentationml.slide+xml" PartName="/ppt/slides/slide68.xml"/>
  <Override ContentType="application/vnd.openxmlformats-officedocument.presentationml.slide+xml" PartName="/ppt/slides/slide170.xml"/>
  <Override ContentType="application/vnd.openxmlformats-officedocument.presentationml.slide+xml" PartName="/ppt/slides/slide20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220.xml"/>
  <Override ContentType="application/vnd.openxmlformats-officedocument.presentationml.slide+xml" PartName="/ppt/slides/slide166.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235.xml"/>
  <Override ContentType="application/vnd.openxmlformats-officedocument.presentationml.slide+xml" PartName="/ppt/slides/slide154.xml"/>
  <Override ContentType="application/vnd.openxmlformats-officedocument.presentationml.slide+xml" PartName="/ppt/slides/slide197.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3.xml"/>
  <Override ContentType="application/vnd.openxmlformats-officedocument.presentationml.slide+xml" PartName="/ppt/slides/slide240.xml"/>
  <Override ContentType="application/vnd.openxmlformats-officedocument.presentationml.slide+xml" PartName="/ppt/slides/slide22.xml"/>
  <Override ContentType="application/vnd.openxmlformats-officedocument.presentationml.slide+xml" PartName="/ppt/slides/slide185.xml"/>
  <Override ContentType="application/vnd.openxmlformats-officedocument.presentationml.slide+xml" PartName="/ppt/slides/slide231.xml"/>
  <Override ContentType="application/vnd.openxmlformats-officedocument.presentationml.slide+xml" PartName="/ppt/slides/slide65.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178.xml"/>
  <Override ContentType="application/vnd.openxmlformats-officedocument.presentationml.slide+xml" PartName="/ppt/slides/slide29.xml"/>
  <Override ContentType="application/vnd.openxmlformats-officedocument.presentationml.slide+xml" PartName="/ppt/slides/slide212.xml"/>
  <Override ContentType="application/vnd.openxmlformats-officedocument.presentationml.slide+xml" PartName="/ppt/slides/slide76.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14.xml"/>
  <Override ContentType="application/vnd.openxmlformats-officedocument.presentationml.slide+xml" PartName="/ppt/slides/slide163.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89.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57.xml"/>
  <Override ContentType="application/vnd.openxmlformats-officedocument.presentationml.slide+xml" PartName="/ppt/slides/slide238.xml"/>
  <Override ContentType="application/vnd.openxmlformats-officedocument.presentationml.slide+xml" PartName="/ppt/slides/slide44.xml"/>
  <Override ContentType="application/vnd.openxmlformats-officedocument.presentationml.slide+xml" PartName="/ppt/slides/slide193.xml"/>
  <Override ContentType="application/vnd.openxmlformats-officedocument.presentationml.slide+xml" PartName="/ppt/slides/slide208.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22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198.xml"/>
  <Override ContentType="application/vnd.openxmlformats-officedocument.presentationml.slide+xml" PartName="/ppt/slides/slide15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218.xml"/>
  <Override ContentType="application/vnd.openxmlformats-officedocument.presentationml.slide+xml" PartName="/ppt/slides/slide130.xml"/>
  <Override ContentType="application/vnd.openxmlformats-officedocument.presentationml.slide+xml" PartName="/ppt/slides/slide173.xml"/>
  <Override ContentType="application/vnd.openxmlformats-officedocument.presentationml.slide+xml" PartName="/ppt/slides/slide16.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83.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203.xml"/>
  <Override ContentType="application/vnd.openxmlformats-officedocument.presentationml.slide+xml" PartName="/ppt/slides/slide124.xml"/>
  <Override ContentType="application/vnd.openxmlformats-officedocument.presentationml.slide+xml" PartName="/ppt/slides/slide106.xml"/>
  <Override ContentType="application/vnd.openxmlformats-officedocument.presentationml.slide+xml" PartName="/ppt/slides/slide167.xml"/>
  <Override ContentType="application/vnd.openxmlformats-officedocument.presentationml.slide+xml" PartName="/ppt/slides/slide70.xml"/>
  <Override ContentType="application/vnd.openxmlformats-officedocument.presentationml.slide+xml" PartName="/ppt/slides/slide234.xml"/>
  <Override ContentType="application/vnd.openxmlformats-officedocument.presentationml.slide+xml" PartName="/ppt/slides/slide194.xml"/>
  <Override ContentType="application/vnd.openxmlformats-officedocument.presentationml.slide+xml" PartName="/ppt/slides/slide151.xml"/>
  <Override ContentType="application/vnd.openxmlformats-officedocument.presentationml.slide+xml" PartName="/ppt/slides/slide177.xml"/>
  <Override ContentType="application/vnd.openxmlformats-officedocument.presentationml.slide+xml" PartName="/ppt/slides/slide134.xml"/>
  <Override ContentType="application/vnd.openxmlformats-officedocument.presentationml.slide+xml" PartName="/ppt/slides/slide207.xml"/>
  <Override ContentType="application/vnd.openxmlformats-officedocument.presentationml.slide+xml" PartName="/ppt/slides/slide224.xml"/>
  <Override ContentType="application/vnd.openxmlformats-officedocument.presentationml.slide+xml" PartName="/ppt/slides/slide47.xml"/>
  <Override ContentType="application/vnd.openxmlformats-officedocument.presentationml.slide+xml" PartName="/ppt/slides/slide241.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88.xml"/>
  <Override ContentType="application/vnd.openxmlformats-officedocument.presentationml.slide+xml" PartName="/ppt/slides/slide162.xml"/>
  <Override ContentType="application/vnd.openxmlformats-officedocument.presentationml.slide+xml" PartName="/ppt/slides/slide32.xml"/>
  <Override ContentType="application/vnd.openxmlformats-officedocument.presentationml.slide+xml" PartName="/ppt/slides/slide75.xml"/>
  <Override ContentType="application/vnd.openxmlformats-officedocument.presentationml.slide+xml" PartName="/ppt/slides/slide213.xml"/>
  <Override ContentType="application/vnd.openxmlformats-officedocument.presentationml.slide+xml" PartName="/ppt/slides/slide58.xml"/>
  <Override ContentType="application/vnd.openxmlformats-officedocument.presentationml.slide+xml" PartName="/ppt/slides/slide239.xml"/>
  <Override ContentType="application/vnd.openxmlformats-officedocument.presentationml.slide+xml" PartName="/ppt/slides/slide15.xml"/>
  <Override ContentType="application/vnd.openxmlformats-officedocument.presentationml.slide+xml" PartName="/ppt/slides/slide230.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73" r:id="rId6"/>
    <p:sldMasterId id="2147483774" r:id="rId7"/>
    <p:sldMasterId id="2147483775" r:id="rId8"/>
    <p:sldMasterId id="2147483776" r:id="rId9"/>
    <p:sldMasterId id="2147483777" r:id="rId10"/>
  </p:sldMasterIdLst>
  <p:notesMasterIdLst>
    <p:notesMasterId r:id="rId1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 id="297" r:id="rId53"/>
    <p:sldId id="298" r:id="rId54"/>
    <p:sldId id="299" r:id="rId55"/>
    <p:sldId id="300" r:id="rId56"/>
    <p:sldId id="301" r:id="rId57"/>
    <p:sldId id="302" r:id="rId58"/>
    <p:sldId id="303" r:id="rId59"/>
    <p:sldId id="304" r:id="rId60"/>
    <p:sldId id="305" r:id="rId61"/>
    <p:sldId id="306" r:id="rId62"/>
    <p:sldId id="307" r:id="rId63"/>
    <p:sldId id="308" r:id="rId64"/>
    <p:sldId id="309" r:id="rId65"/>
    <p:sldId id="310" r:id="rId66"/>
    <p:sldId id="311" r:id="rId67"/>
    <p:sldId id="312" r:id="rId68"/>
    <p:sldId id="313" r:id="rId69"/>
    <p:sldId id="314" r:id="rId70"/>
    <p:sldId id="315" r:id="rId71"/>
    <p:sldId id="316" r:id="rId72"/>
    <p:sldId id="317" r:id="rId73"/>
    <p:sldId id="318" r:id="rId74"/>
    <p:sldId id="319" r:id="rId75"/>
    <p:sldId id="320" r:id="rId76"/>
    <p:sldId id="321" r:id="rId77"/>
    <p:sldId id="322" r:id="rId78"/>
    <p:sldId id="323" r:id="rId79"/>
    <p:sldId id="324" r:id="rId80"/>
    <p:sldId id="325" r:id="rId81"/>
    <p:sldId id="326" r:id="rId82"/>
    <p:sldId id="327" r:id="rId83"/>
    <p:sldId id="328" r:id="rId84"/>
    <p:sldId id="329" r:id="rId85"/>
    <p:sldId id="330" r:id="rId86"/>
    <p:sldId id="331" r:id="rId87"/>
    <p:sldId id="332" r:id="rId88"/>
    <p:sldId id="333" r:id="rId89"/>
    <p:sldId id="334" r:id="rId90"/>
    <p:sldId id="335" r:id="rId91"/>
    <p:sldId id="336" r:id="rId92"/>
    <p:sldId id="337" r:id="rId93"/>
    <p:sldId id="338" r:id="rId94"/>
    <p:sldId id="339" r:id="rId95"/>
    <p:sldId id="340" r:id="rId96"/>
    <p:sldId id="341" r:id="rId97"/>
    <p:sldId id="342" r:id="rId98"/>
    <p:sldId id="343" r:id="rId99"/>
    <p:sldId id="344" r:id="rId100"/>
    <p:sldId id="345" r:id="rId101"/>
    <p:sldId id="346" r:id="rId102"/>
    <p:sldId id="347" r:id="rId103"/>
    <p:sldId id="348" r:id="rId104"/>
    <p:sldId id="349" r:id="rId105"/>
    <p:sldId id="350" r:id="rId106"/>
    <p:sldId id="351" r:id="rId107"/>
    <p:sldId id="352" r:id="rId108"/>
    <p:sldId id="353" r:id="rId109"/>
    <p:sldId id="354" r:id="rId110"/>
    <p:sldId id="355" r:id="rId111"/>
    <p:sldId id="356" r:id="rId112"/>
    <p:sldId id="357" r:id="rId113"/>
    <p:sldId id="358" r:id="rId114"/>
    <p:sldId id="359" r:id="rId115"/>
    <p:sldId id="360" r:id="rId116"/>
    <p:sldId id="361" r:id="rId117"/>
    <p:sldId id="362" r:id="rId118"/>
    <p:sldId id="363" r:id="rId119"/>
    <p:sldId id="364" r:id="rId120"/>
    <p:sldId id="365" r:id="rId121"/>
    <p:sldId id="366" r:id="rId122"/>
    <p:sldId id="367" r:id="rId123"/>
    <p:sldId id="368" r:id="rId124"/>
    <p:sldId id="369" r:id="rId125"/>
    <p:sldId id="370" r:id="rId126"/>
    <p:sldId id="371" r:id="rId127"/>
    <p:sldId id="372" r:id="rId128"/>
    <p:sldId id="373" r:id="rId129"/>
    <p:sldId id="374" r:id="rId130"/>
    <p:sldId id="375" r:id="rId131"/>
    <p:sldId id="376" r:id="rId132"/>
    <p:sldId id="377" r:id="rId133"/>
    <p:sldId id="378" r:id="rId134"/>
    <p:sldId id="379" r:id="rId135"/>
    <p:sldId id="380" r:id="rId136"/>
    <p:sldId id="381" r:id="rId137"/>
    <p:sldId id="382" r:id="rId138"/>
    <p:sldId id="383" r:id="rId139"/>
    <p:sldId id="384" r:id="rId140"/>
    <p:sldId id="385" r:id="rId141"/>
    <p:sldId id="386" r:id="rId142"/>
    <p:sldId id="387" r:id="rId143"/>
    <p:sldId id="388" r:id="rId144"/>
    <p:sldId id="389" r:id="rId145"/>
    <p:sldId id="390" r:id="rId146"/>
    <p:sldId id="391" r:id="rId147"/>
    <p:sldId id="392" r:id="rId148"/>
    <p:sldId id="393" r:id="rId149"/>
    <p:sldId id="394" r:id="rId150"/>
    <p:sldId id="395" r:id="rId151"/>
    <p:sldId id="396" r:id="rId152"/>
    <p:sldId id="397" r:id="rId153"/>
    <p:sldId id="398" r:id="rId154"/>
    <p:sldId id="399" r:id="rId155"/>
    <p:sldId id="400" r:id="rId156"/>
    <p:sldId id="401" r:id="rId157"/>
    <p:sldId id="402" r:id="rId158"/>
    <p:sldId id="403" r:id="rId159"/>
    <p:sldId id="404" r:id="rId160"/>
    <p:sldId id="405" r:id="rId161"/>
    <p:sldId id="406" r:id="rId162"/>
    <p:sldId id="407" r:id="rId163"/>
    <p:sldId id="408" r:id="rId164"/>
    <p:sldId id="409" r:id="rId165"/>
    <p:sldId id="410" r:id="rId166"/>
    <p:sldId id="411" r:id="rId167"/>
    <p:sldId id="412" r:id="rId168"/>
    <p:sldId id="413" r:id="rId169"/>
    <p:sldId id="414" r:id="rId170"/>
    <p:sldId id="415" r:id="rId171"/>
    <p:sldId id="416" r:id="rId172"/>
    <p:sldId id="417" r:id="rId173"/>
    <p:sldId id="418" r:id="rId174"/>
    <p:sldId id="419" r:id="rId175"/>
    <p:sldId id="420" r:id="rId176"/>
    <p:sldId id="421" r:id="rId177"/>
    <p:sldId id="422" r:id="rId178"/>
    <p:sldId id="423" r:id="rId179"/>
    <p:sldId id="424" r:id="rId180"/>
    <p:sldId id="425" r:id="rId181"/>
    <p:sldId id="426" r:id="rId182"/>
    <p:sldId id="427" r:id="rId183"/>
    <p:sldId id="428" r:id="rId184"/>
    <p:sldId id="429" r:id="rId185"/>
    <p:sldId id="430" r:id="rId186"/>
    <p:sldId id="431" r:id="rId187"/>
    <p:sldId id="432" r:id="rId188"/>
    <p:sldId id="433" r:id="rId189"/>
    <p:sldId id="434" r:id="rId190"/>
    <p:sldId id="435" r:id="rId191"/>
    <p:sldId id="436" r:id="rId192"/>
    <p:sldId id="437" r:id="rId193"/>
    <p:sldId id="438" r:id="rId194"/>
    <p:sldId id="439" r:id="rId195"/>
    <p:sldId id="440" r:id="rId196"/>
    <p:sldId id="441" r:id="rId197"/>
    <p:sldId id="442" r:id="rId198"/>
    <p:sldId id="443" r:id="rId199"/>
    <p:sldId id="444" r:id="rId200"/>
    <p:sldId id="445" r:id="rId201"/>
    <p:sldId id="446" r:id="rId202"/>
    <p:sldId id="447" r:id="rId203"/>
    <p:sldId id="448" r:id="rId204"/>
    <p:sldId id="449" r:id="rId205"/>
    <p:sldId id="450" r:id="rId206"/>
    <p:sldId id="451" r:id="rId207"/>
    <p:sldId id="452" r:id="rId208"/>
    <p:sldId id="453" r:id="rId209"/>
    <p:sldId id="454" r:id="rId210"/>
    <p:sldId id="455" r:id="rId211"/>
    <p:sldId id="456" r:id="rId212"/>
    <p:sldId id="457" r:id="rId213"/>
    <p:sldId id="458" r:id="rId214"/>
    <p:sldId id="459" r:id="rId215"/>
    <p:sldId id="460" r:id="rId216"/>
    <p:sldId id="461" r:id="rId217"/>
    <p:sldId id="462" r:id="rId218"/>
    <p:sldId id="463" r:id="rId219"/>
    <p:sldId id="464" r:id="rId220"/>
    <p:sldId id="465" r:id="rId221"/>
    <p:sldId id="466" r:id="rId222"/>
    <p:sldId id="467" r:id="rId223"/>
    <p:sldId id="468" r:id="rId224"/>
    <p:sldId id="469" r:id="rId225"/>
    <p:sldId id="470" r:id="rId226"/>
    <p:sldId id="471" r:id="rId227"/>
    <p:sldId id="472" r:id="rId228"/>
    <p:sldId id="473" r:id="rId229"/>
    <p:sldId id="474" r:id="rId230"/>
    <p:sldId id="475" r:id="rId231"/>
    <p:sldId id="476" r:id="rId232"/>
    <p:sldId id="477" r:id="rId233"/>
    <p:sldId id="478" r:id="rId234"/>
    <p:sldId id="479" r:id="rId235"/>
    <p:sldId id="480" r:id="rId236"/>
    <p:sldId id="481" r:id="rId237"/>
    <p:sldId id="482" r:id="rId238"/>
    <p:sldId id="483" r:id="rId239"/>
    <p:sldId id="484" r:id="rId240"/>
    <p:sldId id="485" r:id="rId241"/>
    <p:sldId id="486" r:id="rId242"/>
    <p:sldId id="487" r:id="rId243"/>
    <p:sldId id="488" r:id="rId244"/>
    <p:sldId id="489" r:id="rId245"/>
    <p:sldId id="490" r:id="rId246"/>
    <p:sldId id="491" r:id="rId247"/>
    <p:sldId id="492" r:id="rId248"/>
    <p:sldId id="493" r:id="rId249"/>
    <p:sldId id="494" r:id="rId250"/>
    <p:sldId id="495" r:id="rId251"/>
    <p:sldId id="496" r:id="rId252"/>
  </p:sldIdLst>
  <p:sldSz cy="5143500" cx="9144000"/>
  <p:notesSz cx="6858000" cy="9144000"/>
  <p:embeddedFontLst>
    <p:embeddedFont>
      <p:font typeface="Play"/>
      <p:regular r:id="rId253"/>
      <p:bold r:id="rId254"/>
    </p:embeddedFont>
    <p:embeddedFont>
      <p:font typeface="Lobster"/>
      <p:regular r:id="rId255"/>
    </p:embeddedFont>
    <p:embeddedFont>
      <p:font typeface="Quicksand"/>
      <p:regular r:id="rId256"/>
      <p:bold r:id="rId257"/>
    </p:embeddedFont>
    <p:embeddedFont>
      <p:font typeface="Noto Sans Symbols"/>
      <p:regular r:id="rId258"/>
      <p:bold r:id="rId259"/>
    </p:embeddedFont>
    <p:embeddedFont>
      <p:font typeface="Open Sans"/>
      <p:regular r:id="rId260"/>
      <p:bold r:id="rId261"/>
      <p:italic r:id="rId262"/>
      <p:boldItalic r:id="rId2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Heather Ryan"/>
  <p:cmAuthor clrIdx="1" id="1" initials="" lastIdx="1" name="Josh Farr"/>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63FC8FF-5E2D-427C-B73A-B17278795CB6}">
  <a:tblStyle styleId="{163FC8FF-5E2D-427C-B73A-B17278795CB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9.xml"/><Relationship Id="rId190" Type="http://schemas.openxmlformats.org/officeDocument/2006/relationships/slide" Target="slides/slide179.xml"/><Relationship Id="rId42" Type="http://schemas.openxmlformats.org/officeDocument/2006/relationships/slide" Target="slides/slide31.xml"/><Relationship Id="rId41" Type="http://schemas.openxmlformats.org/officeDocument/2006/relationships/slide" Target="slides/slide30.xml"/><Relationship Id="rId44" Type="http://schemas.openxmlformats.org/officeDocument/2006/relationships/slide" Target="slides/slide33.xml"/><Relationship Id="rId194" Type="http://schemas.openxmlformats.org/officeDocument/2006/relationships/slide" Target="slides/slide183.xml"/><Relationship Id="rId43" Type="http://schemas.openxmlformats.org/officeDocument/2006/relationships/slide" Target="slides/slide32.xml"/><Relationship Id="rId193" Type="http://schemas.openxmlformats.org/officeDocument/2006/relationships/slide" Target="slides/slide182.xml"/><Relationship Id="rId46" Type="http://schemas.openxmlformats.org/officeDocument/2006/relationships/slide" Target="slides/slide35.xml"/><Relationship Id="rId192" Type="http://schemas.openxmlformats.org/officeDocument/2006/relationships/slide" Target="slides/slide181.xml"/><Relationship Id="rId45" Type="http://schemas.openxmlformats.org/officeDocument/2006/relationships/slide" Target="slides/slide34.xml"/><Relationship Id="rId191" Type="http://schemas.openxmlformats.org/officeDocument/2006/relationships/slide" Target="slides/slide180.xml"/><Relationship Id="rId48" Type="http://schemas.openxmlformats.org/officeDocument/2006/relationships/slide" Target="slides/slide37.xml"/><Relationship Id="rId187" Type="http://schemas.openxmlformats.org/officeDocument/2006/relationships/slide" Target="slides/slide176.xml"/><Relationship Id="rId47" Type="http://schemas.openxmlformats.org/officeDocument/2006/relationships/slide" Target="slides/slide36.xml"/><Relationship Id="rId186" Type="http://schemas.openxmlformats.org/officeDocument/2006/relationships/slide" Target="slides/slide175.xml"/><Relationship Id="rId185" Type="http://schemas.openxmlformats.org/officeDocument/2006/relationships/slide" Target="slides/slide174.xml"/><Relationship Id="rId49" Type="http://schemas.openxmlformats.org/officeDocument/2006/relationships/slide" Target="slides/slide38.xml"/><Relationship Id="rId184" Type="http://schemas.openxmlformats.org/officeDocument/2006/relationships/slide" Target="slides/slide173.xml"/><Relationship Id="rId189" Type="http://schemas.openxmlformats.org/officeDocument/2006/relationships/slide" Target="slides/slide178.xml"/><Relationship Id="rId188" Type="http://schemas.openxmlformats.org/officeDocument/2006/relationships/slide" Target="slides/slide177.xml"/><Relationship Id="rId31" Type="http://schemas.openxmlformats.org/officeDocument/2006/relationships/slide" Target="slides/slide20.xml"/><Relationship Id="rId30" Type="http://schemas.openxmlformats.org/officeDocument/2006/relationships/slide" Target="slides/slide19.xml"/><Relationship Id="rId33" Type="http://schemas.openxmlformats.org/officeDocument/2006/relationships/slide" Target="slides/slide22.xml"/><Relationship Id="rId183" Type="http://schemas.openxmlformats.org/officeDocument/2006/relationships/slide" Target="slides/slide172.xml"/><Relationship Id="rId32" Type="http://schemas.openxmlformats.org/officeDocument/2006/relationships/slide" Target="slides/slide21.xml"/><Relationship Id="rId182" Type="http://schemas.openxmlformats.org/officeDocument/2006/relationships/slide" Target="slides/slide171.xml"/><Relationship Id="rId35" Type="http://schemas.openxmlformats.org/officeDocument/2006/relationships/slide" Target="slides/slide24.xml"/><Relationship Id="rId181" Type="http://schemas.openxmlformats.org/officeDocument/2006/relationships/slide" Target="slides/slide170.xml"/><Relationship Id="rId34" Type="http://schemas.openxmlformats.org/officeDocument/2006/relationships/slide" Target="slides/slide23.xml"/><Relationship Id="rId180" Type="http://schemas.openxmlformats.org/officeDocument/2006/relationships/slide" Target="slides/slide169.xml"/><Relationship Id="rId37" Type="http://schemas.openxmlformats.org/officeDocument/2006/relationships/slide" Target="slides/slide26.xml"/><Relationship Id="rId176" Type="http://schemas.openxmlformats.org/officeDocument/2006/relationships/slide" Target="slides/slide165.xml"/><Relationship Id="rId36" Type="http://schemas.openxmlformats.org/officeDocument/2006/relationships/slide" Target="slides/slide25.xml"/><Relationship Id="rId175" Type="http://schemas.openxmlformats.org/officeDocument/2006/relationships/slide" Target="slides/slide164.xml"/><Relationship Id="rId39" Type="http://schemas.openxmlformats.org/officeDocument/2006/relationships/slide" Target="slides/slide28.xml"/><Relationship Id="rId174" Type="http://schemas.openxmlformats.org/officeDocument/2006/relationships/slide" Target="slides/slide163.xml"/><Relationship Id="rId38" Type="http://schemas.openxmlformats.org/officeDocument/2006/relationships/slide" Target="slides/slide27.xml"/><Relationship Id="rId173" Type="http://schemas.openxmlformats.org/officeDocument/2006/relationships/slide" Target="slides/slide162.xml"/><Relationship Id="rId179" Type="http://schemas.openxmlformats.org/officeDocument/2006/relationships/slide" Target="slides/slide168.xml"/><Relationship Id="rId178" Type="http://schemas.openxmlformats.org/officeDocument/2006/relationships/slide" Target="slides/slide167.xml"/><Relationship Id="rId177" Type="http://schemas.openxmlformats.org/officeDocument/2006/relationships/slide" Target="slides/slide166.xml"/><Relationship Id="rId20" Type="http://schemas.openxmlformats.org/officeDocument/2006/relationships/slide" Target="slides/slide9.xml"/><Relationship Id="rId22" Type="http://schemas.openxmlformats.org/officeDocument/2006/relationships/slide" Target="slides/slide11.xml"/><Relationship Id="rId21" Type="http://schemas.openxmlformats.org/officeDocument/2006/relationships/slide" Target="slides/slide10.xml"/><Relationship Id="rId24" Type="http://schemas.openxmlformats.org/officeDocument/2006/relationships/slide" Target="slides/slide13.xml"/><Relationship Id="rId23" Type="http://schemas.openxmlformats.org/officeDocument/2006/relationships/slide" Target="slides/slide12.xml"/><Relationship Id="rId26" Type="http://schemas.openxmlformats.org/officeDocument/2006/relationships/slide" Target="slides/slide15.xml"/><Relationship Id="rId25" Type="http://schemas.openxmlformats.org/officeDocument/2006/relationships/slide" Target="slides/slide14.xml"/><Relationship Id="rId28" Type="http://schemas.openxmlformats.org/officeDocument/2006/relationships/slide" Target="slides/slide17.xml"/><Relationship Id="rId27" Type="http://schemas.openxmlformats.org/officeDocument/2006/relationships/slide" Target="slides/slide16.xml"/><Relationship Id="rId29" Type="http://schemas.openxmlformats.org/officeDocument/2006/relationships/slide" Target="slides/slide18.xml"/><Relationship Id="rId11" Type="http://schemas.openxmlformats.org/officeDocument/2006/relationships/notesMaster" Target="notesMasters/notesMaster1.xml"/><Relationship Id="rId10" Type="http://schemas.openxmlformats.org/officeDocument/2006/relationships/slideMaster" Target="slideMasters/slideMaster5.xml"/><Relationship Id="rId13" Type="http://schemas.openxmlformats.org/officeDocument/2006/relationships/slide" Target="slides/slide2.xml"/><Relationship Id="rId12" Type="http://schemas.openxmlformats.org/officeDocument/2006/relationships/slide" Target="slides/slide1.xml"/><Relationship Id="rId15" Type="http://schemas.openxmlformats.org/officeDocument/2006/relationships/slide" Target="slides/slide4.xml"/><Relationship Id="rId198" Type="http://schemas.openxmlformats.org/officeDocument/2006/relationships/slide" Target="slides/slide187.xml"/><Relationship Id="rId14" Type="http://schemas.openxmlformats.org/officeDocument/2006/relationships/slide" Target="slides/slide3.xml"/><Relationship Id="rId197" Type="http://schemas.openxmlformats.org/officeDocument/2006/relationships/slide" Target="slides/slide186.xml"/><Relationship Id="rId17" Type="http://schemas.openxmlformats.org/officeDocument/2006/relationships/slide" Target="slides/slide6.xml"/><Relationship Id="rId196" Type="http://schemas.openxmlformats.org/officeDocument/2006/relationships/slide" Target="slides/slide185.xml"/><Relationship Id="rId16" Type="http://schemas.openxmlformats.org/officeDocument/2006/relationships/slide" Target="slides/slide5.xml"/><Relationship Id="rId195" Type="http://schemas.openxmlformats.org/officeDocument/2006/relationships/slide" Target="slides/slide184.xml"/><Relationship Id="rId19" Type="http://schemas.openxmlformats.org/officeDocument/2006/relationships/slide" Target="slides/slide8.xml"/><Relationship Id="rId18" Type="http://schemas.openxmlformats.org/officeDocument/2006/relationships/slide" Target="slides/slide7.xml"/><Relationship Id="rId199" Type="http://schemas.openxmlformats.org/officeDocument/2006/relationships/slide" Target="slides/slide188.xml"/><Relationship Id="rId84" Type="http://schemas.openxmlformats.org/officeDocument/2006/relationships/slide" Target="slides/slide73.xml"/><Relationship Id="rId83" Type="http://schemas.openxmlformats.org/officeDocument/2006/relationships/slide" Target="slides/slide72.xml"/><Relationship Id="rId86" Type="http://schemas.openxmlformats.org/officeDocument/2006/relationships/slide" Target="slides/slide75.xml"/><Relationship Id="rId85" Type="http://schemas.openxmlformats.org/officeDocument/2006/relationships/slide" Target="slides/slide74.xml"/><Relationship Id="rId88" Type="http://schemas.openxmlformats.org/officeDocument/2006/relationships/slide" Target="slides/slide77.xml"/><Relationship Id="rId150" Type="http://schemas.openxmlformats.org/officeDocument/2006/relationships/slide" Target="slides/slide139.xml"/><Relationship Id="rId87" Type="http://schemas.openxmlformats.org/officeDocument/2006/relationships/slide" Target="slides/slide76.xml"/><Relationship Id="rId89" Type="http://schemas.openxmlformats.org/officeDocument/2006/relationships/slide" Target="slides/slide78.xml"/><Relationship Id="rId80" Type="http://schemas.openxmlformats.org/officeDocument/2006/relationships/slide" Target="slides/slide69.xml"/><Relationship Id="rId82" Type="http://schemas.openxmlformats.org/officeDocument/2006/relationships/slide" Target="slides/slide71.xml"/><Relationship Id="rId81" Type="http://schemas.openxmlformats.org/officeDocument/2006/relationships/slide" Target="slides/slide7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38.xml"/><Relationship Id="rId4" Type="http://schemas.openxmlformats.org/officeDocument/2006/relationships/tableStyles" Target="tableStyles.xml"/><Relationship Id="rId148" Type="http://schemas.openxmlformats.org/officeDocument/2006/relationships/slide" Target="slides/slide137.xml"/><Relationship Id="rId9" Type="http://schemas.openxmlformats.org/officeDocument/2006/relationships/slideMaster" Target="slideMasters/slideMaster4.xml"/><Relationship Id="rId143" Type="http://schemas.openxmlformats.org/officeDocument/2006/relationships/slide" Target="slides/slide132.xml"/><Relationship Id="rId142" Type="http://schemas.openxmlformats.org/officeDocument/2006/relationships/slide" Target="slides/slide131.xml"/><Relationship Id="rId263" Type="http://schemas.openxmlformats.org/officeDocument/2006/relationships/font" Target="fonts/OpenSans-boldItalic.fntdata"/><Relationship Id="rId141" Type="http://schemas.openxmlformats.org/officeDocument/2006/relationships/slide" Target="slides/slide130.xml"/><Relationship Id="rId262" Type="http://schemas.openxmlformats.org/officeDocument/2006/relationships/font" Target="fonts/OpenSans-italic.fntdata"/><Relationship Id="rId140" Type="http://schemas.openxmlformats.org/officeDocument/2006/relationships/slide" Target="slides/slide129.xml"/><Relationship Id="rId261" Type="http://schemas.openxmlformats.org/officeDocument/2006/relationships/font" Target="fonts/OpenSans-bold.fntdata"/><Relationship Id="rId5" Type="http://schemas.openxmlformats.org/officeDocument/2006/relationships/commentAuthors" Target="commentAuthors.xml"/><Relationship Id="rId147" Type="http://schemas.openxmlformats.org/officeDocument/2006/relationships/slide" Target="slides/slide136.xml"/><Relationship Id="rId6" Type="http://schemas.openxmlformats.org/officeDocument/2006/relationships/slideMaster" Target="slideMasters/slideMaster1.xml"/><Relationship Id="rId146" Type="http://schemas.openxmlformats.org/officeDocument/2006/relationships/slide" Target="slides/slide135.xml"/><Relationship Id="rId7" Type="http://schemas.openxmlformats.org/officeDocument/2006/relationships/slideMaster" Target="slideMasters/slideMaster2.xml"/><Relationship Id="rId145" Type="http://schemas.openxmlformats.org/officeDocument/2006/relationships/slide" Target="slides/slide134.xml"/><Relationship Id="rId8" Type="http://schemas.openxmlformats.org/officeDocument/2006/relationships/slideMaster" Target="slideMasters/slideMaster3.xml"/><Relationship Id="rId144" Type="http://schemas.openxmlformats.org/officeDocument/2006/relationships/slide" Target="slides/slide133.xml"/><Relationship Id="rId73" Type="http://schemas.openxmlformats.org/officeDocument/2006/relationships/slide" Target="slides/slide62.xml"/><Relationship Id="rId72" Type="http://schemas.openxmlformats.org/officeDocument/2006/relationships/slide" Target="slides/slide61.xml"/><Relationship Id="rId75" Type="http://schemas.openxmlformats.org/officeDocument/2006/relationships/slide" Target="slides/slide64.xml"/><Relationship Id="rId74" Type="http://schemas.openxmlformats.org/officeDocument/2006/relationships/slide" Target="slides/slide63.xml"/><Relationship Id="rId77" Type="http://schemas.openxmlformats.org/officeDocument/2006/relationships/slide" Target="slides/slide66.xml"/><Relationship Id="rId260" Type="http://schemas.openxmlformats.org/officeDocument/2006/relationships/font" Target="fonts/OpenSans-regular.fntdata"/><Relationship Id="rId76" Type="http://schemas.openxmlformats.org/officeDocument/2006/relationships/slide" Target="slides/slide65.xml"/><Relationship Id="rId79" Type="http://schemas.openxmlformats.org/officeDocument/2006/relationships/slide" Target="slides/slide68.xml"/><Relationship Id="rId78" Type="http://schemas.openxmlformats.org/officeDocument/2006/relationships/slide" Target="slides/slide67.xml"/><Relationship Id="rId71" Type="http://schemas.openxmlformats.org/officeDocument/2006/relationships/slide" Target="slides/slide60.xml"/><Relationship Id="rId70" Type="http://schemas.openxmlformats.org/officeDocument/2006/relationships/slide" Target="slides/slide59.xml"/><Relationship Id="rId139" Type="http://schemas.openxmlformats.org/officeDocument/2006/relationships/slide" Target="slides/slide128.xml"/><Relationship Id="rId138" Type="http://schemas.openxmlformats.org/officeDocument/2006/relationships/slide" Target="slides/slide127.xml"/><Relationship Id="rId259" Type="http://schemas.openxmlformats.org/officeDocument/2006/relationships/font" Target="fonts/NotoSansSymbols-bold.fntdata"/><Relationship Id="rId137" Type="http://schemas.openxmlformats.org/officeDocument/2006/relationships/slide" Target="slides/slide126.xml"/><Relationship Id="rId258" Type="http://schemas.openxmlformats.org/officeDocument/2006/relationships/font" Target="fonts/NotoSansSymbols-regular.fntdata"/><Relationship Id="rId132" Type="http://schemas.openxmlformats.org/officeDocument/2006/relationships/slide" Target="slides/slide121.xml"/><Relationship Id="rId253" Type="http://schemas.openxmlformats.org/officeDocument/2006/relationships/font" Target="fonts/Play-regular.fntdata"/><Relationship Id="rId131" Type="http://schemas.openxmlformats.org/officeDocument/2006/relationships/slide" Target="slides/slide120.xml"/><Relationship Id="rId252" Type="http://schemas.openxmlformats.org/officeDocument/2006/relationships/slide" Target="slides/slide241.xml"/><Relationship Id="rId130" Type="http://schemas.openxmlformats.org/officeDocument/2006/relationships/slide" Target="slides/slide119.xml"/><Relationship Id="rId251" Type="http://schemas.openxmlformats.org/officeDocument/2006/relationships/slide" Target="slides/slide240.xml"/><Relationship Id="rId250" Type="http://schemas.openxmlformats.org/officeDocument/2006/relationships/slide" Target="slides/slide239.xml"/><Relationship Id="rId136" Type="http://schemas.openxmlformats.org/officeDocument/2006/relationships/slide" Target="slides/slide125.xml"/><Relationship Id="rId257" Type="http://schemas.openxmlformats.org/officeDocument/2006/relationships/font" Target="fonts/Quicksand-bold.fntdata"/><Relationship Id="rId135" Type="http://schemas.openxmlformats.org/officeDocument/2006/relationships/slide" Target="slides/slide124.xml"/><Relationship Id="rId256" Type="http://schemas.openxmlformats.org/officeDocument/2006/relationships/font" Target="fonts/Quicksand-regular.fntdata"/><Relationship Id="rId134" Type="http://schemas.openxmlformats.org/officeDocument/2006/relationships/slide" Target="slides/slide123.xml"/><Relationship Id="rId255" Type="http://schemas.openxmlformats.org/officeDocument/2006/relationships/font" Target="fonts/Lobster-regular.fntdata"/><Relationship Id="rId133" Type="http://schemas.openxmlformats.org/officeDocument/2006/relationships/slide" Target="slides/slide122.xml"/><Relationship Id="rId254" Type="http://schemas.openxmlformats.org/officeDocument/2006/relationships/font" Target="fonts/Play-bold.fntdata"/><Relationship Id="rId62" Type="http://schemas.openxmlformats.org/officeDocument/2006/relationships/slide" Target="slides/slide51.xml"/><Relationship Id="rId61" Type="http://schemas.openxmlformats.org/officeDocument/2006/relationships/slide" Target="slides/slide50.xml"/><Relationship Id="rId64" Type="http://schemas.openxmlformats.org/officeDocument/2006/relationships/slide" Target="slides/slide53.xml"/><Relationship Id="rId63" Type="http://schemas.openxmlformats.org/officeDocument/2006/relationships/slide" Target="slides/slide52.xml"/><Relationship Id="rId66" Type="http://schemas.openxmlformats.org/officeDocument/2006/relationships/slide" Target="slides/slide55.xml"/><Relationship Id="rId172" Type="http://schemas.openxmlformats.org/officeDocument/2006/relationships/slide" Target="slides/slide161.xml"/><Relationship Id="rId65" Type="http://schemas.openxmlformats.org/officeDocument/2006/relationships/slide" Target="slides/slide54.xml"/><Relationship Id="rId171" Type="http://schemas.openxmlformats.org/officeDocument/2006/relationships/slide" Target="slides/slide160.xml"/><Relationship Id="rId68" Type="http://schemas.openxmlformats.org/officeDocument/2006/relationships/slide" Target="slides/slide57.xml"/><Relationship Id="rId170" Type="http://schemas.openxmlformats.org/officeDocument/2006/relationships/slide" Target="slides/slide159.xml"/><Relationship Id="rId67" Type="http://schemas.openxmlformats.org/officeDocument/2006/relationships/slide" Target="slides/slide56.xml"/><Relationship Id="rId60" Type="http://schemas.openxmlformats.org/officeDocument/2006/relationships/slide" Target="slides/slide49.xml"/><Relationship Id="rId165" Type="http://schemas.openxmlformats.org/officeDocument/2006/relationships/slide" Target="slides/slide154.xml"/><Relationship Id="rId69" Type="http://schemas.openxmlformats.org/officeDocument/2006/relationships/slide" Target="slides/slide58.xml"/><Relationship Id="rId164" Type="http://schemas.openxmlformats.org/officeDocument/2006/relationships/slide" Target="slides/slide153.xml"/><Relationship Id="rId163" Type="http://schemas.openxmlformats.org/officeDocument/2006/relationships/slide" Target="slides/slide152.xml"/><Relationship Id="rId162" Type="http://schemas.openxmlformats.org/officeDocument/2006/relationships/slide" Target="slides/slide151.xml"/><Relationship Id="rId169" Type="http://schemas.openxmlformats.org/officeDocument/2006/relationships/slide" Target="slides/slide158.xml"/><Relationship Id="rId168" Type="http://schemas.openxmlformats.org/officeDocument/2006/relationships/slide" Target="slides/slide157.xml"/><Relationship Id="rId167" Type="http://schemas.openxmlformats.org/officeDocument/2006/relationships/slide" Target="slides/slide156.xml"/><Relationship Id="rId166" Type="http://schemas.openxmlformats.org/officeDocument/2006/relationships/slide" Target="slides/slide155.xml"/><Relationship Id="rId51" Type="http://schemas.openxmlformats.org/officeDocument/2006/relationships/slide" Target="slides/slide40.xml"/><Relationship Id="rId50" Type="http://schemas.openxmlformats.org/officeDocument/2006/relationships/slide" Target="slides/slide39.xml"/><Relationship Id="rId53" Type="http://schemas.openxmlformats.org/officeDocument/2006/relationships/slide" Target="slides/slide42.xml"/><Relationship Id="rId52" Type="http://schemas.openxmlformats.org/officeDocument/2006/relationships/slide" Target="slides/slide41.xml"/><Relationship Id="rId55" Type="http://schemas.openxmlformats.org/officeDocument/2006/relationships/slide" Target="slides/slide44.xml"/><Relationship Id="rId161" Type="http://schemas.openxmlformats.org/officeDocument/2006/relationships/slide" Target="slides/slide150.xml"/><Relationship Id="rId54" Type="http://schemas.openxmlformats.org/officeDocument/2006/relationships/slide" Target="slides/slide43.xml"/><Relationship Id="rId160" Type="http://schemas.openxmlformats.org/officeDocument/2006/relationships/slide" Target="slides/slide149.xml"/><Relationship Id="rId57" Type="http://schemas.openxmlformats.org/officeDocument/2006/relationships/slide" Target="slides/slide46.xml"/><Relationship Id="rId56" Type="http://schemas.openxmlformats.org/officeDocument/2006/relationships/slide" Target="slides/slide45.xml"/><Relationship Id="rId159" Type="http://schemas.openxmlformats.org/officeDocument/2006/relationships/slide" Target="slides/slide148.xml"/><Relationship Id="rId59" Type="http://schemas.openxmlformats.org/officeDocument/2006/relationships/slide" Target="slides/slide48.xml"/><Relationship Id="rId154" Type="http://schemas.openxmlformats.org/officeDocument/2006/relationships/slide" Target="slides/slide143.xml"/><Relationship Id="rId58" Type="http://schemas.openxmlformats.org/officeDocument/2006/relationships/slide" Target="slides/slide47.xml"/><Relationship Id="rId153" Type="http://schemas.openxmlformats.org/officeDocument/2006/relationships/slide" Target="slides/slide142.xml"/><Relationship Id="rId152" Type="http://schemas.openxmlformats.org/officeDocument/2006/relationships/slide" Target="slides/slide141.xml"/><Relationship Id="rId151" Type="http://schemas.openxmlformats.org/officeDocument/2006/relationships/slide" Target="slides/slide140.xml"/><Relationship Id="rId158" Type="http://schemas.openxmlformats.org/officeDocument/2006/relationships/slide" Target="slides/slide147.xml"/><Relationship Id="rId157" Type="http://schemas.openxmlformats.org/officeDocument/2006/relationships/slide" Target="slides/slide146.xml"/><Relationship Id="rId156" Type="http://schemas.openxmlformats.org/officeDocument/2006/relationships/slide" Target="slides/slide145.xml"/><Relationship Id="rId155" Type="http://schemas.openxmlformats.org/officeDocument/2006/relationships/slide" Target="slides/slide144.xml"/><Relationship Id="rId107" Type="http://schemas.openxmlformats.org/officeDocument/2006/relationships/slide" Target="slides/slide96.xml"/><Relationship Id="rId228" Type="http://schemas.openxmlformats.org/officeDocument/2006/relationships/slide" Target="slides/slide217.xml"/><Relationship Id="rId106" Type="http://schemas.openxmlformats.org/officeDocument/2006/relationships/slide" Target="slides/slide95.xml"/><Relationship Id="rId227" Type="http://schemas.openxmlformats.org/officeDocument/2006/relationships/slide" Target="slides/slide216.xml"/><Relationship Id="rId105" Type="http://schemas.openxmlformats.org/officeDocument/2006/relationships/slide" Target="slides/slide94.xml"/><Relationship Id="rId226" Type="http://schemas.openxmlformats.org/officeDocument/2006/relationships/slide" Target="slides/slide215.xml"/><Relationship Id="rId104" Type="http://schemas.openxmlformats.org/officeDocument/2006/relationships/slide" Target="slides/slide93.xml"/><Relationship Id="rId225" Type="http://schemas.openxmlformats.org/officeDocument/2006/relationships/slide" Target="slides/slide214.xml"/><Relationship Id="rId109" Type="http://schemas.openxmlformats.org/officeDocument/2006/relationships/slide" Target="slides/slide98.xml"/><Relationship Id="rId108" Type="http://schemas.openxmlformats.org/officeDocument/2006/relationships/slide" Target="slides/slide97.xml"/><Relationship Id="rId229" Type="http://schemas.openxmlformats.org/officeDocument/2006/relationships/slide" Target="slides/slide218.xml"/><Relationship Id="rId220" Type="http://schemas.openxmlformats.org/officeDocument/2006/relationships/slide" Target="slides/slide209.xml"/><Relationship Id="rId103" Type="http://schemas.openxmlformats.org/officeDocument/2006/relationships/slide" Target="slides/slide92.xml"/><Relationship Id="rId224" Type="http://schemas.openxmlformats.org/officeDocument/2006/relationships/slide" Target="slides/slide213.xml"/><Relationship Id="rId102" Type="http://schemas.openxmlformats.org/officeDocument/2006/relationships/slide" Target="slides/slide91.xml"/><Relationship Id="rId223" Type="http://schemas.openxmlformats.org/officeDocument/2006/relationships/slide" Target="slides/slide212.xml"/><Relationship Id="rId101" Type="http://schemas.openxmlformats.org/officeDocument/2006/relationships/slide" Target="slides/slide90.xml"/><Relationship Id="rId222" Type="http://schemas.openxmlformats.org/officeDocument/2006/relationships/slide" Target="slides/slide211.xml"/><Relationship Id="rId100" Type="http://schemas.openxmlformats.org/officeDocument/2006/relationships/slide" Target="slides/slide89.xml"/><Relationship Id="rId221" Type="http://schemas.openxmlformats.org/officeDocument/2006/relationships/slide" Target="slides/slide210.xml"/><Relationship Id="rId217" Type="http://schemas.openxmlformats.org/officeDocument/2006/relationships/slide" Target="slides/slide206.xml"/><Relationship Id="rId216" Type="http://schemas.openxmlformats.org/officeDocument/2006/relationships/slide" Target="slides/slide205.xml"/><Relationship Id="rId215" Type="http://schemas.openxmlformats.org/officeDocument/2006/relationships/slide" Target="slides/slide204.xml"/><Relationship Id="rId214" Type="http://schemas.openxmlformats.org/officeDocument/2006/relationships/slide" Target="slides/slide203.xml"/><Relationship Id="rId219" Type="http://schemas.openxmlformats.org/officeDocument/2006/relationships/slide" Target="slides/slide208.xml"/><Relationship Id="rId218" Type="http://schemas.openxmlformats.org/officeDocument/2006/relationships/slide" Target="slides/slide207.xml"/><Relationship Id="rId213" Type="http://schemas.openxmlformats.org/officeDocument/2006/relationships/slide" Target="slides/slide202.xml"/><Relationship Id="rId212" Type="http://schemas.openxmlformats.org/officeDocument/2006/relationships/slide" Target="slides/slide201.xml"/><Relationship Id="rId211" Type="http://schemas.openxmlformats.org/officeDocument/2006/relationships/slide" Target="slides/slide200.xml"/><Relationship Id="rId210" Type="http://schemas.openxmlformats.org/officeDocument/2006/relationships/slide" Target="slides/slide199.xml"/><Relationship Id="rId129" Type="http://schemas.openxmlformats.org/officeDocument/2006/relationships/slide" Target="slides/slide118.xml"/><Relationship Id="rId128" Type="http://schemas.openxmlformats.org/officeDocument/2006/relationships/slide" Target="slides/slide117.xml"/><Relationship Id="rId249" Type="http://schemas.openxmlformats.org/officeDocument/2006/relationships/slide" Target="slides/slide238.xml"/><Relationship Id="rId127" Type="http://schemas.openxmlformats.org/officeDocument/2006/relationships/slide" Target="slides/slide116.xml"/><Relationship Id="rId248" Type="http://schemas.openxmlformats.org/officeDocument/2006/relationships/slide" Target="slides/slide237.xml"/><Relationship Id="rId126" Type="http://schemas.openxmlformats.org/officeDocument/2006/relationships/slide" Target="slides/slide115.xml"/><Relationship Id="rId247" Type="http://schemas.openxmlformats.org/officeDocument/2006/relationships/slide" Target="slides/slide236.xml"/><Relationship Id="rId121" Type="http://schemas.openxmlformats.org/officeDocument/2006/relationships/slide" Target="slides/slide110.xml"/><Relationship Id="rId242" Type="http://schemas.openxmlformats.org/officeDocument/2006/relationships/slide" Target="slides/slide231.xml"/><Relationship Id="rId120" Type="http://schemas.openxmlformats.org/officeDocument/2006/relationships/slide" Target="slides/slide109.xml"/><Relationship Id="rId241" Type="http://schemas.openxmlformats.org/officeDocument/2006/relationships/slide" Target="slides/slide230.xml"/><Relationship Id="rId240" Type="http://schemas.openxmlformats.org/officeDocument/2006/relationships/slide" Target="slides/slide229.xml"/><Relationship Id="rId125" Type="http://schemas.openxmlformats.org/officeDocument/2006/relationships/slide" Target="slides/slide114.xml"/><Relationship Id="rId246" Type="http://schemas.openxmlformats.org/officeDocument/2006/relationships/slide" Target="slides/slide235.xml"/><Relationship Id="rId124" Type="http://schemas.openxmlformats.org/officeDocument/2006/relationships/slide" Target="slides/slide113.xml"/><Relationship Id="rId245" Type="http://schemas.openxmlformats.org/officeDocument/2006/relationships/slide" Target="slides/slide234.xml"/><Relationship Id="rId123" Type="http://schemas.openxmlformats.org/officeDocument/2006/relationships/slide" Target="slides/slide112.xml"/><Relationship Id="rId244" Type="http://schemas.openxmlformats.org/officeDocument/2006/relationships/slide" Target="slides/slide233.xml"/><Relationship Id="rId122" Type="http://schemas.openxmlformats.org/officeDocument/2006/relationships/slide" Target="slides/slide111.xml"/><Relationship Id="rId243" Type="http://schemas.openxmlformats.org/officeDocument/2006/relationships/slide" Target="slides/slide232.xml"/><Relationship Id="rId95" Type="http://schemas.openxmlformats.org/officeDocument/2006/relationships/slide" Target="slides/slide84.xml"/><Relationship Id="rId94" Type="http://schemas.openxmlformats.org/officeDocument/2006/relationships/slide" Target="slides/slide83.xml"/><Relationship Id="rId97" Type="http://schemas.openxmlformats.org/officeDocument/2006/relationships/slide" Target="slides/slide86.xml"/><Relationship Id="rId96" Type="http://schemas.openxmlformats.org/officeDocument/2006/relationships/slide" Target="slides/slide85.xml"/><Relationship Id="rId99" Type="http://schemas.openxmlformats.org/officeDocument/2006/relationships/slide" Target="slides/slide88.xml"/><Relationship Id="rId98" Type="http://schemas.openxmlformats.org/officeDocument/2006/relationships/slide" Target="slides/slide87.xml"/><Relationship Id="rId91" Type="http://schemas.openxmlformats.org/officeDocument/2006/relationships/slide" Target="slides/slide80.xml"/><Relationship Id="rId90" Type="http://schemas.openxmlformats.org/officeDocument/2006/relationships/slide" Target="slides/slide79.xml"/><Relationship Id="rId93" Type="http://schemas.openxmlformats.org/officeDocument/2006/relationships/slide" Target="slides/slide82.xml"/><Relationship Id="rId92" Type="http://schemas.openxmlformats.org/officeDocument/2006/relationships/slide" Target="slides/slide81.xml"/><Relationship Id="rId118" Type="http://schemas.openxmlformats.org/officeDocument/2006/relationships/slide" Target="slides/slide107.xml"/><Relationship Id="rId239" Type="http://schemas.openxmlformats.org/officeDocument/2006/relationships/slide" Target="slides/slide228.xml"/><Relationship Id="rId117" Type="http://schemas.openxmlformats.org/officeDocument/2006/relationships/slide" Target="slides/slide106.xml"/><Relationship Id="rId238" Type="http://schemas.openxmlformats.org/officeDocument/2006/relationships/slide" Target="slides/slide227.xml"/><Relationship Id="rId116" Type="http://schemas.openxmlformats.org/officeDocument/2006/relationships/slide" Target="slides/slide105.xml"/><Relationship Id="rId237" Type="http://schemas.openxmlformats.org/officeDocument/2006/relationships/slide" Target="slides/slide226.xml"/><Relationship Id="rId115" Type="http://schemas.openxmlformats.org/officeDocument/2006/relationships/slide" Target="slides/slide104.xml"/><Relationship Id="rId236" Type="http://schemas.openxmlformats.org/officeDocument/2006/relationships/slide" Target="slides/slide225.xml"/><Relationship Id="rId119" Type="http://schemas.openxmlformats.org/officeDocument/2006/relationships/slide" Target="slides/slide108.xml"/><Relationship Id="rId110" Type="http://schemas.openxmlformats.org/officeDocument/2006/relationships/slide" Target="slides/slide99.xml"/><Relationship Id="rId231" Type="http://schemas.openxmlformats.org/officeDocument/2006/relationships/slide" Target="slides/slide220.xml"/><Relationship Id="rId230" Type="http://schemas.openxmlformats.org/officeDocument/2006/relationships/slide" Target="slides/slide219.xml"/><Relationship Id="rId114" Type="http://schemas.openxmlformats.org/officeDocument/2006/relationships/slide" Target="slides/slide103.xml"/><Relationship Id="rId235" Type="http://schemas.openxmlformats.org/officeDocument/2006/relationships/slide" Target="slides/slide224.xml"/><Relationship Id="rId113" Type="http://schemas.openxmlformats.org/officeDocument/2006/relationships/slide" Target="slides/slide102.xml"/><Relationship Id="rId234" Type="http://schemas.openxmlformats.org/officeDocument/2006/relationships/slide" Target="slides/slide223.xml"/><Relationship Id="rId112" Type="http://schemas.openxmlformats.org/officeDocument/2006/relationships/slide" Target="slides/slide101.xml"/><Relationship Id="rId233" Type="http://schemas.openxmlformats.org/officeDocument/2006/relationships/slide" Target="slides/slide222.xml"/><Relationship Id="rId111" Type="http://schemas.openxmlformats.org/officeDocument/2006/relationships/slide" Target="slides/slide100.xml"/><Relationship Id="rId232" Type="http://schemas.openxmlformats.org/officeDocument/2006/relationships/slide" Target="slides/slide221.xml"/><Relationship Id="rId206" Type="http://schemas.openxmlformats.org/officeDocument/2006/relationships/slide" Target="slides/slide195.xml"/><Relationship Id="rId205" Type="http://schemas.openxmlformats.org/officeDocument/2006/relationships/slide" Target="slides/slide194.xml"/><Relationship Id="rId204" Type="http://schemas.openxmlformats.org/officeDocument/2006/relationships/slide" Target="slides/slide193.xml"/><Relationship Id="rId203" Type="http://schemas.openxmlformats.org/officeDocument/2006/relationships/slide" Target="slides/slide192.xml"/><Relationship Id="rId209" Type="http://schemas.openxmlformats.org/officeDocument/2006/relationships/slide" Target="slides/slide198.xml"/><Relationship Id="rId208" Type="http://schemas.openxmlformats.org/officeDocument/2006/relationships/slide" Target="slides/slide197.xml"/><Relationship Id="rId207" Type="http://schemas.openxmlformats.org/officeDocument/2006/relationships/slide" Target="slides/slide196.xml"/><Relationship Id="rId202" Type="http://schemas.openxmlformats.org/officeDocument/2006/relationships/slide" Target="slides/slide191.xml"/><Relationship Id="rId201" Type="http://schemas.openxmlformats.org/officeDocument/2006/relationships/slide" Target="slides/slide190.xml"/><Relationship Id="rId200" Type="http://schemas.openxmlformats.org/officeDocument/2006/relationships/slide" Target="slides/slide189.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6-21T14:29:08.293">
    <p:pos x="617" y="71"/>
    <p:text>@farrj@vailschooldistrict.org should we add a parking lot reminder here, or create a new slide before this (maybe a picture of the space with stickies?)?</p:text>
  </p:cm>
  <p:cm authorId="1" idx="1" dt="2026-06-21T14:29:08.293">
    <p:pos x="617" y="71"/>
    <p:text>Added reminders!</p:text>
  </p:cm>
  <p:cm authorId="0" idx="2" dt="2026-06-19T23:58:46.093">
    <p:pos x="617" y="171"/>
    <p:text>@cwbowers2002@gmail.com @farrj@vailschooldistrict.org Add any other announcements/details to these slides!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rontiersin.org/journals/immunology/articles/10.3389/fimmu.2015.00534/full" TargetMode="External"/><Relationship Id="rId3" Type="http://schemas.openxmlformats.org/officeDocument/2006/relationships/hyperlink" Target="https://sqonline.ucsd.edu/2022/11/dendritic-cells-stimulating-immune-response/" TargetMode="Externa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rontiersin.org/journals/immunology/articles/10.3389/fimmu.2015.00534/full" TargetMode="External"/><Relationship Id="rId3" Type="http://schemas.openxmlformats.org/officeDocument/2006/relationships/hyperlink" Target="https://sqonline.ucsd.edu/2022/11/dendritic-cells-stimulating-immune-response/" TargetMode="Externa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rontiersin.org/journals/immunology/articles/10.3389/fimmu.2015.00534/full" TargetMode="External"/><Relationship Id="rId3" Type="http://schemas.openxmlformats.org/officeDocument/2006/relationships/hyperlink" Target="https://sqonline.ucsd.edu/2022/11/dendritic-cells-stimulating-immune-response/" TargetMode="Externa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ellimagelibrary.org/pages/cell_illustration"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ook.bionumbers.org/what-is-the-range-of-cell-sizes-and-shapes/" TargetMode="Externa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2f05ed8833a_2_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8" name="Google Shape;648;g2f05ed8833a_2_8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3ec32055356_5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3ec32055356_5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9" name="Shape 1959"/>
        <p:cNvGrpSpPr/>
        <p:nvPr/>
      </p:nvGrpSpPr>
      <p:grpSpPr>
        <a:xfrm>
          <a:off x="0" y="0"/>
          <a:ext cx="0" cy="0"/>
          <a:chOff x="0" y="0"/>
          <a:chExt cx="0" cy="0"/>
        </a:xfrm>
      </p:grpSpPr>
      <p:sp>
        <p:nvSpPr>
          <p:cNvPr id="1960" name="Google Shape;1960;g3f212eca71d_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1" name="Google Shape;1961;g3f212eca71d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0" name="Shape 1980"/>
        <p:cNvGrpSpPr/>
        <p:nvPr/>
      </p:nvGrpSpPr>
      <p:grpSpPr>
        <a:xfrm>
          <a:off x="0" y="0"/>
          <a:ext cx="0" cy="0"/>
          <a:chOff x="0" y="0"/>
          <a:chExt cx="0" cy="0"/>
        </a:xfrm>
      </p:grpSpPr>
      <p:sp>
        <p:nvSpPr>
          <p:cNvPr id="1981" name="Google Shape;1981;g3ee13738f29_1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2" name="Google Shape;1982;g3ee13738f29_1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6" name="Shape 1986"/>
        <p:cNvGrpSpPr/>
        <p:nvPr/>
      </p:nvGrpSpPr>
      <p:grpSpPr>
        <a:xfrm>
          <a:off x="0" y="0"/>
          <a:ext cx="0" cy="0"/>
          <a:chOff x="0" y="0"/>
          <a:chExt cx="0" cy="0"/>
        </a:xfrm>
      </p:grpSpPr>
      <p:sp>
        <p:nvSpPr>
          <p:cNvPr id="1987" name="Google Shape;1987;g3ee13738f29_1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8" name="Google Shape;1988;g3ee13738f29_1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3" name="Shape 1993"/>
        <p:cNvGrpSpPr/>
        <p:nvPr/>
      </p:nvGrpSpPr>
      <p:grpSpPr>
        <a:xfrm>
          <a:off x="0" y="0"/>
          <a:ext cx="0" cy="0"/>
          <a:chOff x="0" y="0"/>
          <a:chExt cx="0" cy="0"/>
        </a:xfrm>
      </p:grpSpPr>
      <p:sp>
        <p:nvSpPr>
          <p:cNvPr id="1994" name="Google Shape;1994;g3ee13738f29_1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5" name="Google Shape;1995;g3ee13738f29_1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0" name="Shape 2000"/>
        <p:cNvGrpSpPr/>
        <p:nvPr/>
      </p:nvGrpSpPr>
      <p:grpSpPr>
        <a:xfrm>
          <a:off x="0" y="0"/>
          <a:ext cx="0" cy="0"/>
          <a:chOff x="0" y="0"/>
          <a:chExt cx="0" cy="0"/>
        </a:xfrm>
      </p:grpSpPr>
      <p:sp>
        <p:nvSpPr>
          <p:cNvPr id="2001" name="Google Shape;2001;g3ee13738f29_1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2" name="Google Shape;2002;g3ee13738f29_1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6" name="Shape 2006"/>
        <p:cNvGrpSpPr/>
        <p:nvPr/>
      </p:nvGrpSpPr>
      <p:grpSpPr>
        <a:xfrm>
          <a:off x="0" y="0"/>
          <a:ext cx="0" cy="0"/>
          <a:chOff x="0" y="0"/>
          <a:chExt cx="0" cy="0"/>
        </a:xfrm>
      </p:grpSpPr>
      <p:sp>
        <p:nvSpPr>
          <p:cNvPr id="2007" name="Google Shape;2007;g3ee13738f29_1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8" name="Google Shape;2008;g3ee13738f29_1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3" name="Shape 2013"/>
        <p:cNvGrpSpPr/>
        <p:nvPr/>
      </p:nvGrpSpPr>
      <p:grpSpPr>
        <a:xfrm>
          <a:off x="0" y="0"/>
          <a:ext cx="0" cy="0"/>
          <a:chOff x="0" y="0"/>
          <a:chExt cx="0" cy="0"/>
        </a:xfrm>
      </p:grpSpPr>
      <p:sp>
        <p:nvSpPr>
          <p:cNvPr id="2014" name="Google Shape;2014;g3ee13738f29_1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5" name="Google Shape;2015;g3ee13738f29_1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1" name="Shape 2021"/>
        <p:cNvGrpSpPr/>
        <p:nvPr/>
      </p:nvGrpSpPr>
      <p:grpSpPr>
        <a:xfrm>
          <a:off x="0" y="0"/>
          <a:ext cx="0" cy="0"/>
          <a:chOff x="0" y="0"/>
          <a:chExt cx="0" cy="0"/>
        </a:xfrm>
      </p:grpSpPr>
      <p:sp>
        <p:nvSpPr>
          <p:cNvPr id="2022" name="Google Shape;2022;g3ee13738f29_1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3" name="Google Shape;2023;g3ee13738f29_1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0" name="Shape 2030"/>
        <p:cNvGrpSpPr/>
        <p:nvPr/>
      </p:nvGrpSpPr>
      <p:grpSpPr>
        <a:xfrm>
          <a:off x="0" y="0"/>
          <a:ext cx="0" cy="0"/>
          <a:chOff x="0" y="0"/>
          <a:chExt cx="0" cy="0"/>
        </a:xfrm>
      </p:grpSpPr>
      <p:sp>
        <p:nvSpPr>
          <p:cNvPr id="2031" name="Google Shape;2031;g3ee13738f29_1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2" name="Google Shape;2032;g3ee13738f29_1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8" name="Shape 2038"/>
        <p:cNvGrpSpPr/>
        <p:nvPr/>
      </p:nvGrpSpPr>
      <p:grpSpPr>
        <a:xfrm>
          <a:off x="0" y="0"/>
          <a:ext cx="0" cy="0"/>
          <a:chOff x="0" y="0"/>
          <a:chExt cx="0" cy="0"/>
        </a:xfrm>
      </p:grpSpPr>
      <p:sp>
        <p:nvSpPr>
          <p:cNvPr id="2039" name="Google Shape;2039;g3ee13738f29_1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0" name="Google Shape;2040;g3ee13738f29_1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3ec32055356_5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0" name="Google Shape;720;g3ec32055356_5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9" name="Shape 2049"/>
        <p:cNvGrpSpPr/>
        <p:nvPr/>
      </p:nvGrpSpPr>
      <p:grpSpPr>
        <a:xfrm>
          <a:off x="0" y="0"/>
          <a:ext cx="0" cy="0"/>
          <a:chOff x="0" y="0"/>
          <a:chExt cx="0" cy="0"/>
        </a:xfrm>
      </p:grpSpPr>
      <p:sp>
        <p:nvSpPr>
          <p:cNvPr id="2050" name="Google Shape;2050;g3ec29377136_0_8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1" name="Google Shape;2051;g3ec29377136_0_8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5" name="Shape 2055"/>
        <p:cNvGrpSpPr/>
        <p:nvPr/>
      </p:nvGrpSpPr>
      <p:grpSpPr>
        <a:xfrm>
          <a:off x="0" y="0"/>
          <a:ext cx="0" cy="0"/>
          <a:chOff x="0" y="0"/>
          <a:chExt cx="0" cy="0"/>
        </a:xfrm>
      </p:grpSpPr>
      <p:sp>
        <p:nvSpPr>
          <p:cNvPr id="2056" name="Google Shape;2056;g3ec29377136_0_7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7" name="Google Shape;2057;g3ec29377136_0_7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8" name="Shape 2068"/>
        <p:cNvGrpSpPr/>
        <p:nvPr/>
      </p:nvGrpSpPr>
      <p:grpSpPr>
        <a:xfrm>
          <a:off x="0" y="0"/>
          <a:ext cx="0" cy="0"/>
          <a:chOff x="0" y="0"/>
          <a:chExt cx="0" cy="0"/>
        </a:xfrm>
      </p:grpSpPr>
      <p:sp>
        <p:nvSpPr>
          <p:cNvPr id="2069" name="Google Shape;2069;g3ec29377136_0_8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0" name="Google Shape;2070;g3ec29377136_0_8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4" name="Shape 2074"/>
        <p:cNvGrpSpPr/>
        <p:nvPr/>
      </p:nvGrpSpPr>
      <p:grpSpPr>
        <a:xfrm>
          <a:off x="0" y="0"/>
          <a:ext cx="0" cy="0"/>
          <a:chOff x="0" y="0"/>
          <a:chExt cx="0" cy="0"/>
        </a:xfrm>
      </p:grpSpPr>
      <p:sp>
        <p:nvSpPr>
          <p:cNvPr id="2075" name="Google Shape;2075;g3ec29377136_0_7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6" name="Google Shape;2076;g3ec29377136_0_7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9" name="Shape 2079"/>
        <p:cNvGrpSpPr/>
        <p:nvPr/>
      </p:nvGrpSpPr>
      <p:grpSpPr>
        <a:xfrm>
          <a:off x="0" y="0"/>
          <a:ext cx="0" cy="0"/>
          <a:chOff x="0" y="0"/>
          <a:chExt cx="0" cy="0"/>
        </a:xfrm>
      </p:grpSpPr>
      <p:sp>
        <p:nvSpPr>
          <p:cNvPr id="2080" name="Google Shape;2080;g3ec29377136_0_7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1" name="Google Shape;2081;g3ec29377136_0_7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6" name="Shape 2086"/>
        <p:cNvGrpSpPr/>
        <p:nvPr/>
      </p:nvGrpSpPr>
      <p:grpSpPr>
        <a:xfrm>
          <a:off x="0" y="0"/>
          <a:ext cx="0" cy="0"/>
          <a:chOff x="0" y="0"/>
          <a:chExt cx="0" cy="0"/>
        </a:xfrm>
      </p:grpSpPr>
      <p:sp>
        <p:nvSpPr>
          <p:cNvPr id="2087" name="Google Shape;2087;g3ec29377136_0_7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8" name="Google Shape;2088;g3ec29377136_0_7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Skin dendritic cell:  </a:t>
            </a:r>
            <a:r>
              <a:rPr lang="en" u="sng">
                <a:solidFill>
                  <a:schemeClr val="hlink"/>
                </a:solidFill>
                <a:hlinkClick r:id="rId2"/>
              </a:rPr>
              <a:t>https://www.frontiersin.org/journals/immunology/articles/10.3389/fimmu.2015.00534/full</a:t>
            </a:r>
            <a:endParaRPr/>
          </a:p>
          <a:p>
            <a:pPr indent="0" lvl="0" marL="0" rtl="0" algn="l">
              <a:spcBef>
                <a:spcPts val="0"/>
              </a:spcBef>
              <a:spcAft>
                <a:spcPts val="0"/>
              </a:spcAft>
              <a:buNone/>
            </a:pPr>
            <a:r>
              <a:rPr lang="en"/>
              <a:t>Skin dendritic cell colorized: </a:t>
            </a:r>
            <a:r>
              <a:rPr lang="en" u="sng">
                <a:solidFill>
                  <a:schemeClr val="hlink"/>
                </a:solidFill>
                <a:hlinkClick r:id="rId3"/>
              </a:rPr>
              <a:t> https://sqonline.ucsd.edu/2022/11/dendritic-cells-stimulating-immune-response/</a:t>
            </a:r>
            <a:endParaRPr/>
          </a:p>
          <a:p>
            <a:pPr indent="0" lvl="0" marL="0" rtl="0" algn="l">
              <a:spcBef>
                <a:spcPts val="0"/>
              </a:spcBef>
              <a:spcAft>
                <a:spcPts val="0"/>
              </a:spcAft>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5" name="Shape 2095"/>
        <p:cNvGrpSpPr/>
        <p:nvPr/>
      </p:nvGrpSpPr>
      <p:grpSpPr>
        <a:xfrm>
          <a:off x="0" y="0"/>
          <a:ext cx="0" cy="0"/>
          <a:chOff x="0" y="0"/>
          <a:chExt cx="0" cy="0"/>
        </a:xfrm>
      </p:grpSpPr>
      <p:sp>
        <p:nvSpPr>
          <p:cNvPr id="2096" name="Google Shape;2096;g3ec29377136_0_7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7" name="Google Shape;2097;g3ec29377136_0_7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Skin dendritic cell:  </a:t>
            </a:r>
            <a:r>
              <a:rPr lang="en" u="sng">
                <a:solidFill>
                  <a:schemeClr val="hlink"/>
                </a:solidFill>
                <a:hlinkClick r:id="rId2"/>
              </a:rPr>
              <a:t>https://www.frontiersin.org/journals/immunology/articles/10.3389/fimmu.2015.00534/full</a:t>
            </a:r>
            <a:endParaRPr/>
          </a:p>
          <a:p>
            <a:pPr indent="0" lvl="0" marL="0" rtl="0" algn="l">
              <a:spcBef>
                <a:spcPts val="0"/>
              </a:spcBef>
              <a:spcAft>
                <a:spcPts val="0"/>
              </a:spcAft>
              <a:buNone/>
            </a:pPr>
            <a:r>
              <a:rPr lang="en"/>
              <a:t>Skin dendritic cell colorized: </a:t>
            </a:r>
            <a:r>
              <a:rPr lang="en" u="sng">
                <a:solidFill>
                  <a:schemeClr val="hlink"/>
                </a:solidFill>
                <a:hlinkClick r:id="rId3"/>
              </a:rPr>
              <a:t> https://sqonline.ucsd.edu/2022/11/dendritic-cells-stimulating-immune-response/</a:t>
            </a:r>
            <a:endParaRPr/>
          </a:p>
          <a:p>
            <a:pPr indent="0" lvl="0" marL="0" rtl="0" algn="l">
              <a:spcBef>
                <a:spcPts val="0"/>
              </a:spcBef>
              <a:spcAft>
                <a:spcPts val="0"/>
              </a:spcAft>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3" name="Shape 2103"/>
        <p:cNvGrpSpPr/>
        <p:nvPr/>
      </p:nvGrpSpPr>
      <p:grpSpPr>
        <a:xfrm>
          <a:off x="0" y="0"/>
          <a:ext cx="0" cy="0"/>
          <a:chOff x="0" y="0"/>
          <a:chExt cx="0" cy="0"/>
        </a:xfrm>
      </p:grpSpPr>
      <p:sp>
        <p:nvSpPr>
          <p:cNvPr id="2104" name="Google Shape;2104;g3ec29377136_0_8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5" name="Google Shape;2105;g3ec29377136_0_8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Skin dendritic cell:  </a:t>
            </a:r>
            <a:r>
              <a:rPr lang="en" u="sng">
                <a:solidFill>
                  <a:schemeClr val="hlink"/>
                </a:solidFill>
                <a:hlinkClick r:id="rId2"/>
              </a:rPr>
              <a:t>https://www.frontiersin.org/journals/immunology/articles/10.3389/fimmu.2015.00534/full</a:t>
            </a:r>
            <a:endParaRPr/>
          </a:p>
          <a:p>
            <a:pPr indent="0" lvl="0" marL="0" rtl="0" algn="l">
              <a:spcBef>
                <a:spcPts val="0"/>
              </a:spcBef>
              <a:spcAft>
                <a:spcPts val="0"/>
              </a:spcAft>
              <a:buNone/>
            </a:pPr>
            <a:r>
              <a:rPr lang="en"/>
              <a:t>Skin dendritic cell colorized: </a:t>
            </a:r>
            <a:r>
              <a:rPr lang="en" u="sng">
                <a:solidFill>
                  <a:schemeClr val="hlink"/>
                </a:solidFill>
                <a:hlinkClick r:id="rId3"/>
              </a:rPr>
              <a:t> https://sqonline.ucsd.edu/2022/11/dendritic-cells-stimulating-immune-response/</a:t>
            </a:r>
            <a:endParaRPr/>
          </a:p>
          <a:p>
            <a:pPr indent="0" lvl="0" marL="0" rtl="0" algn="l">
              <a:spcBef>
                <a:spcPts val="0"/>
              </a:spcBef>
              <a:spcAft>
                <a:spcPts val="0"/>
              </a:spcAft>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1" name="Shape 2111"/>
        <p:cNvGrpSpPr/>
        <p:nvPr/>
      </p:nvGrpSpPr>
      <p:grpSpPr>
        <a:xfrm>
          <a:off x="0" y="0"/>
          <a:ext cx="0" cy="0"/>
          <a:chOff x="0" y="0"/>
          <a:chExt cx="0" cy="0"/>
        </a:xfrm>
      </p:grpSpPr>
      <p:sp>
        <p:nvSpPr>
          <p:cNvPr id="2112" name="Google Shape;2112;g3ec29377136_0_8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3" name="Google Shape;2113;g3ec29377136_0_8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8" name="Shape 2118"/>
        <p:cNvGrpSpPr/>
        <p:nvPr/>
      </p:nvGrpSpPr>
      <p:grpSpPr>
        <a:xfrm>
          <a:off x="0" y="0"/>
          <a:ext cx="0" cy="0"/>
          <a:chOff x="0" y="0"/>
          <a:chExt cx="0" cy="0"/>
        </a:xfrm>
      </p:grpSpPr>
      <p:sp>
        <p:nvSpPr>
          <p:cNvPr id="2119" name="Google Shape;2119;g3ec29377136_0_8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0" name="Google Shape;2120;g3ec29377136_0_8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g3ec29377136_0_1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9" name="Google Shape;729;g3ec29377136_0_1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5" name="Shape 2125"/>
        <p:cNvGrpSpPr/>
        <p:nvPr/>
      </p:nvGrpSpPr>
      <p:grpSpPr>
        <a:xfrm>
          <a:off x="0" y="0"/>
          <a:ext cx="0" cy="0"/>
          <a:chOff x="0" y="0"/>
          <a:chExt cx="0" cy="0"/>
        </a:xfrm>
      </p:grpSpPr>
      <p:sp>
        <p:nvSpPr>
          <p:cNvPr id="2126" name="Google Shape;2126;g3ec29377136_0_8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7" name="Google Shape;2127;g3ec29377136_0_8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0" name="Shape 2130"/>
        <p:cNvGrpSpPr/>
        <p:nvPr/>
      </p:nvGrpSpPr>
      <p:grpSpPr>
        <a:xfrm>
          <a:off x="0" y="0"/>
          <a:ext cx="0" cy="0"/>
          <a:chOff x="0" y="0"/>
          <a:chExt cx="0" cy="0"/>
        </a:xfrm>
      </p:grpSpPr>
      <p:sp>
        <p:nvSpPr>
          <p:cNvPr id="2131" name="Google Shape;2131;g3ec29377136_0_8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2" name="Google Shape;2132;g3ec29377136_0_8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7" name="Shape 2137"/>
        <p:cNvGrpSpPr/>
        <p:nvPr/>
      </p:nvGrpSpPr>
      <p:grpSpPr>
        <a:xfrm>
          <a:off x="0" y="0"/>
          <a:ext cx="0" cy="0"/>
          <a:chOff x="0" y="0"/>
          <a:chExt cx="0" cy="0"/>
        </a:xfrm>
      </p:grpSpPr>
      <p:sp>
        <p:nvSpPr>
          <p:cNvPr id="2138" name="Google Shape;2138;g3ec29377136_0_8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9" name="Google Shape;2139;g3ec29377136_0_8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5" name="Shape 2145"/>
        <p:cNvGrpSpPr/>
        <p:nvPr/>
      </p:nvGrpSpPr>
      <p:grpSpPr>
        <a:xfrm>
          <a:off x="0" y="0"/>
          <a:ext cx="0" cy="0"/>
          <a:chOff x="0" y="0"/>
          <a:chExt cx="0" cy="0"/>
        </a:xfrm>
      </p:grpSpPr>
      <p:sp>
        <p:nvSpPr>
          <p:cNvPr id="2146" name="Google Shape;2146;g3ec29377136_0_8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7" name="Google Shape;2147;g3ec29377136_0_8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1" name="Shape 2151"/>
        <p:cNvGrpSpPr/>
        <p:nvPr/>
      </p:nvGrpSpPr>
      <p:grpSpPr>
        <a:xfrm>
          <a:off x="0" y="0"/>
          <a:ext cx="0" cy="0"/>
          <a:chOff x="0" y="0"/>
          <a:chExt cx="0" cy="0"/>
        </a:xfrm>
      </p:grpSpPr>
      <p:sp>
        <p:nvSpPr>
          <p:cNvPr id="2152" name="Google Shape;2152;g3ec29377136_0_10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3" name="Google Shape;2153;g3ec29377136_0_10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5" name="Shape 2155"/>
        <p:cNvGrpSpPr/>
        <p:nvPr/>
      </p:nvGrpSpPr>
      <p:grpSpPr>
        <a:xfrm>
          <a:off x="0" y="0"/>
          <a:ext cx="0" cy="0"/>
          <a:chOff x="0" y="0"/>
          <a:chExt cx="0" cy="0"/>
        </a:xfrm>
      </p:grpSpPr>
      <p:sp>
        <p:nvSpPr>
          <p:cNvPr id="2156" name="Google Shape;2156;g3ec29377136_0_10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7" name="Google Shape;2157;g3ec29377136_0_10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2" name="Shape 2162"/>
        <p:cNvGrpSpPr/>
        <p:nvPr/>
      </p:nvGrpSpPr>
      <p:grpSpPr>
        <a:xfrm>
          <a:off x="0" y="0"/>
          <a:ext cx="0" cy="0"/>
          <a:chOff x="0" y="0"/>
          <a:chExt cx="0" cy="0"/>
        </a:xfrm>
      </p:grpSpPr>
      <p:sp>
        <p:nvSpPr>
          <p:cNvPr id="2163" name="Google Shape;2163;g3edfa7ed89f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4" name="Google Shape;2164;g3edfa7ed89f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9" name="Shape 2169"/>
        <p:cNvGrpSpPr/>
        <p:nvPr/>
      </p:nvGrpSpPr>
      <p:grpSpPr>
        <a:xfrm>
          <a:off x="0" y="0"/>
          <a:ext cx="0" cy="0"/>
          <a:chOff x="0" y="0"/>
          <a:chExt cx="0" cy="0"/>
        </a:xfrm>
      </p:grpSpPr>
      <p:sp>
        <p:nvSpPr>
          <p:cNvPr id="2170" name="Google Shape;2170;g3ec29377136_0_1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1" name="Google Shape;2171;g3ec29377136_0_1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4" name="Shape 2174"/>
        <p:cNvGrpSpPr/>
        <p:nvPr/>
      </p:nvGrpSpPr>
      <p:grpSpPr>
        <a:xfrm>
          <a:off x="0" y="0"/>
          <a:ext cx="0" cy="0"/>
          <a:chOff x="0" y="0"/>
          <a:chExt cx="0" cy="0"/>
        </a:xfrm>
      </p:grpSpPr>
      <p:sp>
        <p:nvSpPr>
          <p:cNvPr id="2175" name="Google Shape;2175;g3ec29377136_0_12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76" name="Google Shape;2176;g3ec29377136_0_129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7" name="Google Shape;2177;g3ec29377136_0_129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2" name="Shape 2182"/>
        <p:cNvGrpSpPr/>
        <p:nvPr/>
      </p:nvGrpSpPr>
      <p:grpSpPr>
        <a:xfrm>
          <a:off x="0" y="0"/>
          <a:ext cx="0" cy="0"/>
          <a:chOff x="0" y="0"/>
          <a:chExt cx="0" cy="0"/>
        </a:xfrm>
      </p:grpSpPr>
      <p:sp>
        <p:nvSpPr>
          <p:cNvPr id="2183" name="Google Shape;2183;g3ec29377136_0_1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4" name="Google Shape;2184;g3ec29377136_0_1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g3ec32055356_5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6" name="Google Shape;736;g3ec32055356_5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7" name="Shape 2197"/>
        <p:cNvGrpSpPr/>
        <p:nvPr/>
      </p:nvGrpSpPr>
      <p:grpSpPr>
        <a:xfrm>
          <a:off x="0" y="0"/>
          <a:ext cx="0" cy="0"/>
          <a:chOff x="0" y="0"/>
          <a:chExt cx="0" cy="0"/>
        </a:xfrm>
      </p:grpSpPr>
      <p:sp>
        <p:nvSpPr>
          <p:cNvPr id="2198" name="Google Shape;2198;g3ec29377136_0_1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9" name="Google Shape;2199;g3ec29377136_0_1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5" name="Shape 2215"/>
        <p:cNvGrpSpPr/>
        <p:nvPr/>
      </p:nvGrpSpPr>
      <p:grpSpPr>
        <a:xfrm>
          <a:off x="0" y="0"/>
          <a:ext cx="0" cy="0"/>
          <a:chOff x="0" y="0"/>
          <a:chExt cx="0" cy="0"/>
        </a:xfrm>
      </p:grpSpPr>
      <p:sp>
        <p:nvSpPr>
          <p:cNvPr id="2216" name="Google Shape;2216;g3ec29377136_0_1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7" name="Google Shape;2217;g3ec29377136_0_1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4" name="Shape 2224"/>
        <p:cNvGrpSpPr/>
        <p:nvPr/>
      </p:nvGrpSpPr>
      <p:grpSpPr>
        <a:xfrm>
          <a:off x="0" y="0"/>
          <a:ext cx="0" cy="0"/>
          <a:chOff x="0" y="0"/>
          <a:chExt cx="0" cy="0"/>
        </a:xfrm>
      </p:grpSpPr>
      <p:sp>
        <p:nvSpPr>
          <p:cNvPr id="2225" name="Google Shape;2225;g3ec29377136_0_13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6" name="Google Shape;2226;g3ec29377136_0_13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1" name="Shape 2231"/>
        <p:cNvGrpSpPr/>
        <p:nvPr/>
      </p:nvGrpSpPr>
      <p:grpSpPr>
        <a:xfrm>
          <a:off x="0" y="0"/>
          <a:ext cx="0" cy="0"/>
          <a:chOff x="0" y="0"/>
          <a:chExt cx="0" cy="0"/>
        </a:xfrm>
      </p:grpSpPr>
      <p:sp>
        <p:nvSpPr>
          <p:cNvPr id="2232" name="Google Shape;2232;g3ec29377136_0_13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3" name="Google Shape;2233;g3ec29377136_0_1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0" name="Shape 2250"/>
        <p:cNvGrpSpPr/>
        <p:nvPr/>
      </p:nvGrpSpPr>
      <p:grpSpPr>
        <a:xfrm>
          <a:off x="0" y="0"/>
          <a:ext cx="0" cy="0"/>
          <a:chOff x="0" y="0"/>
          <a:chExt cx="0" cy="0"/>
        </a:xfrm>
      </p:grpSpPr>
      <p:sp>
        <p:nvSpPr>
          <p:cNvPr id="2251" name="Google Shape;2251;g3ec29377136_0_13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2" name="Google Shape;2252;g3ec29377136_0_1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5" name="Shape 2255"/>
        <p:cNvGrpSpPr/>
        <p:nvPr/>
      </p:nvGrpSpPr>
      <p:grpSpPr>
        <a:xfrm>
          <a:off x="0" y="0"/>
          <a:ext cx="0" cy="0"/>
          <a:chOff x="0" y="0"/>
          <a:chExt cx="0" cy="0"/>
        </a:xfrm>
      </p:grpSpPr>
      <p:sp>
        <p:nvSpPr>
          <p:cNvPr id="2256" name="Google Shape;2256;g3ec29377136_0_1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7" name="Google Shape;2257;g3ec29377136_0_13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1" name="Shape 2261"/>
        <p:cNvGrpSpPr/>
        <p:nvPr/>
      </p:nvGrpSpPr>
      <p:grpSpPr>
        <a:xfrm>
          <a:off x="0" y="0"/>
          <a:ext cx="0" cy="0"/>
          <a:chOff x="0" y="0"/>
          <a:chExt cx="0" cy="0"/>
        </a:xfrm>
      </p:grpSpPr>
      <p:sp>
        <p:nvSpPr>
          <p:cNvPr id="2262" name="Google Shape;2262;g3ec29377136_0_13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3" name="Google Shape;2263;g3ec29377136_0_13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7" name="Shape 2267"/>
        <p:cNvGrpSpPr/>
        <p:nvPr/>
      </p:nvGrpSpPr>
      <p:grpSpPr>
        <a:xfrm>
          <a:off x="0" y="0"/>
          <a:ext cx="0" cy="0"/>
          <a:chOff x="0" y="0"/>
          <a:chExt cx="0" cy="0"/>
        </a:xfrm>
      </p:grpSpPr>
      <p:sp>
        <p:nvSpPr>
          <p:cNvPr id="2268" name="Google Shape;2268;g3ec29377136_0_1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9" name="Google Shape;2269;g3ec29377136_0_1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4" name="Shape 2274"/>
        <p:cNvGrpSpPr/>
        <p:nvPr/>
      </p:nvGrpSpPr>
      <p:grpSpPr>
        <a:xfrm>
          <a:off x="0" y="0"/>
          <a:ext cx="0" cy="0"/>
          <a:chOff x="0" y="0"/>
          <a:chExt cx="0" cy="0"/>
        </a:xfrm>
      </p:grpSpPr>
      <p:sp>
        <p:nvSpPr>
          <p:cNvPr id="2275" name="Google Shape;2275;g3ec29377136_0_1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6" name="Google Shape;2276;g3ec29377136_0_1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8" name="Shape 2278"/>
        <p:cNvGrpSpPr/>
        <p:nvPr/>
      </p:nvGrpSpPr>
      <p:grpSpPr>
        <a:xfrm>
          <a:off x="0" y="0"/>
          <a:ext cx="0" cy="0"/>
          <a:chOff x="0" y="0"/>
          <a:chExt cx="0" cy="0"/>
        </a:xfrm>
      </p:grpSpPr>
      <p:sp>
        <p:nvSpPr>
          <p:cNvPr id="2279" name="Google Shape;2279;g3edfa7ed89f_0_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80" name="Google Shape;2280;g3edfa7ed89f_0_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3ec9c7139f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9" name="Google Shape;749;g3ec9c7139f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3" name="Shape 2283"/>
        <p:cNvGrpSpPr/>
        <p:nvPr/>
      </p:nvGrpSpPr>
      <p:grpSpPr>
        <a:xfrm>
          <a:off x="0" y="0"/>
          <a:ext cx="0" cy="0"/>
          <a:chOff x="0" y="0"/>
          <a:chExt cx="0" cy="0"/>
        </a:xfrm>
      </p:grpSpPr>
      <p:sp>
        <p:nvSpPr>
          <p:cNvPr id="2284" name="Google Shape;2284;g3edfa7ed89f_0_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85" name="Google Shape;2285;g3edfa7ed89f_0_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Time:</a:t>
            </a:r>
            <a:r>
              <a:rPr b="0" i="0" lang="en" sz="1100" u="none" cap="none" strike="noStrike">
                <a:solidFill>
                  <a:srgbClr val="000000"/>
                </a:solidFill>
                <a:latin typeface="Arial"/>
                <a:ea typeface="Arial"/>
                <a:cs typeface="Arial"/>
                <a:sym typeface="Arial"/>
              </a:rPr>
              <a:t> 4–5 min.</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Launch:</a:t>
            </a:r>
            <a:r>
              <a:rPr b="0" i="0" lang="en" sz="1100" u="none" cap="none" strike="noStrike">
                <a:solidFill>
                  <a:srgbClr val="000000"/>
                </a:solidFill>
                <a:latin typeface="Arial"/>
                <a:ea typeface="Arial"/>
                <a:cs typeface="Arial"/>
                <a:sym typeface="Arial"/>
              </a:rPr>
              <a:t> Give participants quiet time to interact with the model before any formal explanation.</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Facilitate:</a:t>
            </a:r>
            <a:r>
              <a:rPr b="0" i="0" lang="en" sz="1100" u="none" cap="none" strike="noStrike">
                <a:solidFill>
                  <a:srgbClr val="000000"/>
                </a:solidFill>
                <a:latin typeface="Arial"/>
                <a:ea typeface="Arial"/>
                <a:cs typeface="Arial"/>
                <a:sym typeface="Arial"/>
              </a:rPr>
              <a:t> Ask “What do you notice?” “What stands out?” “What do you wonder?” Record participant language when possible.</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Avoid:</a:t>
            </a:r>
            <a:r>
              <a:rPr b="0" i="0" lang="en" sz="1100" u="none" cap="none" strike="noStrike">
                <a:solidFill>
                  <a:srgbClr val="000000"/>
                </a:solidFill>
                <a:latin typeface="Arial"/>
                <a:ea typeface="Arial"/>
                <a:cs typeface="Arial"/>
                <a:sym typeface="Arial"/>
              </a:rPr>
              <a:t> Do not front-load vocabulary or explain the model’s purpose yet.</a:t>
            </a:r>
            <a:endParaRPr/>
          </a:p>
          <a:p>
            <a:pPr indent="0" lvl="0" marL="158750" rtl="0" algn="l">
              <a:lnSpc>
                <a:spcPct val="100000"/>
              </a:lnSpc>
              <a:spcBef>
                <a:spcPts val="0"/>
              </a:spcBef>
              <a:spcAft>
                <a:spcPts val="0"/>
              </a:spcAft>
              <a:buSzPts val="1100"/>
              <a:buNone/>
            </a:pPr>
            <a:r>
              <a:rPr b="1" i="0" lang="en" sz="1100" u="none" cap="none" strike="noStrike">
                <a:solidFill>
                  <a:srgbClr val="000000"/>
                </a:solidFill>
                <a:latin typeface="Arial"/>
                <a:ea typeface="Arial"/>
                <a:cs typeface="Arial"/>
                <a:sym typeface="Arial"/>
              </a:rPr>
              <a:t>     Quick check:</a:t>
            </a:r>
            <a:r>
              <a:rPr b="0" i="0" lang="en" sz="1100" u="none" cap="none" strike="noStrike">
                <a:solidFill>
                  <a:srgbClr val="000000"/>
                </a:solidFill>
                <a:latin typeface="Arial"/>
                <a:ea typeface="Arial"/>
                <a:cs typeface="Arial"/>
                <a:sym typeface="Arial"/>
              </a:rPr>
              <a:t> Look for broad participation and model-grounded observations rather than correct terminology.</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1" name="Shape 2291"/>
        <p:cNvGrpSpPr/>
        <p:nvPr/>
      </p:nvGrpSpPr>
      <p:grpSpPr>
        <a:xfrm>
          <a:off x="0" y="0"/>
          <a:ext cx="0" cy="0"/>
          <a:chOff x="0" y="0"/>
          <a:chExt cx="0" cy="0"/>
        </a:xfrm>
      </p:grpSpPr>
      <p:sp>
        <p:nvSpPr>
          <p:cNvPr id="2292" name="Google Shape;2292;g3edfa7ed89f_0_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3" name="Google Shape;2293;g3edfa7ed89f_0_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 sz="1100" u="none" cap="none" strike="noStrike">
                <a:solidFill>
                  <a:srgbClr val="000000"/>
                </a:solidFill>
                <a:latin typeface="Arial"/>
                <a:ea typeface="Arial"/>
                <a:cs typeface="Arial"/>
                <a:sym typeface="Arial"/>
              </a:rPr>
              <a:t>Time: 3–4 minutes.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Ask participants to reflect as instructors, not just learners.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Surface that Wonder is grounded in a common model experience, which supports equitable discourse and lowers risk in sharing ideas.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Encourage examples such as withholding vocabulary, allowing silence, inviting multiple observations, and treating divergent noticing as valuable.</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9" name="Shape 2299"/>
        <p:cNvGrpSpPr/>
        <p:nvPr/>
      </p:nvGrpSpPr>
      <p:grpSpPr>
        <a:xfrm>
          <a:off x="0" y="0"/>
          <a:ext cx="0" cy="0"/>
          <a:chOff x="0" y="0"/>
          <a:chExt cx="0" cy="0"/>
        </a:xfrm>
      </p:grpSpPr>
      <p:sp>
        <p:nvSpPr>
          <p:cNvPr id="2300" name="Google Shape;2300;g3edfa7ed89f_0_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01" name="Google Shape;2301;g3edfa7ed89f_0_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0" i="0" lang="en" sz="1100" u="none" cap="none" strike="noStrike">
                <a:solidFill>
                  <a:srgbClr val="000000"/>
                </a:solidFill>
                <a:latin typeface="Arial"/>
                <a:ea typeface="Arial"/>
                <a:cs typeface="Arial"/>
                <a:sym typeface="Arial"/>
              </a:rPr>
              <a:t>Time: 3–4 minutes.</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Make explicit that Wonder is not just an icebreaker; it is a pedagogical phase that launches sensemaking.</a:t>
            </a:r>
            <a:endParaRPr/>
          </a:p>
          <a:p>
            <a:pPr indent="-298450" lvl="0" marL="457200" rtl="0" algn="l">
              <a:lnSpc>
                <a:spcPct val="100000"/>
              </a:lnSpc>
              <a:spcBef>
                <a:spcPts val="0"/>
              </a:spcBef>
              <a:spcAft>
                <a:spcPts val="0"/>
              </a:spcAft>
              <a:buSzPts val="1100"/>
              <a:buChar char="●"/>
            </a:pPr>
            <a:r>
              <a:rPr b="0" i="0" lang="en" sz="1100" u="none" cap="none" strike="noStrike">
                <a:solidFill>
                  <a:srgbClr val="000000"/>
                </a:solidFill>
                <a:latin typeface="Arial"/>
                <a:ea typeface="Arial"/>
                <a:cs typeface="Arial"/>
                <a:sym typeface="Arial"/>
              </a:rPr>
              <a:t>Connect to WE2’s low-threshold, high-ceiling model design and the importance of learner-generated questions.</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9" name="Shape 2309"/>
        <p:cNvGrpSpPr/>
        <p:nvPr/>
      </p:nvGrpSpPr>
      <p:grpSpPr>
        <a:xfrm>
          <a:off x="0" y="0"/>
          <a:ext cx="0" cy="0"/>
          <a:chOff x="0" y="0"/>
          <a:chExt cx="0" cy="0"/>
        </a:xfrm>
      </p:grpSpPr>
      <p:sp>
        <p:nvSpPr>
          <p:cNvPr id="2310" name="Google Shape;2310;g3edfa7ed89f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1" name="Google Shape;2311;g3edfa7ed89f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3" name="Shape 2313"/>
        <p:cNvGrpSpPr/>
        <p:nvPr/>
      </p:nvGrpSpPr>
      <p:grpSpPr>
        <a:xfrm>
          <a:off x="0" y="0"/>
          <a:ext cx="0" cy="0"/>
          <a:chOff x="0" y="0"/>
          <a:chExt cx="0" cy="0"/>
        </a:xfrm>
      </p:grpSpPr>
      <p:sp>
        <p:nvSpPr>
          <p:cNvPr id="2314" name="Google Shape;2314;g3ec29377136_0_1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15" name="Google Shape;2315;g3ec29377136_0_1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1" name="Shape 2321"/>
        <p:cNvGrpSpPr/>
        <p:nvPr/>
      </p:nvGrpSpPr>
      <p:grpSpPr>
        <a:xfrm>
          <a:off x="0" y="0"/>
          <a:ext cx="0" cy="0"/>
          <a:chOff x="0" y="0"/>
          <a:chExt cx="0" cy="0"/>
        </a:xfrm>
      </p:grpSpPr>
      <p:sp>
        <p:nvSpPr>
          <p:cNvPr id="2322" name="Google Shape;2322;g3ec29377136_0_14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3" name="Google Shape;2323;g3ec29377136_0_14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7" name="Shape 2327"/>
        <p:cNvGrpSpPr/>
        <p:nvPr/>
      </p:nvGrpSpPr>
      <p:grpSpPr>
        <a:xfrm>
          <a:off x="0" y="0"/>
          <a:ext cx="0" cy="0"/>
          <a:chOff x="0" y="0"/>
          <a:chExt cx="0" cy="0"/>
        </a:xfrm>
      </p:grpSpPr>
      <p:sp>
        <p:nvSpPr>
          <p:cNvPr id="2328" name="Google Shape;2328;g3ec29377136_0_14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9" name="Google Shape;2329;g3ec29377136_0_14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3" name="Shape 2333"/>
        <p:cNvGrpSpPr/>
        <p:nvPr/>
      </p:nvGrpSpPr>
      <p:grpSpPr>
        <a:xfrm>
          <a:off x="0" y="0"/>
          <a:ext cx="0" cy="0"/>
          <a:chOff x="0" y="0"/>
          <a:chExt cx="0" cy="0"/>
        </a:xfrm>
      </p:grpSpPr>
      <p:sp>
        <p:nvSpPr>
          <p:cNvPr id="2334" name="Google Shape;2334;g3ec29377136_0_14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5" name="Google Shape;2335;g3ec29377136_0_14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8" name="Shape 2338"/>
        <p:cNvGrpSpPr/>
        <p:nvPr/>
      </p:nvGrpSpPr>
      <p:grpSpPr>
        <a:xfrm>
          <a:off x="0" y="0"/>
          <a:ext cx="0" cy="0"/>
          <a:chOff x="0" y="0"/>
          <a:chExt cx="0" cy="0"/>
        </a:xfrm>
      </p:grpSpPr>
      <p:sp>
        <p:nvSpPr>
          <p:cNvPr id="2339" name="Google Shape;2339;g3ec29377136_0_14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0" name="Google Shape;2340;g3ec29377136_0_14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2" name="Shape 2352"/>
        <p:cNvGrpSpPr/>
        <p:nvPr/>
      </p:nvGrpSpPr>
      <p:grpSpPr>
        <a:xfrm>
          <a:off x="0" y="0"/>
          <a:ext cx="0" cy="0"/>
          <a:chOff x="0" y="0"/>
          <a:chExt cx="0" cy="0"/>
        </a:xfrm>
      </p:grpSpPr>
      <p:sp>
        <p:nvSpPr>
          <p:cNvPr id="2353" name="Google Shape;2353;g3ec29377136_0_14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4" name="Google Shape;2354;g3ec29377136_0_14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g3ec32055356_5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6" name="Google Shape;756;g3ec32055356_5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9" name="Shape 2359"/>
        <p:cNvGrpSpPr/>
        <p:nvPr/>
      </p:nvGrpSpPr>
      <p:grpSpPr>
        <a:xfrm>
          <a:off x="0" y="0"/>
          <a:ext cx="0" cy="0"/>
          <a:chOff x="0" y="0"/>
          <a:chExt cx="0" cy="0"/>
        </a:xfrm>
      </p:grpSpPr>
      <p:sp>
        <p:nvSpPr>
          <p:cNvPr id="2360" name="Google Shape;2360;g3ec29377136_0_15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1" name="Google Shape;2361;g3ec29377136_0_15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8" name="Shape 2368"/>
        <p:cNvGrpSpPr/>
        <p:nvPr/>
      </p:nvGrpSpPr>
      <p:grpSpPr>
        <a:xfrm>
          <a:off x="0" y="0"/>
          <a:ext cx="0" cy="0"/>
          <a:chOff x="0" y="0"/>
          <a:chExt cx="0" cy="0"/>
        </a:xfrm>
      </p:grpSpPr>
      <p:sp>
        <p:nvSpPr>
          <p:cNvPr id="2369" name="Google Shape;2369;g3ec29377136_0_15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0" name="Google Shape;2370;g3ec29377136_0_15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5" name="Shape 2375"/>
        <p:cNvGrpSpPr/>
        <p:nvPr/>
      </p:nvGrpSpPr>
      <p:grpSpPr>
        <a:xfrm>
          <a:off x="0" y="0"/>
          <a:ext cx="0" cy="0"/>
          <a:chOff x="0" y="0"/>
          <a:chExt cx="0" cy="0"/>
        </a:xfrm>
      </p:grpSpPr>
      <p:sp>
        <p:nvSpPr>
          <p:cNvPr id="2376" name="Google Shape;2376;g3ec29377136_0_15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7" name="Google Shape;2377;g3ec29377136_0_15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1" name="Shape 2381"/>
        <p:cNvGrpSpPr/>
        <p:nvPr/>
      </p:nvGrpSpPr>
      <p:grpSpPr>
        <a:xfrm>
          <a:off x="0" y="0"/>
          <a:ext cx="0" cy="0"/>
          <a:chOff x="0" y="0"/>
          <a:chExt cx="0" cy="0"/>
        </a:xfrm>
      </p:grpSpPr>
      <p:sp>
        <p:nvSpPr>
          <p:cNvPr id="2382" name="Google Shape;2382;g3ec29377136_0_15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3" name="Google Shape;2383;g3ec29377136_0_15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3" name="Shape 2393"/>
        <p:cNvGrpSpPr/>
        <p:nvPr/>
      </p:nvGrpSpPr>
      <p:grpSpPr>
        <a:xfrm>
          <a:off x="0" y="0"/>
          <a:ext cx="0" cy="0"/>
          <a:chOff x="0" y="0"/>
          <a:chExt cx="0" cy="0"/>
        </a:xfrm>
      </p:grpSpPr>
      <p:sp>
        <p:nvSpPr>
          <p:cNvPr id="2394" name="Google Shape;2394;g3ec29377136_0_15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5" name="Google Shape;2395;g3ec29377136_0_1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1" name="Shape 2401"/>
        <p:cNvGrpSpPr/>
        <p:nvPr/>
      </p:nvGrpSpPr>
      <p:grpSpPr>
        <a:xfrm>
          <a:off x="0" y="0"/>
          <a:ext cx="0" cy="0"/>
          <a:chOff x="0" y="0"/>
          <a:chExt cx="0" cy="0"/>
        </a:xfrm>
      </p:grpSpPr>
      <p:sp>
        <p:nvSpPr>
          <p:cNvPr id="2402" name="Google Shape;2402;g3ec29377136_0_15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3" name="Google Shape;2403;g3ec29377136_0_15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7" name="Shape 2417"/>
        <p:cNvGrpSpPr/>
        <p:nvPr/>
      </p:nvGrpSpPr>
      <p:grpSpPr>
        <a:xfrm>
          <a:off x="0" y="0"/>
          <a:ext cx="0" cy="0"/>
          <a:chOff x="0" y="0"/>
          <a:chExt cx="0" cy="0"/>
        </a:xfrm>
      </p:grpSpPr>
      <p:sp>
        <p:nvSpPr>
          <p:cNvPr id="2418" name="Google Shape;2418;g3ec29377136_0_15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9" name="Google Shape;2419;g3ec29377136_0_15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5" name="Shape 2425"/>
        <p:cNvGrpSpPr/>
        <p:nvPr/>
      </p:nvGrpSpPr>
      <p:grpSpPr>
        <a:xfrm>
          <a:off x="0" y="0"/>
          <a:ext cx="0" cy="0"/>
          <a:chOff x="0" y="0"/>
          <a:chExt cx="0" cy="0"/>
        </a:xfrm>
      </p:grpSpPr>
      <p:sp>
        <p:nvSpPr>
          <p:cNvPr id="2426" name="Google Shape;2426;g3ec29377136_0_15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7" name="Google Shape;2427;g3ec29377136_0_15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1" name="Shape 2431"/>
        <p:cNvGrpSpPr/>
        <p:nvPr/>
      </p:nvGrpSpPr>
      <p:grpSpPr>
        <a:xfrm>
          <a:off x="0" y="0"/>
          <a:ext cx="0" cy="0"/>
          <a:chOff x="0" y="0"/>
          <a:chExt cx="0" cy="0"/>
        </a:xfrm>
      </p:grpSpPr>
      <p:sp>
        <p:nvSpPr>
          <p:cNvPr id="2432" name="Google Shape;2432;g3ec29377136_0_15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3" name="Google Shape;2433;g3ec29377136_0_15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2" name="Shape 2452"/>
        <p:cNvGrpSpPr/>
        <p:nvPr/>
      </p:nvGrpSpPr>
      <p:grpSpPr>
        <a:xfrm>
          <a:off x="0" y="0"/>
          <a:ext cx="0" cy="0"/>
          <a:chOff x="0" y="0"/>
          <a:chExt cx="0" cy="0"/>
        </a:xfrm>
      </p:grpSpPr>
      <p:sp>
        <p:nvSpPr>
          <p:cNvPr id="2453" name="Google Shape;2453;g3ec29377136_0_15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4" name="Google Shape;2454;g3ec29377136_0_15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g3edfa7ed89f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3" name="Google Shape;763;g3edfa7ed89f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0" name="Shape 2460"/>
        <p:cNvGrpSpPr/>
        <p:nvPr/>
      </p:nvGrpSpPr>
      <p:grpSpPr>
        <a:xfrm>
          <a:off x="0" y="0"/>
          <a:ext cx="0" cy="0"/>
          <a:chOff x="0" y="0"/>
          <a:chExt cx="0" cy="0"/>
        </a:xfrm>
      </p:grpSpPr>
      <p:sp>
        <p:nvSpPr>
          <p:cNvPr id="2461" name="Google Shape;2461;g3ec29377136_0_15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2" name="Google Shape;2462;g3ec29377136_0_15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0" name="Shape 2470"/>
        <p:cNvGrpSpPr/>
        <p:nvPr/>
      </p:nvGrpSpPr>
      <p:grpSpPr>
        <a:xfrm>
          <a:off x="0" y="0"/>
          <a:ext cx="0" cy="0"/>
          <a:chOff x="0" y="0"/>
          <a:chExt cx="0" cy="0"/>
        </a:xfrm>
      </p:grpSpPr>
      <p:sp>
        <p:nvSpPr>
          <p:cNvPr id="2471" name="Google Shape;2471;g3ec29377136_0_16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2" name="Google Shape;2472;g3ec29377136_0_16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0" name="Shape 2480"/>
        <p:cNvGrpSpPr/>
        <p:nvPr/>
      </p:nvGrpSpPr>
      <p:grpSpPr>
        <a:xfrm>
          <a:off x="0" y="0"/>
          <a:ext cx="0" cy="0"/>
          <a:chOff x="0" y="0"/>
          <a:chExt cx="0" cy="0"/>
        </a:xfrm>
      </p:grpSpPr>
      <p:sp>
        <p:nvSpPr>
          <p:cNvPr id="2481" name="Google Shape;2481;g3ec29377136_0_16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2" name="Google Shape;2482;g3ec29377136_0_16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7" name="Shape 2487"/>
        <p:cNvGrpSpPr/>
        <p:nvPr/>
      </p:nvGrpSpPr>
      <p:grpSpPr>
        <a:xfrm>
          <a:off x="0" y="0"/>
          <a:ext cx="0" cy="0"/>
          <a:chOff x="0" y="0"/>
          <a:chExt cx="0" cy="0"/>
        </a:xfrm>
      </p:grpSpPr>
      <p:sp>
        <p:nvSpPr>
          <p:cNvPr id="2488" name="Google Shape;2488;g3ec29377136_0_16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9" name="Google Shape;2489;g3ec29377136_0_16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3" name="Shape 2493"/>
        <p:cNvGrpSpPr/>
        <p:nvPr/>
      </p:nvGrpSpPr>
      <p:grpSpPr>
        <a:xfrm>
          <a:off x="0" y="0"/>
          <a:ext cx="0" cy="0"/>
          <a:chOff x="0" y="0"/>
          <a:chExt cx="0" cy="0"/>
        </a:xfrm>
      </p:grpSpPr>
      <p:sp>
        <p:nvSpPr>
          <p:cNvPr id="2494" name="Google Shape;2494;g3ec29377136_0_16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5" name="Google Shape;2495;g3ec29377136_0_16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9" name="Shape 2499"/>
        <p:cNvGrpSpPr/>
        <p:nvPr/>
      </p:nvGrpSpPr>
      <p:grpSpPr>
        <a:xfrm>
          <a:off x="0" y="0"/>
          <a:ext cx="0" cy="0"/>
          <a:chOff x="0" y="0"/>
          <a:chExt cx="0" cy="0"/>
        </a:xfrm>
      </p:grpSpPr>
      <p:sp>
        <p:nvSpPr>
          <p:cNvPr id="2500" name="Google Shape;2500;g3ec29377136_0_16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1" name="Google Shape;2501;g3ec29377136_0_16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2" name="Shape 2512"/>
        <p:cNvGrpSpPr/>
        <p:nvPr/>
      </p:nvGrpSpPr>
      <p:grpSpPr>
        <a:xfrm>
          <a:off x="0" y="0"/>
          <a:ext cx="0" cy="0"/>
          <a:chOff x="0" y="0"/>
          <a:chExt cx="0" cy="0"/>
        </a:xfrm>
      </p:grpSpPr>
      <p:sp>
        <p:nvSpPr>
          <p:cNvPr id="2513" name="Google Shape;2513;g3ec29377136_0_16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4" name="Google Shape;2514;g3ec29377136_0_16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9" name="Shape 2519"/>
        <p:cNvGrpSpPr/>
        <p:nvPr/>
      </p:nvGrpSpPr>
      <p:grpSpPr>
        <a:xfrm>
          <a:off x="0" y="0"/>
          <a:ext cx="0" cy="0"/>
          <a:chOff x="0" y="0"/>
          <a:chExt cx="0" cy="0"/>
        </a:xfrm>
      </p:grpSpPr>
      <p:sp>
        <p:nvSpPr>
          <p:cNvPr id="2520" name="Google Shape;2520;g3ec29377136_0_16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1" name="Google Shape;2521;g3ec29377136_0_16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0" name="Shape 2530"/>
        <p:cNvGrpSpPr/>
        <p:nvPr/>
      </p:nvGrpSpPr>
      <p:grpSpPr>
        <a:xfrm>
          <a:off x="0" y="0"/>
          <a:ext cx="0" cy="0"/>
          <a:chOff x="0" y="0"/>
          <a:chExt cx="0" cy="0"/>
        </a:xfrm>
      </p:grpSpPr>
      <p:sp>
        <p:nvSpPr>
          <p:cNvPr id="2531" name="Google Shape;2531;g3ec29377136_0_1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2" name="Google Shape;2532;g3ec29377136_0_1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1" name="Shape 2541"/>
        <p:cNvGrpSpPr/>
        <p:nvPr/>
      </p:nvGrpSpPr>
      <p:grpSpPr>
        <a:xfrm>
          <a:off x="0" y="0"/>
          <a:ext cx="0" cy="0"/>
          <a:chOff x="0" y="0"/>
          <a:chExt cx="0" cy="0"/>
        </a:xfrm>
      </p:grpSpPr>
      <p:sp>
        <p:nvSpPr>
          <p:cNvPr id="2542" name="Google Shape;2542;g3ec29377136_0_16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3" name="Google Shape;2543;g3ec29377136_0_16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g3ea0ea85405_4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7" name="Google Shape;767;g3ea0ea85405_4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7" name="Shape 2547"/>
        <p:cNvGrpSpPr/>
        <p:nvPr/>
      </p:nvGrpSpPr>
      <p:grpSpPr>
        <a:xfrm>
          <a:off x="0" y="0"/>
          <a:ext cx="0" cy="0"/>
          <a:chOff x="0" y="0"/>
          <a:chExt cx="0" cy="0"/>
        </a:xfrm>
      </p:grpSpPr>
      <p:sp>
        <p:nvSpPr>
          <p:cNvPr id="2548" name="Google Shape;2548;g3ec29377136_0_16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9" name="Google Shape;2549;g3ec29377136_0_16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6" name="Shape 2556"/>
        <p:cNvGrpSpPr/>
        <p:nvPr/>
      </p:nvGrpSpPr>
      <p:grpSpPr>
        <a:xfrm>
          <a:off x="0" y="0"/>
          <a:ext cx="0" cy="0"/>
          <a:chOff x="0" y="0"/>
          <a:chExt cx="0" cy="0"/>
        </a:xfrm>
      </p:grpSpPr>
      <p:sp>
        <p:nvSpPr>
          <p:cNvPr id="2557" name="Google Shape;2557;g3ec29377136_0_16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8" name="Google Shape;2558;g3ec29377136_0_16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6" name="Shape 2566"/>
        <p:cNvGrpSpPr/>
        <p:nvPr/>
      </p:nvGrpSpPr>
      <p:grpSpPr>
        <a:xfrm>
          <a:off x="0" y="0"/>
          <a:ext cx="0" cy="0"/>
          <a:chOff x="0" y="0"/>
          <a:chExt cx="0" cy="0"/>
        </a:xfrm>
      </p:grpSpPr>
      <p:sp>
        <p:nvSpPr>
          <p:cNvPr id="2567" name="Google Shape;2567;g3ec29377136_0_16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8" name="Google Shape;2568;g3ec29377136_0_16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4" name="Shape 2574"/>
        <p:cNvGrpSpPr/>
        <p:nvPr/>
      </p:nvGrpSpPr>
      <p:grpSpPr>
        <a:xfrm>
          <a:off x="0" y="0"/>
          <a:ext cx="0" cy="0"/>
          <a:chOff x="0" y="0"/>
          <a:chExt cx="0" cy="0"/>
        </a:xfrm>
      </p:grpSpPr>
      <p:sp>
        <p:nvSpPr>
          <p:cNvPr id="2575" name="Google Shape;2575;g3ec29377136_0_1701: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a:t>
            </a:r>
            <a:r>
              <a:rPr lang="en">
                <a:solidFill>
                  <a:schemeClr val="dk1"/>
                </a:solidFill>
              </a:rPr>
              <a:t>: Facilitate Discussion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Student</a:t>
            </a:r>
            <a:r>
              <a:rPr lang="en">
                <a:solidFill>
                  <a:schemeClr val="dk1"/>
                </a:solidFill>
              </a:rPr>
              <a:t>: Contribute to Class Discussion</a:t>
            </a:r>
            <a:endParaRPr sz="1000"/>
          </a:p>
        </p:txBody>
      </p:sp>
      <p:sp>
        <p:nvSpPr>
          <p:cNvPr id="2576" name="Google Shape;2576;g3ec29377136_0_1701: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9" name="Shape 2589"/>
        <p:cNvGrpSpPr/>
        <p:nvPr/>
      </p:nvGrpSpPr>
      <p:grpSpPr>
        <a:xfrm>
          <a:off x="0" y="0"/>
          <a:ext cx="0" cy="0"/>
          <a:chOff x="0" y="0"/>
          <a:chExt cx="0" cy="0"/>
        </a:xfrm>
      </p:grpSpPr>
      <p:sp>
        <p:nvSpPr>
          <p:cNvPr id="2590" name="Google Shape;2590;g3ec29377136_0_17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1" name="Google Shape;2591;g3ec29377136_0_17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4" name="Shape 2604"/>
        <p:cNvGrpSpPr/>
        <p:nvPr/>
      </p:nvGrpSpPr>
      <p:grpSpPr>
        <a:xfrm>
          <a:off x="0" y="0"/>
          <a:ext cx="0" cy="0"/>
          <a:chOff x="0" y="0"/>
          <a:chExt cx="0" cy="0"/>
        </a:xfrm>
      </p:grpSpPr>
      <p:sp>
        <p:nvSpPr>
          <p:cNvPr id="2605" name="Google Shape;2605;g3ec29377136_0_17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6" name="Google Shape;2606;g3ec29377136_0_17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0" name="Shape 2610"/>
        <p:cNvGrpSpPr/>
        <p:nvPr/>
      </p:nvGrpSpPr>
      <p:grpSpPr>
        <a:xfrm>
          <a:off x="0" y="0"/>
          <a:ext cx="0" cy="0"/>
          <a:chOff x="0" y="0"/>
          <a:chExt cx="0" cy="0"/>
        </a:xfrm>
      </p:grpSpPr>
      <p:sp>
        <p:nvSpPr>
          <p:cNvPr id="2611" name="Google Shape;2611;g3ec29377136_0_17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2" name="Google Shape;2612;g3ec29377136_0_17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6" name="Shape 2616"/>
        <p:cNvGrpSpPr/>
        <p:nvPr/>
      </p:nvGrpSpPr>
      <p:grpSpPr>
        <a:xfrm>
          <a:off x="0" y="0"/>
          <a:ext cx="0" cy="0"/>
          <a:chOff x="0" y="0"/>
          <a:chExt cx="0" cy="0"/>
        </a:xfrm>
      </p:grpSpPr>
      <p:sp>
        <p:nvSpPr>
          <p:cNvPr id="2617" name="Google Shape;2617;g3ec29377136_0_1739:notes"/>
          <p:cNvSpPr txBox="1"/>
          <p:nvPr>
            <p:ph idx="1" type="body"/>
          </p:nvPr>
        </p:nvSpPr>
        <p:spPr>
          <a:xfrm>
            <a:off x="685785" y="4343385"/>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a:t>
            </a:r>
            <a:r>
              <a:rPr lang="en">
                <a:solidFill>
                  <a:schemeClr val="dk1"/>
                </a:solidFill>
              </a:rPr>
              <a:t>: Facilitate Discussion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Student</a:t>
            </a:r>
            <a:r>
              <a:rPr lang="en">
                <a:solidFill>
                  <a:schemeClr val="dk1"/>
                </a:solidFill>
              </a:rPr>
              <a:t>: Contribute to Class Discussion</a:t>
            </a:r>
            <a:endParaRPr sz="1000"/>
          </a:p>
        </p:txBody>
      </p:sp>
      <p:sp>
        <p:nvSpPr>
          <p:cNvPr id="2618" name="Google Shape;2618;g3ec29377136_0_1739:notes"/>
          <p:cNvSpPr/>
          <p:nvPr>
            <p:ph idx="2" type="sldImg"/>
          </p:nvPr>
        </p:nvSpPr>
        <p:spPr>
          <a:xfrm>
            <a:off x="1143220" y="685795"/>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9" name="Shape 2629"/>
        <p:cNvGrpSpPr/>
        <p:nvPr/>
      </p:nvGrpSpPr>
      <p:grpSpPr>
        <a:xfrm>
          <a:off x="0" y="0"/>
          <a:ext cx="0" cy="0"/>
          <a:chOff x="0" y="0"/>
          <a:chExt cx="0" cy="0"/>
        </a:xfrm>
      </p:grpSpPr>
      <p:sp>
        <p:nvSpPr>
          <p:cNvPr id="2630" name="Google Shape;2630;g3ec29377136_0_17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1" name="Google Shape;2631;g3ec29377136_0_17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6" name="Shape 2676"/>
        <p:cNvGrpSpPr/>
        <p:nvPr/>
      </p:nvGrpSpPr>
      <p:grpSpPr>
        <a:xfrm>
          <a:off x="0" y="0"/>
          <a:ext cx="0" cy="0"/>
          <a:chOff x="0" y="0"/>
          <a:chExt cx="0" cy="0"/>
        </a:xfrm>
      </p:grpSpPr>
      <p:sp>
        <p:nvSpPr>
          <p:cNvPr id="2677" name="Google Shape;2677;g3ec29377136_0_17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8" name="Google Shape;2678;g3ec29377136_0_17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3e781e2d39a_0_5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2" name="Google Shape;772;g3e781e2d39a_0_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the first two days we want you to be learners. Engage as a learner, honor your expertise but don’t let it restrict your engagement with the learning process.  Think about how your students would engage with the larger arc of using modeling to explore a phenomenon rather than the individual models.  There will be time to connect and reflect on your own practice.</a:t>
            </a:r>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6" name="Shape 2706"/>
        <p:cNvGrpSpPr/>
        <p:nvPr/>
      </p:nvGrpSpPr>
      <p:grpSpPr>
        <a:xfrm>
          <a:off x="0" y="0"/>
          <a:ext cx="0" cy="0"/>
          <a:chOff x="0" y="0"/>
          <a:chExt cx="0" cy="0"/>
        </a:xfrm>
      </p:grpSpPr>
      <p:sp>
        <p:nvSpPr>
          <p:cNvPr id="2707" name="Google Shape;2707;g3ec29377136_0_18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8" name="Google Shape;2708;g3ec29377136_0_18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7" name="Shape 2717"/>
        <p:cNvGrpSpPr/>
        <p:nvPr/>
      </p:nvGrpSpPr>
      <p:grpSpPr>
        <a:xfrm>
          <a:off x="0" y="0"/>
          <a:ext cx="0" cy="0"/>
          <a:chOff x="0" y="0"/>
          <a:chExt cx="0" cy="0"/>
        </a:xfrm>
      </p:grpSpPr>
      <p:sp>
        <p:nvSpPr>
          <p:cNvPr id="2718" name="Google Shape;2718;g3ec29377136_0_18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9" name="Google Shape;2719;g3ec29377136_0_18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1" name="Shape 2731"/>
        <p:cNvGrpSpPr/>
        <p:nvPr/>
      </p:nvGrpSpPr>
      <p:grpSpPr>
        <a:xfrm>
          <a:off x="0" y="0"/>
          <a:ext cx="0" cy="0"/>
          <a:chOff x="0" y="0"/>
          <a:chExt cx="0" cy="0"/>
        </a:xfrm>
      </p:grpSpPr>
      <p:sp>
        <p:nvSpPr>
          <p:cNvPr id="2732" name="Google Shape;2732;g3ec29377136_0_18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3" name="Google Shape;2733;g3ec29377136_0_18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4" name="Shape 2744"/>
        <p:cNvGrpSpPr/>
        <p:nvPr/>
      </p:nvGrpSpPr>
      <p:grpSpPr>
        <a:xfrm>
          <a:off x="0" y="0"/>
          <a:ext cx="0" cy="0"/>
          <a:chOff x="0" y="0"/>
          <a:chExt cx="0" cy="0"/>
        </a:xfrm>
      </p:grpSpPr>
      <p:sp>
        <p:nvSpPr>
          <p:cNvPr id="2745" name="Google Shape;2745;g3ec29377136_0_18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6" name="Google Shape;2746;g3ec29377136_0_18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8" name="Shape 2758"/>
        <p:cNvGrpSpPr/>
        <p:nvPr/>
      </p:nvGrpSpPr>
      <p:grpSpPr>
        <a:xfrm>
          <a:off x="0" y="0"/>
          <a:ext cx="0" cy="0"/>
          <a:chOff x="0" y="0"/>
          <a:chExt cx="0" cy="0"/>
        </a:xfrm>
      </p:grpSpPr>
      <p:sp>
        <p:nvSpPr>
          <p:cNvPr id="2759" name="Google Shape;2759;g3ec29377136_0_18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0" name="Google Shape;2760;g3ec29377136_0_18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7" name="Shape 2767"/>
        <p:cNvGrpSpPr/>
        <p:nvPr/>
      </p:nvGrpSpPr>
      <p:grpSpPr>
        <a:xfrm>
          <a:off x="0" y="0"/>
          <a:ext cx="0" cy="0"/>
          <a:chOff x="0" y="0"/>
          <a:chExt cx="0" cy="0"/>
        </a:xfrm>
      </p:grpSpPr>
      <p:sp>
        <p:nvSpPr>
          <p:cNvPr id="2768" name="Google Shape;2768;g3f212eca71d_8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9" name="Google Shape;2769;g3f212eca71d_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3" name="Shape 2773"/>
        <p:cNvGrpSpPr/>
        <p:nvPr/>
      </p:nvGrpSpPr>
      <p:grpSpPr>
        <a:xfrm>
          <a:off x="0" y="0"/>
          <a:ext cx="0" cy="0"/>
          <a:chOff x="0" y="0"/>
          <a:chExt cx="0" cy="0"/>
        </a:xfrm>
      </p:grpSpPr>
      <p:sp>
        <p:nvSpPr>
          <p:cNvPr id="2774" name="Google Shape;2774;g3ec29377136_0_18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5" name="Google Shape;2775;g3ec29377136_0_18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3" name="Shape 2793"/>
        <p:cNvGrpSpPr/>
        <p:nvPr/>
      </p:nvGrpSpPr>
      <p:grpSpPr>
        <a:xfrm>
          <a:off x="0" y="0"/>
          <a:ext cx="0" cy="0"/>
          <a:chOff x="0" y="0"/>
          <a:chExt cx="0" cy="0"/>
        </a:xfrm>
      </p:grpSpPr>
      <p:sp>
        <p:nvSpPr>
          <p:cNvPr id="2794" name="Google Shape;2794;g3ec29377136_0_19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5" name="Google Shape;2795;g3ec29377136_0_19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2" name="Shape 2802"/>
        <p:cNvGrpSpPr/>
        <p:nvPr/>
      </p:nvGrpSpPr>
      <p:grpSpPr>
        <a:xfrm>
          <a:off x="0" y="0"/>
          <a:ext cx="0" cy="0"/>
          <a:chOff x="0" y="0"/>
          <a:chExt cx="0" cy="0"/>
        </a:xfrm>
      </p:grpSpPr>
      <p:sp>
        <p:nvSpPr>
          <p:cNvPr id="2803" name="Google Shape;2803;g3ec29377136_0_19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4" name="Google Shape;2804;g3ec29377136_0_19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0" name="Shape 2810"/>
        <p:cNvGrpSpPr/>
        <p:nvPr/>
      </p:nvGrpSpPr>
      <p:grpSpPr>
        <a:xfrm>
          <a:off x="0" y="0"/>
          <a:ext cx="0" cy="0"/>
          <a:chOff x="0" y="0"/>
          <a:chExt cx="0" cy="0"/>
        </a:xfrm>
      </p:grpSpPr>
      <p:sp>
        <p:nvSpPr>
          <p:cNvPr id="2811" name="Google Shape;2811;g3ec29377136_0_18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2" name="Google Shape;2812;g3ec29377136_0_18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3e781e2d39a_0_5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0" name="Google Shape;780;g3e781e2d39a_0_5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0" name="Shape 2820"/>
        <p:cNvGrpSpPr/>
        <p:nvPr/>
      </p:nvGrpSpPr>
      <p:grpSpPr>
        <a:xfrm>
          <a:off x="0" y="0"/>
          <a:ext cx="0" cy="0"/>
          <a:chOff x="0" y="0"/>
          <a:chExt cx="0" cy="0"/>
        </a:xfrm>
      </p:grpSpPr>
      <p:sp>
        <p:nvSpPr>
          <p:cNvPr id="2821" name="Google Shape;2821;g3ec29377136_0_19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2" name="Google Shape;2822;g3ec29377136_0_19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7" name="Shape 2837"/>
        <p:cNvGrpSpPr/>
        <p:nvPr/>
      </p:nvGrpSpPr>
      <p:grpSpPr>
        <a:xfrm>
          <a:off x="0" y="0"/>
          <a:ext cx="0" cy="0"/>
          <a:chOff x="0" y="0"/>
          <a:chExt cx="0" cy="0"/>
        </a:xfrm>
      </p:grpSpPr>
      <p:sp>
        <p:nvSpPr>
          <p:cNvPr id="2838" name="Google Shape;2838;g3ec29377136_0_19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9" name="Google Shape;2839;g3ec29377136_0_19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0" name="Shape 2850"/>
        <p:cNvGrpSpPr/>
        <p:nvPr/>
      </p:nvGrpSpPr>
      <p:grpSpPr>
        <a:xfrm>
          <a:off x="0" y="0"/>
          <a:ext cx="0" cy="0"/>
          <a:chOff x="0" y="0"/>
          <a:chExt cx="0" cy="0"/>
        </a:xfrm>
      </p:grpSpPr>
      <p:sp>
        <p:nvSpPr>
          <p:cNvPr id="2851" name="Google Shape;2851;g3ec29377136_0_19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2" name="Google Shape;2852;g3ec29377136_0_19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5" name="Shape 2855"/>
        <p:cNvGrpSpPr/>
        <p:nvPr/>
      </p:nvGrpSpPr>
      <p:grpSpPr>
        <a:xfrm>
          <a:off x="0" y="0"/>
          <a:ext cx="0" cy="0"/>
          <a:chOff x="0" y="0"/>
          <a:chExt cx="0" cy="0"/>
        </a:xfrm>
      </p:grpSpPr>
      <p:sp>
        <p:nvSpPr>
          <p:cNvPr id="2856" name="Google Shape;2856;g3ec29377136_0_19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7" name="Google Shape;2857;g3ec29377136_0_19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2" name="Shape 2862"/>
        <p:cNvGrpSpPr/>
        <p:nvPr/>
      </p:nvGrpSpPr>
      <p:grpSpPr>
        <a:xfrm>
          <a:off x="0" y="0"/>
          <a:ext cx="0" cy="0"/>
          <a:chOff x="0" y="0"/>
          <a:chExt cx="0" cy="0"/>
        </a:xfrm>
      </p:grpSpPr>
      <p:sp>
        <p:nvSpPr>
          <p:cNvPr id="2863" name="Google Shape;2863;g3ec29377136_0_19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4" name="Google Shape;2864;g3ec29377136_0_19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0" name="Shape 2870"/>
        <p:cNvGrpSpPr/>
        <p:nvPr/>
      </p:nvGrpSpPr>
      <p:grpSpPr>
        <a:xfrm>
          <a:off x="0" y="0"/>
          <a:ext cx="0" cy="0"/>
          <a:chOff x="0" y="0"/>
          <a:chExt cx="0" cy="0"/>
        </a:xfrm>
      </p:grpSpPr>
      <p:sp>
        <p:nvSpPr>
          <p:cNvPr id="2871" name="Google Shape;2871;g3ec29377136_0_20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2" name="Google Shape;2872;g3ec29377136_0_20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5" name="Shape 2875"/>
        <p:cNvGrpSpPr/>
        <p:nvPr/>
      </p:nvGrpSpPr>
      <p:grpSpPr>
        <a:xfrm>
          <a:off x="0" y="0"/>
          <a:ext cx="0" cy="0"/>
          <a:chOff x="0" y="0"/>
          <a:chExt cx="0" cy="0"/>
        </a:xfrm>
      </p:grpSpPr>
      <p:sp>
        <p:nvSpPr>
          <p:cNvPr id="2876" name="Google Shape;2876;g3ec29377136_0_20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7" name="Google Shape;2877;g3ec29377136_0_20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2" name="Shape 2882"/>
        <p:cNvGrpSpPr/>
        <p:nvPr/>
      </p:nvGrpSpPr>
      <p:grpSpPr>
        <a:xfrm>
          <a:off x="0" y="0"/>
          <a:ext cx="0" cy="0"/>
          <a:chOff x="0" y="0"/>
          <a:chExt cx="0" cy="0"/>
        </a:xfrm>
      </p:grpSpPr>
      <p:sp>
        <p:nvSpPr>
          <p:cNvPr id="2883" name="Google Shape;2883;g3ec29377136_0_20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4" name="Google Shape;2884;g3ec29377136_0_20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7" name="Shape 2887"/>
        <p:cNvGrpSpPr/>
        <p:nvPr/>
      </p:nvGrpSpPr>
      <p:grpSpPr>
        <a:xfrm>
          <a:off x="0" y="0"/>
          <a:ext cx="0" cy="0"/>
          <a:chOff x="0" y="0"/>
          <a:chExt cx="0" cy="0"/>
        </a:xfrm>
      </p:grpSpPr>
      <p:sp>
        <p:nvSpPr>
          <p:cNvPr id="2888" name="Google Shape;2888;g3ec29377136_0_20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9" name="Google Shape;2889;g3ec29377136_0_20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6" name="Shape 2896"/>
        <p:cNvGrpSpPr/>
        <p:nvPr/>
      </p:nvGrpSpPr>
      <p:grpSpPr>
        <a:xfrm>
          <a:off x="0" y="0"/>
          <a:ext cx="0" cy="0"/>
          <a:chOff x="0" y="0"/>
          <a:chExt cx="0" cy="0"/>
        </a:xfrm>
      </p:grpSpPr>
      <p:sp>
        <p:nvSpPr>
          <p:cNvPr id="2897" name="Google Shape;2897;g3ec29377136_0_20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8" name="Google Shape;2898;g3ec29377136_0_20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3ea0ea85405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2" name="Google Shape;652;g3ea0ea85405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400"/>
              <a:buFont typeface="Arial"/>
              <a:buNone/>
            </a:pPr>
            <a:r>
              <a:rPr lang="en">
                <a:solidFill>
                  <a:schemeClr val="dk1"/>
                </a:solidFill>
              </a:rPr>
              <a:t>8:00 	Heather Welcome</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Best weeks of the year</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WE2 Model</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8:05 	Tim Welcome</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8:10	Tina Welcome</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8:15 	Introductions - Heather</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Instructor Bios via email - Tim, Tina, Heather &amp; Mark</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Evaluators</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Facilitators</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Participants - Josh</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8:45 Course Logistics - Heather</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Schedule - breaks</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Website</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3DMD Staff</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Building</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Lunches</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	Mug Exchange</a:t>
            </a:r>
            <a:endParaRPr>
              <a:solidFill>
                <a:schemeClr val="dk1"/>
              </a:solidFill>
            </a:endParaRPr>
          </a:p>
          <a:p>
            <a:pPr indent="0" lvl="0" marL="0" rtl="0" algn="l">
              <a:spcBef>
                <a:spcPts val="0"/>
              </a:spcBef>
              <a:spcAft>
                <a:spcPts val="0"/>
              </a:spcAft>
              <a:buClr>
                <a:schemeClr val="dk1"/>
              </a:buClr>
              <a:buSzPts val="1400"/>
              <a:buFont typeface="Arial"/>
              <a:buNone/>
            </a:pPr>
            <a:r>
              <a:rPr lang="en">
                <a:solidFill>
                  <a:schemeClr val="dk1"/>
                </a:solidFill>
              </a:rPr>
              <a:t>8:55 Group Norms - Josh</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g3e781e2d39a_0_5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8" name="Google Shape;788;g3e781e2d39a_0_5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4" name="Shape 2904"/>
        <p:cNvGrpSpPr/>
        <p:nvPr/>
      </p:nvGrpSpPr>
      <p:grpSpPr>
        <a:xfrm>
          <a:off x="0" y="0"/>
          <a:ext cx="0" cy="0"/>
          <a:chOff x="0" y="0"/>
          <a:chExt cx="0" cy="0"/>
        </a:xfrm>
      </p:grpSpPr>
      <p:sp>
        <p:nvSpPr>
          <p:cNvPr id="2905" name="Google Shape;2905;g3ec29377136_0_20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6" name="Google Shape;2906;g3ec29377136_0_20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2" name="Shape 2912"/>
        <p:cNvGrpSpPr/>
        <p:nvPr/>
      </p:nvGrpSpPr>
      <p:grpSpPr>
        <a:xfrm>
          <a:off x="0" y="0"/>
          <a:ext cx="0" cy="0"/>
          <a:chOff x="0" y="0"/>
          <a:chExt cx="0" cy="0"/>
        </a:xfrm>
      </p:grpSpPr>
      <p:sp>
        <p:nvSpPr>
          <p:cNvPr id="2913" name="Google Shape;2913;g3ec29377136_0_20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4" name="Google Shape;2914;g3ec29377136_0_20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3" name="Shape 2923"/>
        <p:cNvGrpSpPr/>
        <p:nvPr/>
      </p:nvGrpSpPr>
      <p:grpSpPr>
        <a:xfrm>
          <a:off x="0" y="0"/>
          <a:ext cx="0" cy="0"/>
          <a:chOff x="0" y="0"/>
          <a:chExt cx="0" cy="0"/>
        </a:xfrm>
      </p:grpSpPr>
      <p:sp>
        <p:nvSpPr>
          <p:cNvPr id="2924" name="Google Shape;2924;g3ee326d389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5" name="Google Shape;2925;g3ee326d389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9" name="Shape 2929"/>
        <p:cNvGrpSpPr/>
        <p:nvPr/>
      </p:nvGrpSpPr>
      <p:grpSpPr>
        <a:xfrm>
          <a:off x="0" y="0"/>
          <a:ext cx="0" cy="0"/>
          <a:chOff x="0" y="0"/>
          <a:chExt cx="0" cy="0"/>
        </a:xfrm>
      </p:grpSpPr>
      <p:sp>
        <p:nvSpPr>
          <p:cNvPr id="2930" name="Google Shape;2930;g3ee326d389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1" name="Google Shape;2931;g3ee326d389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https://portlandpress.com/biochemsoctrans/article/52/5/1981/235010/Mechanisms-conferring-bacterial-cell-wall</a:t>
            </a:r>
            <a:endParaRPr/>
          </a:p>
        </p:txBody>
      </p:sp>
    </p:spTree>
  </p:cSld>
  <p:clrMapOvr>
    <a:masterClrMapping/>
  </p:clrMapOvr>
</p:notes>
</file>

<file path=ppt/notesSlides/notesSlide2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6" name="Shape 2936"/>
        <p:cNvGrpSpPr/>
        <p:nvPr/>
      </p:nvGrpSpPr>
      <p:grpSpPr>
        <a:xfrm>
          <a:off x="0" y="0"/>
          <a:ext cx="0" cy="0"/>
          <a:chOff x="0" y="0"/>
          <a:chExt cx="0" cy="0"/>
        </a:xfrm>
      </p:grpSpPr>
      <p:sp>
        <p:nvSpPr>
          <p:cNvPr id="2937" name="Google Shape;2937;g3ec29377136_0_20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8" name="Google Shape;2938;g3ec29377136_0_20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1" name="Shape 2941"/>
        <p:cNvGrpSpPr/>
        <p:nvPr/>
      </p:nvGrpSpPr>
      <p:grpSpPr>
        <a:xfrm>
          <a:off x="0" y="0"/>
          <a:ext cx="0" cy="0"/>
          <a:chOff x="0" y="0"/>
          <a:chExt cx="0" cy="0"/>
        </a:xfrm>
      </p:grpSpPr>
      <p:sp>
        <p:nvSpPr>
          <p:cNvPr id="2942" name="Google Shape;2942;g3ec29377136_0_20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43" name="Google Shape;2943;g3ec29377136_0_20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8" name="Shape 2948"/>
        <p:cNvGrpSpPr/>
        <p:nvPr/>
      </p:nvGrpSpPr>
      <p:grpSpPr>
        <a:xfrm>
          <a:off x="0" y="0"/>
          <a:ext cx="0" cy="0"/>
          <a:chOff x="0" y="0"/>
          <a:chExt cx="0" cy="0"/>
        </a:xfrm>
      </p:grpSpPr>
      <p:sp>
        <p:nvSpPr>
          <p:cNvPr id="2949" name="Google Shape;2949;g3ec32055356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0" name="Google Shape;2950;g3ec32055356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5" name="Shape 2955"/>
        <p:cNvGrpSpPr/>
        <p:nvPr/>
      </p:nvGrpSpPr>
      <p:grpSpPr>
        <a:xfrm>
          <a:off x="0" y="0"/>
          <a:ext cx="0" cy="0"/>
          <a:chOff x="0" y="0"/>
          <a:chExt cx="0" cy="0"/>
        </a:xfrm>
      </p:grpSpPr>
      <p:sp>
        <p:nvSpPr>
          <p:cNvPr id="2956" name="Google Shape;2956;g3ec29377136_0_2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7" name="Google Shape;2957;g3ec29377136_0_2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1" name="Shape 2961"/>
        <p:cNvGrpSpPr/>
        <p:nvPr/>
      </p:nvGrpSpPr>
      <p:grpSpPr>
        <a:xfrm>
          <a:off x="0" y="0"/>
          <a:ext cx="0" cy="0"/>
          <a:chOff x="0" y="0"/>
          <a:chExt cx="0" cy="0"/>
        </a:xfrm>
      </p:grpSpPr>
      <p:sp>
        <p:nvSpPr>
          <p:cNvPr id="2962" name="Google Shape;2962;g3ec29377136_0_20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3" name="Google Shape;2963;g3ec29377136_0_20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9" name="Shape 2969"/>
        <p:cNvGrpSpPr/>
        <p:nvPr/>
      </p:nvGrpSpPr>
      <p:grpSpPr>
        <a:xfrm>
          <a:off x="0" y="0"/>
          <a:ext cx="0" cy="0"/>
          <a:chOff x="0" y="0"/>
          <a:chExt cx="0" cy="0"/>
        </a:xfrm>
      </p:grpSpPr>
      <p:sp>
        <p:nvSpPr>
          <p:cNvPr id="2970" name="Google Shape;2970;g3ec29377136_0_20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1" name="Google Shape;2971;g3ec29377136_0_20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g2f05ed8833a_2_4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6" name="Google Shape;796;g2f05ed8833a_2_45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8" name="Shape 2978"/>
        <p:cNvGrpSpPr/>
        <p:nvPr/>
      </p:nvGrpSpPr>
      <p:grpSpPr>
        <a:xfrm>
          <a:off x="0" y="0"/>
          <a:ext cx="0" cy="0"/>
          <a:chOff x="0" y="0"/>
          <a:chExt cx="0" cy="0"/>
        </a:xfrm>
      </p:grpSpPr>
      <p:sp>
        <p:nvSpPr>
          <p:cNvPr id="2979" name="Google Shape;2979;g3ec29377136_0_25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0" name="Google Shape;2980;g3ec29377136_0_25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3" name="Shape 2983"/>
        <p:cNvGrpSpPr/>
        <p:nvPr/>
      </p:nvGrpSpPr>
      <p:grpSpPr>
        <a:xfrm>
          <a:off x="0" y="0"/>
          <a:ext cx="0" cy="0"/>
          <a:chOff x="0" y="0"/>
          <a:chExt cx="0" cy="0"/>
        </a:xfrm>
      </p:grpSpPr>
      <p:sp>
        <p:nvSpPr>
          <p:cNvPr id="2984" name="Google Shape;2984;g3ee13738f29_2_0: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5" name="Google Shape;2985;g3ee13738f29_2_0: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0" name="Shape 2990"/>
        <p:cNvGrpSpPr/>
        <p:nvPr/>
      </p:nvGrpSpPr>
      <p:grpSpPr>
        <a:xfrm>
          <a:off x="0" y="0"/>
          <a:ext cx="0" cy="0"/>
          <a:chOff x="0" y="0"/>
          <a:chExt cx="0" cy="0"/>
        </a:xfrm>
      </p:grpSpPr>
      <p:sp>
        <p:nvSpPr>
          <p:cNvPr id="2991" name="Google Shape;2991;g3ee13738f29_2_6: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92" name="Google Shape;2992;g3ee13738f29_2_6: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7" name="Shape 2997"/>
        <p:cNvGrpSpPr/>
        <p:nvPr/>
      </p:nvGrpSpPr>
      <p:grpSpPr>
        <a:xfrm>
          <a:off x="0" y="0"/>
          <a:ext cx="0" cy="0"/>
          <a:chOff x="0" y="0"/>
          <a:chExt cx="0" cy="0"/>
        </a:xfrm>
      </p:grpSpPr>
      <p:sp>
        <p:nvSpPr>
          <p:cNvPr id="2998" name="Google Shape;2998;g3ee13738f29_2_12: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99" name="Google Shape;2999;g3ee13738f29_2_12: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3" name="Shape 3003"/>
        <p:cNvGrpSpPr/>
        <p:nvPr/>
      </p:nvGrpSpPr>
      <p:grpSpPr>
        <a:xfrm>
          <a:off x="0" y="0"/>
          <a:ext cx="0" cy="0"/>
          <a:chOff x="0" y="0"/>
          <a:chExt cx="0" cy="0"/>
        </a:xfrm>
      </p:grpSpPr>
      <p:sp>
        <p:nvSpPr>
          <p:cNvPr id="3004" name="Google Shape;3004;g3ee13738f29_2_17: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5" name="Google Shape;3005;g3ee13738f29_2_17:notes"/>
          <p:cNvSpPr txBox="1"/>
          <p:nvPr>
            <p:ph idx="1" type="body"/>
          </p:nvPr>
        </p:nvSpPr>
        <p:spPr>
          <a:xfrm>
            <a:off x="686268" y="4400137"/>
            <a:ext cx="5485500" cy="3600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6" name="Google Shape;3006;g3ee13738f29_2_17:notes"/>
          <p:cNvSpPr txBox="1"/>
          <p:nvPr>
            <p:ph idx="12" type="sldNum"/>
          </p:nvPr>
        </p:nvSpPr>
        <p:spPr>
          <a:xfrm>
            <a:off x="3884561" y="8686387"/>
            <a:ext cx="2972100" cy="4575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4" name="Shape 3014"/>
        <p:cNvGrpSpPr/>
        <p:nvPr/>
      </p:nvGrpSpPr>
      <p:grpSpPr>
        <a:xfrm>
          <a:off x="0" y="0"/>
          <a:ext cx="0" cy="0"/>
          <a:chOff x="0" y="0"/>
          <a:chExt cx="0" cy="0"/>
        </a:xfrm>
      </p:grpSpPr>
      <p:sp>
        <p:nvSpPr>
          <p:cNvPr id="3015" name="Google Shape;3015;g3ee13738f29_2_27: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16" name="Google Shape;3016;g3ee13738f29_2_27: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4" name="Shape 3024"/>
        <p:cNvGrpSpPr/>
        <p:nvPr/>
      </p:nvGrpSpPr>
      <p:grpSpPr>
        <a:xfrm>
          <a:off x="0" y="0"/>
          <a:ext cx="0" cy="0"/>
          <a:chOff x="0" y="0"/>
          <a:chExt cx="0" cy="0"/>
        </a:xfrm>
      </p:grpSpPr>
      <p:sp>
        <p:nvSpPr>
          <p:cNvPr id="3025" name="Google Shape;3025;g3ee13738f29_2_36: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26" name="Google Shape;3026;g3ee13738f29_2_36: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2" name="Shape 3032"/>
        <p:cNvGrpSpPr/>
        <p:nvPr/>
      </p:nvGrpSpPr>
      <p:grpSpPr>
        <a:xfrm>
          <a:off x="0" y="0"/>
          <a:ext cx="0" cy="0"/>
          <a:chOff x="0" y="0"/>
          <a:chExt cx="0" cy="0"/>
        </a:xfrm>
      </p:grpSpPr>
      <p:sp>
        <p:nvSpPr>
          <p:cNvPr id="3033" name="Google Shape;3033;g3ee13738f29_2_43: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34" name="Google Shape;3034;g3ee13738f29_2_43: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8" name="Shape 3038"/>
        <p:cNvGrpSpPr/>
        <p:nvPr/>
      </p:nvGrpSpPr>
      <p:grpSpPr>
        <a:xfrm>
          <a:off x="0" y="0"/>
          <a:ext cx="0" cy="0"/>
          <a:chOff x="0" y="0"/>
          <a:chExt cx="0" cy="0"/>
        </a:xfrm>
      </p:grpSpPr>
      <p:sp>
        <p:nvSpPr>
          <p:cNvPr id="3039" name="Google Shape;3039;g3ee13738f29_2_48: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0" name="Google Shape;3040;g3ee13738f29_2_48: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9" name="Shape 3049"/>
        <p:cNvGrpSpPr/>
        <p:nvPr/>
      </p:nvGrpSpPr>
      <p:grpSpPr>
        <a:xfrm>
          <a:off x="0" y="0"/>
          <a:ext cx="0" cy="0"/>
          <a:chOff x="0" y="0"/>
          <a:chExt cx="0" cy="0"/>
        </a:xfrm>
      </p:grpSpPr>
      <p:sp>
        <p:nvSpPr>
          <p:cNvPr id="3050" name="Google Shape;3050;g3ee13738f29_2_58: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51" name="Google Shape;3051;g3ee13738f29_2_58: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3ec29377136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0" name="Google Shape;800;g3ec29377136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1" name="Shape 3061"/>
        <p:cNvGrpSpPr/>
        <p:nvPr/>
      </p:nvGrpSpPr>
      <p:grpSpPr>
        <a:xfrm>
          <a:off x="0" y="0"/>
          <a:ext cx="0" cy="0"/>
          <a:chOff x="0" y="0"/>
          <a:chExt cx="0" cy="0"/>
        </a:xfrm>
      </p:grpSpPr>
      <p:sp>
        <p:nvSpPr>
          <p:cNvPr id="3062" name="Google Shape;3062;g3ee13738f29_2_69: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3" name="Google Shape;3063;g3ee13738f29_2_69: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7" name="Shape 3077"/>
        <p:cNvGrpSpPr/>
        <p:nvPr/>
      </p:nvGrpSpPr>
      <p:grpSpPr>
        <a:xfrm>
          <a:off x="0" y="0"/>
          <a:ext cx="0" cy="0"/>
          <a:chOff x="0" y="0"/>
          <a:chExt cx="0" cy="0"/>
        </a:xfrm>
      </p:grpSpPr>
      <p:sp>
        <p:nvSpPr>
          <p:cNvPr id="3078" name="Google Shape;3078;g3ee13738f29_2_84: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79" name="Google Shape;3079;g3ee13738f29_2_84: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0" name="Shape 3090"/>
        <p:cNvGrpSpPr/>
        <p:nvPr/>
      </p:nvGrpSpPr>
      <p:grpSpPr>
        <a:xfrm>
          <a:off x="0" y="0"/>
          <a:ext cx="0" cy="0"/>
          <a:chOff x="0" y="0"/>
          <a:chExt cx="0" cy="0"/>
        </a:xfrm>
      </p:grpSpPr>
      <p:sp>
        <p:nvSpPr>
          <p:cNvPr id="3091" name="Google Shape;3091;g3ee13738f29_2_96: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2" name="Google Shape;3092;g3ee13738f29_2_96: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9" name="Shape 3109"/>
        <p:cNvGrpSpPr/>
        <p:nvPr/>
      </p:nvGrpSpPr>
      <p:grpSpPr>
        <a:xfrm>
          <a:off x="0" y="0"/>
          <a:ext cx="0" cy="0"/>
          <a:chOff x="0" y="0"/>
          <a:chExt cx="0" cy="0"/>
        </a:xfrm>
      </p:grpSpPr>
      <p:sp>
        <p:nvSpPr>
          <p:cNvPr id="3110" name="Google Shape;3110;g3ee13738f29_2_114: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11" name="Google Shape;3111;g3ee13738f29_2_114: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7" name="Shape 3127"/>
        <p:cNvGrpSpPr/>
        <p:nvPr/>
      </p:nvGrpSpPr>
      <p:grpSpPr>
        <a:xfrm>
          <a:off x="0" y="0"/>
          <a:ext cx="0" cy="0"/>
          <a:chOff x="0" y="0"/>
          <a:chExt cx="0" cy="0"/>
        </a:xfrm>
      </p:grpSpPr>
      <p:sp>
        <p:nvSpPr>
          <p:cNvPr id="3128" name="Google Shape;3128;g3ee13738f29_2_131: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9" name="Google Shape;3129;g3ee13738f29_2_131: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4" name="Shape 3134"/>
        <p:cNvGrpSpPr/>
        <p:nvPr/>
      </p:nvGrpSpPr>
      <p:grpSpPr>
        <a:xfrm>
          <a:off x="0" y="0"/>
          <a:ext cx="0" cy="0"/>
          <a:chOff x="0" y="0"/>
          <a:chExt cx="0" cy="0"/>
        </a:xfrm>
      </p:grpSpPr>
      <p:sp>
        <p:nvSpPr>
          <p:cNvPr id="3135" name="Google Shape;3135;g3ee13738f29_2_137: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36" name="Google Shape;3136;g3ee13738f29_2_137: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3" name="Shape 3143"/>
        <p:cNvGrpSpPr/>
        <p:nvPr/>
      </p:nvGrpSpPr>
      <p:grpSpPr>
        <a:xfrm>
          <a:off x="0" y="0"/>
          <a:ext cx="0" cy="0"/>
          <a:chOff x="0" y="0"/>
          <a:chExt cx="0" cy="0"/>
        </a:xfrm>
      </p:grpSpPr>
      <p:sp>
        <p:nvSpPr>
          <p:cNvPr id="3144" name="Google Shape;3144;g3ee13738f29_2_145: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45" name="Google Shape;3145;g3ee13738f29_2_145: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2" name="Shape 3152"/>
        <p:cNvGrpSpPr/>
        <p:nvPr/>
      </p:nvGrpSpPr>
      <p:grpSpPr>
        <a:xfrm>
          <a:off x="0" y="0"/>
          <a:ext cx="0" cy="0"/>
          <a:chOff x="0" y="0"/>
          <a:chExt cx="0" cy="0"/>
        </a:xfrm>
      </p:grpSpPr>
      <p:sp>
        <p:nvSpPr>
          <p:cNvPr id="3153" name="Google Shape;3153;g3ee13738f29_2_153: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54" name="Google Shape;3154;g3ee13738f29_2_153: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7" name="Shape 3167"/>
        <p:cNvGrpSpPr/>
        <p:nvPr/>
      </p:nvGrpSpPr>
      <p:grpSpPr>
        <a:xfrm>
          <a:off x="0" y="0"/>
          <a:ext cx="0" cy="0"/>
          <a:chOff x="0" y="0"/>
          <a:chExt cx="0" cy="0"/>
        </a:xfrm>
      </p:grpSpPr>
      <p:sp>
        <p:nvSpPr>
          <p:cNvPr id="3168" name="Google Shape;3168;g3ee13738f29_2_167: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9" name="Google Shape;3169;g3ee13738f29_2_167: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0" name="Shape 3180"/>
        <p:cNvGrpSpPr/>
        <p:nvPr/>
      </p:nvGrpSpPr>
      <p:grpSpPr>
        <a:xfrm>
          <a:off x="0" y="0"/>
          <a:ext cx="0" cy="0"/>
          <a:chOff x="0" y="0"/>
          <a:chExt cx="0" cy="0"/>
        </a:xfrm>
      </p:grpSpPr>
      <p:sp>
        <p:nvSpPr>
          <p:cNvPr id="3181" name="Google Shape;3181;g3ee13738f29_2_179: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2" name="Google Shape;3182;g3ee13738f29_2_179:notes"/>
          <p:cNvSpPr txBox="1"/>
          <p:nvPr>
            <p:ph idx="1" type="body"/>
          </p:nvPr>
        </p:nvSpPr>
        <p:spPr>
          <a:xfrm>
            <a:off x="686268" y="4400137"/>
            <a:ext cx="5485500" cy="3600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3" name="Google Shape;3183;g3ee13738f29_2_179:notes"/>
          <p:cNvSpPr txBox="1"/>
          <p:nvPr>
            <p:ph idx="12" type="sldNum"/>
          </p:nvPr>
        </p:nvSpPr>
        <p:spPr>
          <a:xfrm>
            <a:off x="3884561" y="8686387"/>
            <a:ext cx="2972100" cy="4575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3ec29377136_0_2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6" name="Google Shape;806;g3ec29377136_0_2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2" name="Shape 3192"/>
        <p:cNvGrpSpPr/>
        <p:nvPr/>
      </p:nvGrpSpPr>
      <p:grpSpPr>
        <a:xfrm>
          <a:off x="0" y="0"/>
          <a:ext cx="0" cy="0"/>
          <a:chOff x="0" y="0"/>
          <a:chExt cx="0" cy="0"/>
        </a:xfrm>
      </p:grpSpPr>
      <p:sp>
        <p:nvSpPr>
          <p:cNvPr id="3193" name="Google Shape;3193;g3ee13738f29_2_190: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4" name="Google Shape;3194;g3ee13738f29_2_190:notes"/>
          <p:cNvSpPr txBox="1"/>
          <p:nvPr>
            <p:ph idx="1" type="body"/>
          </p:nvPr>
        </p:nvSpPr>
        <p:spPr>
          <a:xfrm>
            <a:off x="686268" y="4400137"/>
            <a:ext cx="5485500" cy="3600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5" name="Google Shape;3195;g3ee13738f29_2_190:notes"/>
          <p:cNvSpPr txBox="1"/>
          <p:nvPr>
            <p:ph idx="12" type="sldNum"/>
          </p:nvPr>
        </p:nvSpPr>
        <p:spPr>
          <a:xfrm>
            <a:off x="3884561" y="8686387"/>
            <a:ext cx="2972100" cy="4575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2" name="Shape 3202"/>
        <p:cNvGrpSpPr/>
        <p:nvPr/>
      </p:nvGrpSpPr>
      <p:grpSpPr>
        <a:xfrm>
          <a:off x="0" y="0"/>
          <a:ext cx="0" cy="0"/>
          <a:chOff x="0" y="0"/>
          <a:chExt cx="0" cy="0"/>
        </a:xfrm>
      </p:grpSpPr>
      <p:sp>
        <p:nvSpPr>
          <p:cNvPr id="3203" name="Google Shape;3203;g3ee13738f29_2_199: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04" name="Google Shape;3204;g3ee13738f29_2_199: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9" name="Shape 3209"/>
        <p:cNvGrpSpPr/>
        <p:nvPr/>
      </p:nvGrpSpPr>
      <p:grpSpPr>
        <a:xfrm>
          <a:off x="0" y="0"/>
          <a:ext cx="0" cy="0"/>
          <a:chOff x="0" y="0"/>
          <a:chExt cx="0" cy="0"/>
        </a:xfrm>
      </p:grpSpPr>
      <p:sp>
        <p:nvSpPr>
          <p:cNvPr id="3210" name="Google Shape;3210;g3ee13738f29_2_205: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11" name="Google Shape;3211;g3ee13738f29_2_205: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6" name="Shape 3216"/>
        <p:cNvGrpSpPr/>
        <p:nvPr/>
      </p:nvGrpSpPr>
      <p:grpSpPr>
        <a:xfrm>
          <a:off x="0" y="0"/>
          <a:ext cx="0" cy="0"/>
          <a:chOff x="0" y="0"/>
          <a:chExt cx="0" cy="0"/>
        </a:xfrm>
      </p:grpSpPr>
      <p:sp>
        <p:nvSpPr>
          <p:cNvPr id="3217" name="Google Shape;3217;g3ee13738f29_2_211:notes"/>
          <p:cNvSpPr txBox="1"/>
          <p:nvPr>
            <p:ph idx="1" type="body"/>
          </p:nvPr>
        </p:nvSpPr>
        <p:spPr>
          <a:xfrm>
            <a:off x="686268" y="4400137"/>
            <a:ext cx="5485500" cy="360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18" name="Google Shape;3218;g3ee13738f29_2_211: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0" name="Shape 3220"/>
        <p:cNvGrpSpPr/>
        <p:nvPr/>
      </p:nvGrpSpPr>
      <p:grpSpPr>
        <a:xfrm>
          <a:off x="0" y="0"/>
          <a:ext cx="0" cy="0"/>
          <a:chOff x="0" y="0"/>
          <a:chExt cx="0" cy="0"/>
        </a:xfrm>
      </p:grpSpPr>
      <p:sp>
        <p:nvSpPr>
          <p:cNvPr id="3221" name="Google Shape;3221;g3ec32055356_5_3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2" name="Google Shape;3222;g3ec32055356_5_3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4" name="Shape 3224"/>
        <p:cNvGrpSpPr/>
        <p:nvPr/>
      </p:nvGrpSpPr>
      <p:grpSpPr>
        <a:xfrm>
          <a:off x="0" y="0"/>
          <a:ext cx="0" cy="0"/>
          <a:chOff x="0" y="0"/>
          <a:chExt cx="0" cy="0"/>
        </a:xfrm>
      </p:grpSpPr>
      <p:sp>
        <p:nvSpPr>
          <p:cNvPr id="3225" name="Google Shape;3225;g3edfa7ed89f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6" name="Google Shape;3226;g3edfa7ed89f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2" name="Shape 3232"/>
        <p:cNvGrpSpPr/>
        <p:nvPr/>
      </p:nvGrpSpPr>
      <p:grpSpPr>
        <a:xfrm>
          <a:off x="0" y="0"/>
          <a:ext cx="0" cy="0"/>
          <a:chOff x="0" y="0"/>
          <a:chExt cx="0" cy="0"/>
        </a:xfrm>
      </p:grpSpPr>
      <p:sp>
        <p:nvSpPr>
          <p:cNvPr id="3233" name="Google Shape;3233;g3ec32055356_5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4" name="Google Shape;3234;g3ec32055356_5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2" name="Shape 3242"/>
        <p:cNvGrpSpPr/>
        <p:nvPr/>
      </p:nvGrpSpPr>
      <p:grpSpPr>
        <a:xfrm>
          <a:off x="0" y="0"/>
          <a:ext cx="0" cy="0"/>
          <a:chOff x="0" y="0"/>
          <a:chExt cx="0" cy="0"/>
        </a:xfrm>
      </p:grpSpPr>
      <p:sp>
        <p:nvSpPr>
          <p:cNvPr id="3243" name="Google Shape;3243;g3ec32055356_5_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4" name="Google Shape;3244;g3ec32055356_5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6" name="Shape 3246"/>
        <p:cNvGrpSpPr/>
        <p:nvPr/>
      </p:nvGrpSpPr>
      <p:grpSpPr>
        <a:xfrm>
          <a:off x="0" y="0"/>
          <a:ext cx="0" cy="0"/>
          <a:chOff x="0" y="0"/>
          <a:chExt cx="0" cy="0"/>
        </a:xfrm>
      </p:grpSpPr>
      <p:sp>
        <p:nvSpPr>
          <p:cNvPr id="3247" name="Google Shape;3247;g3ec32055356_5_3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8" name="Google Shape;3248;g3ec32055356_5_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4" name="Shape 3254"/>
        <p:cNvGrpSpPr/>
        <p:nvPr/>
      </p:nvGrpSpPr>
      <p:grpSpPr>
        <a:xfrm>
          <a:off x="0" y="0"/>
          <a:ext cx="0" cy="0"/>
          <a:chOff x="0" y="0"/>
          <a:chExt cx="0" cy="0"/>
        </a:xfrm>
      </p:grpSpPr>
      <p:sp>
        <p:nvSpPr>
          <p:cNvPr id="3255" name="Google Shape;3255;g3edfa7ed89f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6" name="Google Shape;3256;g3edfa7ed89f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g3e80c64a79a_0_0:notes"/>
          <p:cNvSpPr txBox="1"/>
          <p:nvPr>
            <p:ph idx="1" type="body"/>
          </p:nvPr>
        </p:nvSpPr>
        <p:spPr>
          <a:xfrm>
            <a:off x="685800" y="4400550"/>
            <a:ext cx="5486400" cy="3600600"/>
          </a:xfrm>
          <a:prstGeom prst="rect">
            <a:avLst/>
          </a:prstGeom>
          <a:noFill/>
          <a:ln>
            <a:noFill/>
          </a:ln>
        </p:spPr>
        <p:txBody>
          <a:bodyPr anchorCtr="0" anchor="t" bIns="91300" lIns="91300" spcFirstLastPara="1" rIns="91300" wrap="square" tIns="91300">
            <a:noAutofit/>
          </a:bodyPr>
          <a:lstStyle/>
          <a:p>
            <a:pPr indent="0" lvl="0" marL="0" rtl="0" algn="l">
              <a:lnSpc>
                <a:spcPct val="100000"/>
              </a:lnSpc>
              <a:spcBef>
                <a:spcPts val="0"/>
              </a:spcBef>
              <a:spcAft>
                <a:spcPts val="0"/>
              </a:spcAft>
              <a:buSzPts val="1100"/>
              <a:buNone/>
            </a:pPr>
            <a:r>
              <a:t/>
            </a:r>
            <a:endParaRPr/>
          </a:p>
        </p:txBody>
      </p:sp>
      <p:sp>
        <p:nvSpPr>
          <p:cNvPr id="810" name="Google Shape;810;g3e80c64a79a_0_0:notes"/>
          <p:cNvSpPr/>
          <p:nvPr>
            <p:ph idx="2" type="sldImg"/>
          </p:nvPr>
        </p:nvSpPr>
        <p:spPr>
          <a:xfrm>
            <a:off x="701951" y="1143000"/>
            <a:ext cx="5454000" cy="30855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2" name="Shape 3262"/>
        <p:cNvGrpSpPr/>
        <p:nvPr/>
      </p:nvGrpSpPr>
      <p:grpSpPr>
        <a:xfrm>
          <a:off x="0" y="0"/>
          <a:ext cx="0" cy="0"/>
          <a:chOff x="0" y="0"/>
          <a:chExt cx="0" cy="0"/>
        </a:xfrm>
      </p:grpSpPr>
      <p:sp>
        <p:nvSpPr>
          <p:cNvPr id="3263" name="Google Shape;3263;g3ec32055356_5_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4" name="Google Shape;3264;g3ec32055356_5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1" name="Shape 3271"/>
        <p:cNvGrpSpPr/>
        <p:nvPr/>
      </p:nvGrpSpPr>
      <p:grpSpPr>
        <a:xfrm>
          <a:off x="0" y="0"/>
          <a:ext cx="0" cy="0"/>
          <a:chOff x="0" y="0"/>
          <a:chExt cx="0" cy="0"/>
        </a:xfrm>
      </p:grpSpPr>
      <p:sp>
        <p:nvSpPr>
          <p:cNvPr id="3272" name="Google Shape;3272;g3ec32055356_5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3" name="Google Shape;3273;g3ec32055356_5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g3ec29377136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16" name="Google Shape;816;g3ec29377136_0_1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g3ec29377136_0_12: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g3ee13738f29_1_6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3" name="Google Shape;823;g3ee13738f29_1_6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g3ec29377136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8" name="Google Shape;828;g3ec29377136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g3ec29377136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3" name="Google Shape;833;g3ec29377136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3ee13738f29_3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0" name="Google Shape;840;g3ee13738f29_3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3e742184a40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1" name="Google Shape;661;g3e742184a40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7" name="Shape 857"/>
        <p:cNvGrpSpPr/>
        <p:nvPr/>
      </p:nvGrpSpPr>
      <p:grpSpPr>
        <a:xfrm>
          <a:off x="0" y="0"/>
          <a:ext cx="0" cy="0"/>
          <a:chOff x="0" y="0"/>
          <a:chExt cx="0" cy="0"/>
        </a:xfrm>
      </p:grpSpPr>
      <p:sp>
        <p:nvSpPr>
          <p:cNvPr id="858" name="Google Shape;858;g3ec29377136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9" name="Google Shape;859;g3ec29377136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https://www.cellimagelibrary.org/pages/cell_illustration</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g3ec29377136_0_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7" name="Google Shape;877;g3ec29377136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g3ec29377136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4" name="Google Shape;894;g3ec29377136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7" name="Shape 907"/>
        <p:cNvGrpSpPr/>
        <p:nvPr/>
      </p:nvGrpSpPr>
      <p:grpSpPr>
        <a:xfrm>
          <a:off x="0" y="0"/>
          <a:ext cx="0" cy="0"/>
          <a:chOff x="0" y="0"/>
          <a:chExt cx="0" cy="0"/>
        </a:xfrm>
      </p:grpSpPr>
      <p:sp>
        <p:nvSpPr>
          <p:cNvPr id="908" name="Google Shape;908;g3ec29377136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9" name="Google Shape;909;g3ec29377136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g3ee13738f29_3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6" name="Google Shape;916;g3ee13738f29_3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g3ee13738f29_6_0: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9" name="Google Shape;929;g3ee13738f29_6_0:notes"/>
          <p:cNvSpPr txBox="1"/>
          <p:nvPr>
            <p:ph idx="1" type="body"/>
          </p:nvPr>
        </p:nvSpPr>
        <p:spPr>
          <a:xfrm>
            <a:off x="685800" y="4400549"/>
            <a:ext cx="5486400" cy="3600300"/>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930" name="Google Shape;930;g3ee13738f29_6_0:notes"/>
          <p:cNvSpPr txBox="1"/>
          <p:nvPr>
            <p:ph idx="12" type="sldNum"/>
          </p:nvPr>
        </p:nvSpPr>
        <p:spPr>
          <a:xfrm>
            <a:off x="3884613" y="8685214"/>
            <a:ext cx="2971800" cy="458700"/>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g3ee13738f29_6_11: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g3ee13738f29_6_11: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7" name="Shape 947"/>
        <p:cNvGrpSpPr/>
        <p:nvPr/>
      </p:nvGrpSpPr>
      <p:grpSpPr>
        <a:xfrm>
          <a:off x="0" y="0"/>
          <a:ext cx="0" cy="0"/>
          <a:chOff x="0" y="0"/>
          <a:chExt cx="0" cy="0"/>
        </a:xfrm>
      </p:grpSpPr>
      <p:sp>
        <p:nvSpPr>
          <p:cNvPr id="948" name="Google Shape;948;g3ee13738f29_6_18: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g3ee13738f29_6_18: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4" name="Shape 964"/>
        <p:cNvGrpSpPr/>
        <p:nvPr/>
      </p:nvGrpSpPr>
      <p:grpSpPr>
        <a:xfrm>
          <a:off x="0" y="0"/>
          <a:ext cx="0" cy="0"/>
          <a:chOff x="0" y="0"/>
          <a:chExt cx="0" cy="0"/>
        </a:xfrm>
      </p:grpSpPr>
      <p:sp>
        <p:nvSpPr>
          <p:cNvPr id="965" name="Google Shape;965;g3ee13738f29_6_34: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g3ee13738f29_6_34: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3" name="Shape 993"/>
        <p:cNvGrpSpPr/>
        <p:nvPr/>
      </p:nvGrpSpPr>
      <p:grpSpPr>
        <a:xfrm>
          <a:off x="0" y="0"/>
          <a:ext cx="0" cy="0"/>
          <a:chOff x="0" y="0"/>
          <a:chExt cx="0" cy="0"/>
        </a:xfrm>
      </p:grpSpPr>
      <p:sp>
        <p:nvSpPr>
          <p:cNvPr id="994" name="Google Shape;994;g3ee13738f29_6_62: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g3ee13738f29_6_62: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g3edfa7ed89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6" name="Google Shape;666;g3edfa7ed89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4" name="Shape 1004"/>
        <p:cNvGrpSpPr/>
        <p:nvPr/>
      </p:nvGrpSpPr>
      <p:grpSpPr>
        <a:xfrm>
          <a:off x="0" y="0"/>
          <a:ext cx="0" cy="0"/>
          <a:chOff x="0" y="0"/>
          <a:chExt cx="0" cy="0"/>
        </a:xfrm>
      </p:grpSpPr>
      <p:sp>
        <p:nvSpPr>
          <p:cNvPr id="1005" name="Google Shape;1005;g3ee13738f29_6_72: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g3ee13738f29_6_72: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g3ee13738f29_6_104: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g3ee13738f29_6_104: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8" name="Shape 1048"/>
        <p:cNvGrpSpPr/>
        <p:nvPr/>
      </p:nvGrpSpPr>
      <p:grpSpPr>
        <a:xfrm>
          <a:off x="0" y="0"/>
          <a:ext cx="0" cy="0"/>
          <a:chOff x="0" y="0"/>
          <a:chExt cx="0" cy="0"/>
        </a:xfrm>
      </p:grpSpPr>
      <p:sp>
        <p:nvSpPr>
          <p:cNvPr id="1049" name="Google Shape;1049;g3ee13738f29_6_114: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g3ee13738f29_6_114: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7" name="Shape 1087"/>
        <p:cNvGrpSpPr/>
        <p:nvPr/>
      </p:nvGrpSpPr>
      <p:grpSpPr>
        <a:xfrm>
          <a:off x="0" y="0"/>
          <a:ext cx="0" cy="0"/>
          <a:chOff x="0" y="0"/>
          <a:chExt cx="0" cy="0"/>
        </a:xfrm>
      </p:grpSpPr>
      <p:sp>
        <p:nvSpPr>
          <p:cNvPr id="1088" name="Google Shape;1088;g3ee13738f29_6_152: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g3ee13738f29_6_152: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4" name="Shape 1124"/>
        <p:cNvGrpSpPr/>
        <p:nvPr/>
      </p:nvGrpSpPr>
      <p:grpSpPr>
        <a:xfrm>
          <a:off x="0" y="0"/>
          <a:ext cx="0" cy="0"/>
          <a:chOff x="0" y="0"/>
          <a:chExt cx="0" cy="0"/>
        </a:xfrm>
      </p:grpSpPr>
      <p:sp>
        <p:nvSpPr>
          <p:cNvPr id="1125" name="Google Shape;1125;g3ee13738f29_6_188: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g3ee13738f29_6_188: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7" name="Shape 1167"/>
        <p:cNvGrpSpPr/>
        <p:nvPr/>
      </p:nvGrpSpPr>
      <p:grpSpPr>
        <a:xfrm>
          <a:off x="0" y="0"/>
          <a:ext cx="0" cy="0"/>
          <a:chOff x="0" y="0"/>
          <a:chExt cx="0" cy="0"/>
        </a:xfrm>
      </p:grpSpPr>
      <p:sp>
        <p:nvSpPr>
          <p:cNvPr id="1168" name="Google Shape;1168;g3ee13738f29_6_230: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g3ee13738f29_6_230: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4" name="Shape 1214"/>
        <p:cNvGrpSpPr/>
        <p:nvPr/>
      </p:nvGrpSpPr>
      <p:grpSpPr>
        <a:xfrm>
          <a:off x="0" y="0"/>
          <a:ext cx="0" cy="0"/>
          <a:chOff x="0" y="0"/>
          <a:chExt cx="0" cy="0"/>
        </a:xfrm>
      </p:grpSpPr>
      <p:sp>
        <p:nvSpPr>
          <p:cNvPr id="1215" name="Google Shape;1215;g3ee13738f29_6_276: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6" name="Google Shape;1216;g3ee13738f29_6_276: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0" name="Shape 1220"/>
        <p:cNvGrpSpPr/>
        <p:nvPr/>
      </p:nvGrpSpPr>
      <p:grpSpPr>
        <a:xfrm>
          <a:off x="0" y="0"/>
          <a:ext cx="0" cy="0"/>
          <a:chOff x="0" y="0"/>
          <a:chExt cx="0" cy="0"/>
        </a:xfrm>
      </p:grpSpPr>
      <p:sp>
        <p:nvSpPr>
          <p:cNvPr id="1221" name="Google Shape;1221;g3ee13738f29_6_281: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g3ee13738f29_6_281: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6" name="Shape 1226"/>
        <p:cNvGrpSpPr/>
        <p:nvPr/>
      </p:nvGrpSpPr>
      <p:grpSpPr>
        <a:xfrm>
          <a:off x="0" y="0"/>
          <a:ext cx="0" cy="0"/>
          <a:chOff x="0" y="0"/>
          <a:chExt cx="0" cy="0"/>
        </a:xfrm>
      </p:grpSpPr>
      <p:sp>
        <p:nvSpPr>
          <p:cNvPr id="1227" name="Google Shape;1227;g3ee13738f29_6_286: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8" name="Google Shape;1228;g3ee13738f29_6_286:notes"/>
          <p:cNvSpPr txBox="1"/>
          <p:nvPr>
            <p:ph idx="1" type="body"/>
          </p:nvPr>
        </p:nvSpPr>
        <p:spPr>
          <a:xfrm>
            <a:off x="685800" y="4400549"/>
            <a:ext cx="5486400" cy="3600300"/>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1229" name="Google Shape;1229;g3ee13738f29_6_286:notes"/>
          <p:cNvSpPr txBox="1"/>
          <p:nvPr>
            <p:ph idx="12" type="sldNum"/>
          </p:nvPr>
        </p:nvSpPr>
        <p:spPr>
          <a:xfrm>
            <a:off x="3884613" y="8685214"/>
            <a:ext cx="2971800" cy="458700"/>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3" name="Shape 1233"/>
        <p:cNvGrpSpPr/>
        <p:nvPr/>
      </p:nvGrpSpPr>
      <p:grpSpPr>
        <a:xfrm>
          <a:off x="0" y="0"/>
          <a:ext cx="0" cy="0"/>
          <a:chOff x="0" y="0"/>
          <a:chExt cx="0" cy="0"/>
        </a:xfrm>
      </p:grpSpPr>
      <p:sp>
        <p:nvSpPr>
          <p:cNvPr id="1234" name="Google Shape;1234;g3ee13738f29_6_292: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g3ee13738f29_6_292: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2f05ed8833a_2_2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2f05ed8833a_2_24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671" name="Google Shape;671;g2f05ed8833a_2_240: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0" name="Shape 1340"/>
        <p:cNvGrpSpPr/>
        <p:nvPr/>
      </p:nvGrpSpPr>
      <p:grpSpPr>
        <a:xfrm>
          <a:off x="0" y="0"/>
          <a:ext cx="0" cy="0"/>
          <a:chOff x="0" y="0"/>
          <a:chExt cx="0" cy="0"/>
        </a:xfrm>
      </p:grpSpPr>
      <p:sp>
        <p:nvSpPr>
          <p:cNvPr id="1341" name="Google Shape;1341;g3ee13738f29_6_398: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g3ee13738f29_6_398: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0" name="Shape 1370"/>
        <p:cNvGrpSpPr/>
        <p:nvPr/>
      </p:nvGrpSpPr>
      <p:grpSpPr>
        <a:xfrm>
          <a:off x="0" y="0"/>
          <a:ext cx="0" cy="0"/>
          <a:chOff x="0" y="0"/>
          <a:chExt cx="0" cy="0"/>
        </a:xfrm>
      </p:grpSpPr>
      <p:sp>
        <p:nvSpPr>
          <p:cNvPr id="1371" name="Google Shape;1371;g3ee13738f29_6_427: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g3ee13738f29_6_427: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6" name="Shape 1396"/>
        <p:cNvGrpSpPr/>
        <p:nvPr/>
      </p:nvGrpSpPr>
      <p:grpSpPr>
        <a:xfrm>
          <a:off x="0" y="0"/>
          <a:ext cx="0" cy="0"/>
          <a:chOff x="0" y="0"/>
          <a:chExt cx="0" cy="0"/>
        </a:xfrm>
      </p:grpSpPr>
      <p:sp>
        <p:nvSpPr>
          <p:cNvPr id="1397" name="Google Shape;1397;g3ee13738f29_6_452: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g3ee13738f29_6_452: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3" name="Shape 1443"/>
        <p:cNvGrpSpPr/>
        <p:nvPr/>
      </p:nvGrpSpPr>
      <p:grpSpPr>
        <a:xfrm>
          <a:off x="0" y="0"/>
          <a:ext cx="0" cy="0"/>
          <a:chOff x="0" y="0"/>
          <a:chExt cx="0" cy="0"/>
        </a:xfrm>
      </p:grpSpPr>
      <p:sp>
        <p:nvSpPr>
          <p:cNvPr id="1444" name="Google Shape;1444;g3ee13738f29_6_498: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g3ee13738f29_6_498: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1" name="Shape 1471"/>
        <p:cNvGrpSpPr/>
        <p:nvPr/>
      </p:nvGrpSpPr>
      <p:grpSpPr>
        <a:xfrm>
          <a:off x="0" y="0"/>
          <a:ext cx="0" cy="0"/>
          <a:chOff x="0" y="0"/>
          <a:chExt cx="0" cy="0"/>
        </a:xfrm>
      </p:grpSpPr>
      <p:sp>
        <p:nvSpPr>
          <p:cNvPr id="1472" name="Google Shape;1472;g3ee13738f29_6_525: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3" name="Google Shape;1473;g3ee13738f29_6_525: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6" name="Shape 1496"/>
        <p:cNvGrpSpPr/>
        <p:nvPr/>
      </p:nvGrpSpPr>
      <p:grpSpPr>
        <a:xfrm>
          <a:off x="0" y="0"/>
          <a:ext cx="0" cy="0"/>
          <a:chOff x="0" y="0"/>
          <a:chExt cx="0" cy="0"/>
        </a:xfrm>
      </p:grpSpPr>
      <p:sp>
        <p:nvSpPr>
          <p:cNvPr id="1497" name="Google Shape;1497;g3ee13738f29_6_549: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g3ee13738f29_6_549: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3" name="Shape 1523"/>
        <p:cNvGrpSpPr/>
        <p:nvPr/>
      </p:nvGrpSpPr>
      <p:grpSpPr>
        <a:xfrm>
          <a:off x="0" y="0"/>
          <a:ext cx="0" cy="0"/>
          <a:chOff x="0" y="0"/>
          <a:chExt cx="0" cy="0"/>
        </a:xfrm>
      </p:grpSpPr>
      <p:sp>
        <p:nvSpPr>
          <p:cNvPr id="1524" name="Google Shape;1524;g3ee13738f29_6_575: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5" name="Google Shape;1525;g3ee13738f29_6_575: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7" name="Shape 1537"/>
        <p:cNvGrpSpPr/>
        <p:nvPr/>
      </p:nvGrpSpPr>
      <p:grpSpPr>
        <a:xfrm>
          <a:off x="0" y="0"/>
          <a:ext cx="0" cy="0"/>
          <a:chOff x="0" y="0"/>
          <a:chExt cx="0" cy="0"/>
        </a:xfrm>
      </p:grpSpPr>
      <p:sp>
        <p:nvSpPr>
          <p:cNvPr id="1538" name="Google Shape;1538;g3ee13738f29_6_588: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9" name="Google Shape;1539;g3ee13738f29_6_588: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7" name="Shape 1547"/>
        <p:cNvGrpSpPr/>
        <p:nvPr/>
      </p:nvGrpSpPr>
      <p:grpSpPr>
        <a:xfrm>
          <a:off x="0" y="0"/>
          <a:ext cx="0" cy="0"/>
          <a:chOff x="0" y="0"/>
          <a:chExt cx="0" cy="0"/>
        </a:xfrm>
      </p:grpSpPr>
      <p:sp>
        <p:nvSpPr>
          <p:cNvPr id="1548" name="Google Shape;1548;g3ee13738f29_6_597: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g3ee13738f29_6_597: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9" name="Shape 1559"/>
        <p:cNvGrpSpPr/>
        <p:nvPr/>
      </p:nvGrpSpPr>
      <p:grpSpPr>
        <a:xfrm>
          <a:off x="0" y="0"/>
          <a:ext cx="0" cy="0"/>
          <a:chOff x="0" y="0"/>
          <a:chExt cx="0" cy="0"/>
        </a:xfrm>
      </p:grpSpPr>
      <p:sp>
        <p:nvSpPr>
          <p:cNvPr id="1560" name="Google Shape;1560;g3ee13738f29_6_608: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1" name="Google Shape;1561;g3ee13738f29_6_608: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2f05ed8833a_2_2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2f05ed8833a_2_24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f05ed8833a_2_24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6" name="Shape 1566"/>
        <p:cNvGrpSpPr/>
        <p:nvPr/>
      </p:nvGrpSpPr>
      <p:grpSpPr>
        <a:xfrm>
          <a:off x="0" y="0"/>
          <a:ext cx="0" cy="0"/>
          <a:chOff x="0" y="0"/>
          <a:chExt cx="0" cy="0"/>
        </a:xfrm>
      </p:grpSpPr>
      <p:sp>
        <p:nvSpPr>
          <p:cNvPr id="1567" name="Google Shape;1567;g3ee13738f29_6_614: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8" name="Google Shape;1568;g3ee13738f29_6_614: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5" name="Shape 1575"/>
        <p:cNvGrpSpPr/>
        <p:nvPr/>
      </p:nvGrpSpPr>
      <p:grpSpPr>
        <a:xfrm>
          <a:off x="0" y="0"/>
          <a:ext cx="0" cy="0"/>
          <a:chOff x="0" y="0"/>
          <a:chExt cx="0" cy="0"/>
        </a:xfrm>
      </p:grpSpPr>
      <p:sp>
        <p:nvSpPr>
          <p:cNvPr id="1576" name="Google Shape;1576;g3ee13738f29_6_622: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7" name="Google Shape;1577;g3ee13738f29_6_622: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9" name="Shape 1589"/>
        <p:cNvGrpSpPr/>
        <p:nvPr/>
      </p:nvGrpSpPr>
      <p:grpSpPr>
        <a:xfrm>
          <a:off x="0" y="0"/>
          <a:ext cx="0" cy="0"/>
          <a:chOff x="0" y="0"/>
          <a:chExt cx="0" cy="0"/>
        </a:xfrm>
      </p:grpSpPr>
      <p:sp>
        <p:nvSpPr>
          <p:cNvPr id="1590" name="Google Shape;1590;g3ee13738f29_6_635: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1" name="Google Shape;1591;g3ee13738f29_6_635: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2" name="Shape 1622"/>
        <p:cNvGrpSpPr/>
        <p:nvPr/>
      </p:nvGrpSpPr>
      <p:grpSpPr>
        <a:xfrm>
          <a:off x="0" y="0"/>
          <a:ext cx="0" cy="0"/>
          <a:chOff x="0" y="0"/>
          <a:chExt cx="0" cy="0"/>
        </a:xfrm>
      </p:grpSpPr>
      <p:sp>
        <p:nvSpPr>
          <p:cNvPr id="1623" name="Google Shape;1623;g3ee13738f29_6_667: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4" name="Google Shape;1624;g3ee13738f29_6_667:notes"/>
          <p:cNvSpPr txBox="1"/>
          <p:nvPr>
            <p:ph idx="1" type="body"/>
          </p:nvPr>
        </p:nvSpPr>
        <p:spPr>
          <a:xfrm>
            <a:off x="685800" y="4400549"/>
            <a:ext cx="5486400" cy="3600300"/>
          </a:xfrm>
          <a:prstGeom prst="rect">
            <a:avLst/>
          </a:prstGeom>
          <a:noFill/>
          <a:ln>
            <a:noFill/>
          </a:ln>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1625" name="Google Shape;1625;g3ee13738f29_6_667:notes"/>
          <p:cNvSpPr txBox="1"/>
          <p:nvPr>
            <p:ph idx="12" type="sldNum"/>
          </p:nvPr>
        </p:nvSpPr>
        <p:spPr>
          <a:xfrm>
            <a:off x="3884613" y="8685214"/>
            <a:ext cx="2971800" cy="458700"/>
          </a:xfrm>
          <a:prstGeom prst="rect">
            <a:avLst/>
          </a:prstGeom>
          <a:noFill/>
          <a:ln>
            <a:noFill/>
          </a:ln>
        </p:spPr>
        <p:txBody>
          <a:bodyPr anchorCtr="0" anchor="b" bIns="46575" lIns="93175" spcFirstLastPara="1" rIns="93175" wrap="square" tIns="4657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9" name="Shape 1649"/>
        <p:cNvGrpSpPr/>
        <p:nvPr/>
      </p:nvGrpSpPr>
      <p:grpSpPr>
        <a:xfrm>
          <a:off x="0" y="0"/>
          <a:ext cx="0" cy="0"/>
          <a:chOff x="0" y="0"/>
          <a:chExt cx="0" cy="0"/>
        </a:xfrm>
      </p:grpSpPr>
      <p:sp>
        <p:nvSpPr>
          <p:cNvPr id="1650" name="Google Shape;1650;g3ee13738f29_6_693: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1" name="Google Shape;1651;g3ee13738f29_6_693: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0" name="Shape 1660"/>
        <p:cNvGrpSpPr/>
        <p:nvPr/>
      </p:nvGrpSpPr>
      <p:grpSpPr>
        <a:xfrm>
          <a:off x="0" y="0"/>
          <a:ext cx="0" cy="0"/>
          <a:chOff x="0" y="0"/>
          <a:chExt cx="0" cy="0"/>
        </a:xfrm>
      </p:grpSpPr>
      <p:sp>
        <p:nvSpPr>
          <p:cNvPr id="1661" name="Google Shape;1661;g3ee13738f29_6_703: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2" name="Google Shape;1662;g3ee13738f29_6_703: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5" name="Shape 1675"/>
        <p:cNvGrpSpPr/>
        <p:nvPr/>
      </p:nvGrpSpPr>
      <p:grpSpPr>
        <a:xfrm>
          <a:off x="0" y="0"/>
          <a:ext cx="0" cy="0"/>
          <a:chOff x="0" y="0"/>
          <a:chExt cx="0" cy="0"/>
        </a:xfrm>
      </p:grpSpPr>
      <p:sp>
        <p:nvSpPr>
          <p:cNvPr id="1676" name="Google Shape;1676;g3ee13738f29_6_717: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7" name="Google Shape;1677;g3ee13738f29_6_717: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1" name="Shape 1691"/>
        <p:cNvGrpSpPr/>
        <p:nvPr/>
      </p:nvGrpSpPr>
      <p:grpSpPr>
        <a:xfrm>
          <a:off x="0" y="0"/>
          <a:ext cx="0" cy="0"/>
          <a:chOff x="0" y="0"/>
          <a:chExt cx="0" cy="0"/>
        </a:xfrm>
      </p:grpSpPr>
      <p:sp>
        <p:nvSpPr>
          <p:cNvPr id="1692" name="Google Shape;1692;g3ee13738f29_6_732: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3" name="Google Shape;1693;g3ee13738f29_6_732: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3" name="Shape 1703"/>
        <p:cNvGrpSpPr/>
        <p:nvPr/>
      </p:nvGrpSpPr>
      <p:grpSpPr>
        <a:xfrm>
          <a:off x="0" y="0"/>
          <a:ext cx="0" cy="0"/>
          <a:chOff x="0" y="0"/>
          <a:chExt cx="0" cy="0"/>
        </a:xfrm>
      </p:grpSpPr>
      <p:sp>
        <p:nvSpPr>
          <p:cNvPr id="1704" name="Google Shape;1704;g3ee13738f29_6_776: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5" name="Google Shape;1705;g3ee13738f29_6_776: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4" name="Shape 1714"/>
        <p:cNvGrpSpPr/>
        <p:nvPr/>
      </p:nvGrpSpPr>
      <p:grpSpPr>
        <a:xfrm>
          <a:off x="0" y="0"/>
          <a:ext cx="0" cy="0"/>
          <a:chOff x="0" y="0"/>
          <a:chExt cx="0" cy="0"/>
        </a:xfrm>
      </p:grpSpPr>
      <p:sp>
        <p:nvSpPr>
          <p:cNvPr id="1715" name="Google Shape;1715;g3ee13738f29_6_786: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6" name="Google Shape;1716;g3ee13738f29_6_786: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2f075f1c3e0_2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5" name="Google Shape;685;g2f075f1c3e0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4" name="Shape 1724"/>
        <p:cNvGrpSpPr/>
        <p:nvPr/>
      </p:nvGrpSpPr>
      <p:grpSpPr>
        <a:xfrm>
          <a:off x="0" y="0"/>
          <a:ext cx="0" cy="0"/>
          <a:chOff x="0" y="0"/>
          <a:chExt cx="0" cy="0"/>
        </a:xfrm>
      </p:grpSpPr>
      <p:sp>
        <p:nvSpPr>
          <p:cNvPr id="1725" name="Google Shape;1725;g3ee13738f29_6_795: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6" name="Google Shape;1726;g3ee13738f29_6_795: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0" name="Shape 1730"/>
        <p:cNvGrpSpPr/>
        <p:nvPr/>
      </p:nvGrpSpPr>
      <p:grpSpPr>
        <a:xfrm>
          <a:off x="0" y="0"/>
          <a:ext cx="0" cy="0"/>
          <a:chOff x="0" y="0"/>
          <a:chExt cx="0" cy="0"/>
        </a:xfrm>
      </p:grpSpPr>
      <p:sp>
        <p:nvSpPr>
          <p:cNvPr id="1731" name="Google Shape;1731;g3ee13738f29_6_800:notes"/>
          <p:cNvSpPr txBox="1"/>
          <p:nvPr>
            <p:ph idx="1" type="body"/>
          </p:nvPr>
        </p:nvSpPr>
        <p:spPr>
          <a:xfrm>
            <a:off x="685800" y="4400549"/>
            <a:ext cx="5486400" cy="360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2" name="Google Shape;1732;g3ee13738f29_6_800:notes"/>
          <p:cNvSpPr/>
          <p:nvPr>
            <p:ph idx="2" type="sldImg"/>
          </p:nvPr>
        </p:nvSpPr>
        <p:spPr>
          <a:xfrm>
            <a:off x="1878455" y="1143000"/>
            <a:ext cx="3101100" cy="3085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4" name="Shape 1734"/>
        <p:cNvGrpSpPr/>
        <p:nvPr/>
      </p:nvGrpSpPr>
      <p:grpSpPr>
        <a:xfrm>
          <a:off x="0" y="0"/>
          <a:ext cx="0" cy="0"/>
          <a:chOff x="0" y="0"/>
          <a:chExt cx="0" cy="0"/>
        </a:xfrm>
      </p:grpSpPr>
      <p:sp>
        <p:nvSpPr>
          <p:cNvPr id="1735" name="Google Shape;1735;g3ec29377136_0_4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6" name="Google Shape;1736;g3ec29377136_0_4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3" name="Shape 1743"/>
        <p:cNvGrpSpPr/>
        <p:nvPr/>
      </p:nvGrpSpPr>
      <p:grpSpPr>
        <a:xfrm>
          <a:off x="0" y="0"/>
          <a:ext cx="0" cy="0"/>
          <a:chOff x="0" y="0"/>
          <a:chExt cx="0" cy="0"/>
        </a:xfrm>
      </p:grpSpPr>
      <p:sp>
        <p:nvSpPr>
          <p:cNvPr id="1744" name="Google Shape;1744;g3ec29377136_0_4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5" name="Google Shape;1745;g3ec29377136_0_4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8" name="Shape 1748"/>
        <p:cNvGrpSpPr/>
        <p:nvPr/>
      </p:nvGrpSpPr>
      <p:grpSpPr>
        <a:xfrm>
          <a:off x="0" y="0"/>
          <a:ext cx="0" cy="0"/>
          <a:chOff x="0" y="0"/>
          <a:chExt cx="0" cy="0"/>
        </a:xfrm>
      </p:grpSpPr>
      <p:sp>
        <p:nvSpPr>
          <p:cNvPr id="1749" name="Google Shape;1749;g3ec29377136_0_4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50" name="Google Shape;1750;g3ec29377136_0_45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1" name="Google Shape;1751;g3ec29377136_0_459: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5" name="Shape 1755"/>
        <p:cNvGrpSpPr/>
        <p:nvPr/>
      </p:nvGrpSpPr>
      <p:grpSpPr>
        <a:xfrm>
          <a:off x="0" y="0"/>
          <a:ext cx="0" cy="0"/>
          <a:chOff x="0" y="0"/>
          <a:chExt cx="0" cy="0"/>
        </a:xfrm>
      </p:grpSpPr>
      <p:sp>
        <p:nvSpPr>
          <p:cNvPr id="1756" name="Google Shape;1756;g3ee13738f29_1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7" name="Google Shape;1757;g3ee13738f29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4" name="Shape 1764"/>
        <p:cNvGrpSpPr/>
        <p:nvPr/>
      </p:nvGrpSpPr>
      <p:grpSpPr>
        <a:xfrm>
          <a:off x="0" y="0"/>
          <a:ext cx="0" cy="0"/>
          <a:chOff x="0" y="0"/>
          <a:chExt cx="0" cy="0"/>
        </a:xfrm>
      </p:grpSpPr>
      <p:sp>
        <p:nvSpPr>
          <p:cNvPr id="1765" name="Google Shape;1765;g3ee13738f29_1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6" name="Google Shape;1766;g3ee13738f29_1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5" name="Shape 1775"/>
        <p:cNvGrpSpPr/>
        <p:nvPr/>
      </p:nvGrpSpPr>
      <p:grpSpPr>
        <a:xfrm>
          <a:off x="0" y="0"/>
          <a:ext cx="0" cy="0"/>
          <a:chOff x="0" y="0"/>
          <a:chExt cx="0" cy="0"/>
        </a:xfrm>
      </p:grpSpPr>
      <p:sp>
        <p:nvSpPr>
          <p:cNvPr id="1776" name="Google Shape;1776;g3ee13738f29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7" name="Google Shape;1777;g3ee13738f29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2" name="Shape 1782"/>
        <p:cNvGrpSpPr/>
        <p:nvPr/>
      </p:nvGrpSpPr>
      <p:grpSpPr>
        <a:xfrm>
          <a:off x="0" y="0"/>
          <a:ext cx="0" cy="0"/>
          <a:chOff x="0" y="0"/>
          <a:chExt cx="0" cy="0"/>
        </a:xfrm>
      </p:grpSpPr>
      <p:sp>
        <p:nvSpPr>
          <p:cNvPr id="1783" name="Google Shape;1783;g3ee13738f29_1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4" name="Google Shape;1784;g3ee13738f29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8" name="Shape 1788"/>
        <p:cNvGrpSpPr/>
        <p:nvPr/>
      </p:nvGrpSpPr>
      <p:grpSpPr>
        <a:xfrm>
          <a:off x="0" y="0"/>
          <a:ext cx="0" cy="0"/>
          <a:chOff x="0" y="0"/>
          <a:chExt cx="0" cy="0"/>
        </a:xfrm>
      </p:grpSpPr>
      <p:sp>
        <p:nvSpPr>
          <p:cNvPr id="1789" name="Google Shape;1789;g3ee13738f29_1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0" name="Google Shape;1790;g3ee13738f29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3edfa7ed89f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0" name="Google Shape;690;g3edfa7ed89f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7" name="Shape 1797"/>
        <p:cNvGrpSpPr/>
        <p:nvPr/>
      </p:nvGrpSpPr>
      <p:grpSpPr>
        <a:xfrm>
          <a:off x="0" y="0"/>
          <a:ext cx="0" cy="0"/>
          <a:chOff x="0" y="0"/>
          <a:chExt cx="0" cy="0"/>
        </a:xfrm>
      </p:grpSpPr>
      <p:sp>
        <p:nvSpPr>
          <p:cNvPr id="1798" name="Google Shape;1798;g3ee13738f29_1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9" name="Google Shape;1799;g3ee13738f29_1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5" name="Shape 1805"/>
        <p:cNvGrpSpPr/>
        <p:nvPr/>
      </p:nvGrpSpPr>
      <p:grpSpPr>
        <a:xfrm>
          <a:off x="0" y="0"/>
          <a:ext cx="0" cy="0"/>
          <a:chOff x="0" y="0"/>
          <a:chExt cx="0" cy="0"/>
        </a:xfrm>
      </p:grpSpPr>
      <p:sp>
        <p:nvSpPr>
          <p:cNvPr id="1806" name="Google Shape;1806;g3ee13738f29_1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7" name="Google Shape;1807;g3ee13738f29_1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3" name="Shape 1813"/>
        <p:cNvGrpSpPr/>
        <p:nvPr/>
      </p:nvGrpSpPr>
      <p:grpSpPr>
        <a:xfrm>
          <a:off x="0" y="0"/>
          <a:ext cx="0" cy="0"/>
          <a:chOff x="0" y="0"/>
          <a:chExt cx="0" cy="0"/>
        </a:xfrm>
      </p:grpSpPr>
      <p:sp>
        <p:nvSpPr>
          <p:cNvPr id="1814" name="Google Shape;1814;g3ee13738f29_1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5" name="Google Shape;1815;g3ee13738f29_1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0" name="Shape 1820"/>
        <p:cNvGrpSpPr/>
        <p:nvPr/>
      </p:nvGrpSpPr>
      <p:grpSpPr>
        <a:xfrm>
          <a:off x="0" y="0"/>
          <a:ext cx="0" cy="0"/>
          <a:chOff x="0" y="0"/>
          <a:chExt cx="0" cy="0"/>
        </a:xfrm>
      </p:grpSpPr>
      <p:sp>
        <p:nvSpPr>
          <p:cNvPr id="1821" name="Google Shape;1821;g3ee13738f29_1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2" name="Google Shape;1822;g3ee13738f29_1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6" name="Shape 1826"/>
        <p:cNvGrpSpPr/>
        <p:nvPr/>
      </p:nvGrpSpPr>
      <p:grpSpPr>
        <a:xfrm>
          <a:off x="0" y="0"/>
          <a:ext cx="0" cy="0"/>
          <a:chOff x="0" y="0"/>
          <a:chExt cx="0" cy="0"/>
        </a:xfrm>
      </p:grpSpPr>
      <p:sp>
        <p:nvSpPr>
          <p:cNvPr id="1827" name="Google Shape;1827;g3ee13738f29_1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8" name="Google Shape;1828;g3ee13738f29_1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https://book.bionumbers.org/what-is-the-range-of-cell-sizes-and-shapes/</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3" name="Shape 1833"/>
        <p:cNvGrpSpPr/>
        <p:nvPr/>
      </p:nvGrpSpPr>
      <p:grpSpPr>
        <a:xfrm>
          <a:off x="0" y="0"/>
          <a:ext cx="0" cy="0"/>
          <a:chOff x="0" y="0"/>
          <a:chExt cx="0" cy="0"/>
        </a:xfrm>
      </p:grpSpPr>
      <p:sp>
        <p:nvSpPr>
          <p:cNvPr id="1834" name="Google Shape;1834;g3ee13738f29_1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5" name="Google Shape;1835;g3ee13738f29_1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8" name="Shape 1838"/>
        <p:cNvGrpSpPr/>
        <p:nvPr/>
      </p:nvGrpSpPr>
      <p:grpSpPr>
        <a:xfrm>
          <a:off x="0" y="0"/>
          <a:ext cx="0" cy="0"/>
          <a:chOff x="0" y="0"/>
          <a:chExt cx="0" cy="0"/>
        </a:xfrm>
      </p:grpSpPr>
      <p:sp>
        <p:nvSpPr>
          <p:cNvPr id="1839" name="Google Shape;1839;g3ee13738f29_1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0" name="Google Shape;1840;g3ee13738f29_1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4" name="Shape 1844"/>
        <p:cNvGrpSpPr/>
        <p:nvPr/>
      </p:nvGrpSpPr>
      <p:grpSpPr>
        <a:xfrm>
          <a:off x="0" y="0"/>
          <a:ext cx="0" cy="0"/>
          <a:chOff x="0" y="0"/>
          <a:chExt cx="0" cy="0"/>
        </a:xfrm>
      </p:grpSpPr>
      <p:sp>
        <p:nvSpPr>
          <p:cNvPr id="1845" name="Google Shape;1845;g3ee13738f29_1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6" name="Google Shape;1846;g3ee13738f29_1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2" name="Shape 1852"/>
        <p:cNvGrpSpPr/>
        <p:nvPr/>
      </p:nvGrpSpPr>
      <p:grpSpPr>
        <a:xfrm>
          <a:off x="0" y="0"/>
          <a:ext cx="0" cy="0"/>
          <a:chOff x="0" y="0"/>
          <a:chExt cx="0" cy="0"/>
        </a:xfrm>
      </p:grpSpPr>
      <p:sp>
        <p:nvSpPr>
          <p:cNvPr id="1853" name="Google Shape;1853;g3ee13738f29_1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4" name="Google Shape;1854;g3ee13738f29_1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1" name="Shape 1861"/>
        <p:cNvGrpSpPr/>
        <p:nvPr/>
      </p:nvGrpSpPr>
      <p:grpSpPr>
        <a:xfrm>
          <a:off x="0" y="0"/>
          <a:ext cx="0" cy="0"/>
          <a:chOff x="0" y="0"/>
          <a:chExt cx="0" cy="0"/>
        </a:xfrm>
      </p:grpSpPr>
      <p:sp>
        <p:nvSpPr>
          <p:cNvPr id="1862" name="Google Shape;1862;g3ee13738f29_1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3" name="Google Shape;1863;g3ee13738f29_1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2f05ed8833a_2_2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97" name="Google Shape;697;g2f05ed8833a_2_26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g2f05ed8833a_2_26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8" name="Shape 1868"/>
        <p:cNvGrpSpPr/>
        <p:nvPr/>
      </p:nvGrpSpPr>
      <p:grpSpPr>
        <a:xfrm>
          <a:off x="0" y="0"/>
          <a:ext cx="0" cy="0"/>
          <a:chOff x="0" y="0"/>
          <a:chExt cx="0" cy="0"/>
        </a:xfrm>
      </p:grpSpPr>
      <p:sp>
        <p:nvSpPr>
          <p:cNvPr id="1869" name="Google Shape;1869;g3ee13738f29_1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70" name="Google Shape;1870;g3ee13738f29_1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9" name="Shape 1889"/>
        <p:cNvGrpSpPr/>
        <p:nvPr/>
      </p:nvGrpSpPr>
      <p:grpSpPr>
        <a:xfrm>
          <a:off x="0" y="0"/>
          <a:ext cx="0" cy="0"/>
          <a:chOff x="0" y="0"/>
          <a:chExt cx="0" cy="0"/>
        </a:xfrm>
      </p:grpSpPr>
      <p:sp>
        <p:nvSpPr>
          <p:cNvPr id="1890" name="Google Shape;1890;g3ee13738f29_1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1" name="Google Shape;1891;g3ee13738f29_1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9" name="Shape 1899"/>
        <p:cNvGrpSpPr/>
        <p:nvPr/>
      </p:nvGrpSpPr>
      <p:grpSpPr>
        <a:xfrm>
          <a:off x="0" y="0"/>
          <a:ext cx="0" cy="0"/>
          <a:chOff x="0" y="0"/>
          <a:chExt cx="0" cy="0"/>
        </a:xfrm>
      </p:grpSpPr>
      <p:sp>
        <p:nvSpPr>
          <p:cNvPr id="1900" name="Google Shape;1900;g3ee13738f29_1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1" name="Google Shape;1901;g3ee13738f29_1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6" name="Shape 1906"/>
        <p:cNvGrpSpPr/>
        <p:nvPr/>
      </p:nvGrpSpPr>
      <p:grpSpPr>
        <a:xfrm>
          <a:off x="0" y="0"/>
          <a:ext cx="0" cy="0"/>
          <a:chOff x="0" y="0"/>
          <a:chExt cx="0" cy="0"/>
        </a:xfrm>
      </p:grpSpPr>
      <p:sp>
        <p:nvSpPr>
          <p:cNvPr id="1907" name="Google Shape;1907;g3ee13738f29_1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8" name="Google Shape;1908;g3ee13738f29_1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2" name="Shape 1912"/>
        <p:cNvGrpSpPr/>
        <p:nvPr/>
      </p:nvGrpSpPr>
      <p:grpSpPr>
        <a:xfrm>
          <a:off x="0" y="0"/>
          <a:ext cx="0" cy="0"/>
          <a:chOff x="0" y="0"/>
          <a:chExt cx="0" cy="0"/>
        </a:xfrm>
      </p:grpSpPr>
      <p:sp>
        <p:nvSpPr>
          <p:cNvPr id="1913" name="Google Shape;1913;g3ee13738f29_1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4" name="Google Shape;1914;g3ee13738f29_1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9" name="Shape 1919"/>
        <p:cNvGrpSpPr/>
        <p:nvPr/>
      </p:nvGrpSpPr>
      <p:grpSpPr>
        <a:xfrm>
          <a:off x="0" y="0"/>
          <a:ext cx="0" cy="0"/>
          <a:chOff x="0" y="0"/>
          <a:chExt cx="0" cy="0"/>
        </a:xfrm>
      </p:grpSpPr>
      <p:sp>
        <p:nvSpPr>
          <p:cNvPr id="1920" name="Google Shape;1920;g3ee13738f29_1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1" name="Google Shape;1921;g3ee13738f29_1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5" name="Shape 1925"/>
        <p:cNvGrpSpPr/>
        <p:nvPr/>
      </p:nvGrpSpPr>
      <p:grpSpPr>
        <a:xfrm>
          <a:off x="0" y="0"/>
          <a:ext cx="0" cy="0"/>
          <a:chOff x="0" y="0"/>
          <a:chExt cx="0" cy="0"/>
        </a:xfrm>
      </p:grpSpPr>
      <p:sp>
        <p:nvSpPr>
          <p:cNvPr id="1926" name="Google Shape;1926;g3ee13738f29_1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7" name="Google Shape;1927;g3ee13738f29_1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2" name="Shape 1932"/>
        <p:cNvGrpSpPr/>
        <p:nvPr/>
      </p:nvGrpSpPr>
      <p:grpSpPr>
        <a:xfrm>
          <a:off x="0" y="0"/>
          <a:ext cx="0" cy="0"/>
          <a:chOff x="0" y="0"/>
          <a:chExt cx="0" cy="0"/>
        </a:xfrm>
      </p:grpSpPr>
      <p:sp>
        <p:nvSpPr>
          <p:cNvPr id="1933" name="Google Shape;1933;g3ee13738f29_1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4" name="Google Shape;1934;g3ee13738f29_1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2" name="Shape 1942"/>
        <p:cNvGrpSpPr/>
        <p:nvPr/>
      </p:nvGrpSpPr>
      <p:grpSpPr>
        <a:xfrm>
          <a:off x="0" y="0"/>
          <a:ext cx="0" cy="0"/>
          <a:chOff x="0" y="0"/>
          <a:chExt cx="0" cy="0"/>
        </a:xfrm>
      </p:grpSpPr>
      <p:sp>
        <p:nvSpPr>
          <p:cNvPr id="1943" name="Google Shape;1943;g3ee13738f29_1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4" name="Google Shape;1944;g3ee13738f29_1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9" name="Shape 1949"/>
        <p:cNvGrpSpPr/>
        <p:nvPr/>
      </p:nvGrpSpPr>
      <p:grpSpPr>
        <a:xfrm>
          <a:off x="0" y="0"/>
          <a:ext cx="0" cy="0"/>
          <a:chOff x="0" y="0"/>
          <a:chExt cx="0" cy="0"/>
        </a:xfrm>
      </p:grpSpPr>
      <p:sp>
        <p:nvSpPr>
          <p:cNvPr id="1950" name="Google Shape;1950;g3ee13738f29_1_176: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1" name="Google Shape;1951;g3ee13738f29_1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jp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9.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7.jp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4.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5.jp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3.jp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8.jp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jp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 Id="rId3" Type="http://schemas.openxmlformats.org/officeDocument/2006/relationships/image" Target="../media/image30.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8.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6.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9.jp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4.jp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jp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8.jp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jp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jp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9.jp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jp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 Id="rId3" Type="http://schemas.openxmlformats.org/officeDocument/2006/relationships/image" Target="../media/image17.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1.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8.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7.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jp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0.jp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1.jp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jpg"/><Relationship Id="rId3" Type="http://schemas.openxmlformats.org/officeDocument/2006/relationships/image" Target="../media/image6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3.jpg"/><Relationship Id="rId3" Type="http://schemas.openxmlformats.org/officeDocument/2006/relationships/image" Target="../media/image65.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jpg"/><Relationship Id="rId3" Type="http://schemas.openxmlformats.org/officeDocument/2006/relationships/image" Target="../media/image62.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jpg"/><Relationship Id="rId3" Type="http://schemas.openxmlformats.org/officeDocument/2006/relationships/image" Target="../media/image30.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jpg"/><Relationship Id="rId3" Type="http://schemas.openxmlformats.org/officeDocument/2006/relationships/image" Target="../media/image68.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jp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jp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7.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jp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jp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jp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jp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9" name="Shape 9"/>
        <p:cNvGrpSpPr/>
        <p:nvPr/>
      </p:nvGrpSpPr>
      <p:grpSpPr>
        <a:xfrm>
          <a:off x="0" y="0"/>
          <a:ext cx="0" cy="0"/>
          <a:chOff x="0" y="0"/>
          <a:chExt cx="0" cy="0"/>
        </a:xfrm>
      </p:grpSpPr>
      <p:pic>
        <p:nvPicPr>
          <p:cNvPr descr="A picture containing map&#10;&#10;Description automatically generated" id="10" name="Google Shape;10;p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2">
    <p:spTree>
      <p:nvGrpSpPr>
        <p:cNvPr id="50" name="Shape 50"/>
        <p:cNvGrpSpPr/>
        <p:nvPr/>
      </p:nvGrpSpPr>
      <p:grpSpPr>
        <a:xfrm>
          <a:off x="0" y="0"/>
          <a:ext cx="0" cy="0"/>
          <a:chOff x="0" y="0"/>
          <a:chExt cx="0" cy="0"/>
        </a:xfrm>
      </p:grpSpPr>
      <p:sp>
        <p:nvSpPr>
          <p:cNvPr id="51" name="Google Shape;51;p11"/>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Calibri"/>
              <a:buNone/>
              <a:defRPr sz="4500">
                <a:latin typeface="Calibri"/>
                <a:ea typeface="Calibri"/>
                <a:cs typeface="Calibri"/>
                <a:sym typeface="Calibri"/>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52" name="Google Shape;52;p11"/>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atin typeface="Calibri"/>
                <a:ea typeface="Calibri"/>
                <a:cs typeface="Calibri"/>
                <a:sym typeface="Calibri"/>
              </a:defRPr>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53" name="Google Shape;53;p11"/>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4" name="Google Shape;54;p11"/>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Calibri"/>
                <a:ea typeface="Calibri"/>
                <a:cs typeface="Calibri"/>
                <a:sym typeface="Calibri"/>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55" name="Google Shape;55;p11"/>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01" name="Shape 501"/>
        <p:cNvGrpSpPr/>
        <p:nvPr/>
      </p:nvGrpSpPr>
      <p:grpSpPr>
        <a:xfrm>
          <a:off x="0" y="0"/>
          <a:ext cx="0" cy="0"/>
          <a:chOff x="0" y="0"/>
          <a:chExt cx="0" cy="0"/>
        </a:xfrm>
      </p:grpSpPr>
      <p:sp>
        <p:nvSpPr>
          <p:cNvPr id="502" name="Google Shape;502;p104"/>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503" name="Google Shape;503;p10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04" name="Shape 504"/>
        <p:cNvGrpSpPr/>
        <p:nvPr/>
      </p:nvGrpSpPr>
      <p:grpSpPr>
        <a:xfrm>
          <a:off x="0" y="0"/>
          <a:ext cx="0" cy="0"/>
          <a:chOff x="0" y="0"/>
          <a:chExt cx="0" cy="0"/>
        </a:xfrm>
      </p:grpSpPr>
      <p:sp>
        <p:nvSpPr>
          <p:cNvPr id="505" name="Google Shape;505;p105"/>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105"/>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07" name="Google Shape;507;p105"/>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8" name="Google Shape;508;p105"/>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09" name="Google Shape;509;p10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10" name="Shape 510"/>
        <p:cNvGrpSpPr/>
        <p:nvPr/>
      </p:nvGrpSpPr>
      <p:grpSpPr>
        <a:xfrm>
          <a:off x="0" y="0"/>
          <a:ext cx="0" cy="0"/>
          <a:chOff x="0" y="0"/>
          <a:chExt cx="0" cy="0"/>
        </a:xfrm>
      </p:grpSpPr>
      <p:sp>
        <p:nvSpPr>
          <p:cNvPr id="511" name="Google Shape;511;p106"/>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12" name="Google Shape;512;p10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13" name="Shape 513"/>
        <p:cNvGrpSpPr/>
        <p:nvPr/>
      </p:nvGrpSpPr>
      <p:grpSpPr>
        <a:xfrm>
          <a:off x="0" y="0"/>
          <a:ext cx="0" cy="0"/>
          <a:chOff x="0" y="0"/>
          <a:chExt cx="0" cy="0"/>
        </a:xfrm>
      </p:grpSpPr>
      <p:sp>
        <p:nvSpPr>
          <p:cNvPr id="514" name="Google Shape;514;p107"/>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5" name="Google Shape;515;p107"/>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16" name="Google Shape;516;p10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17" name="Shape 517"/>
        <p:cNvGrpSpPr/>
        <p:nvPr/>
      </p:nvGrpSpPr>
      <p:grpSpPr>
        <a:xfrm>
          <a:off x="0" y="0"/>
          <a:ext cx="0" cy="0"/>
          <a:chOff x="0" y="0"/>
          <a:chExt cx="0" cy="0"/>
        </a:xfrm>
      </p:grpSpPr>
      <p:sp>
        <p:nvSpPr>
          <p:cNvPr id="518" name="Google Shape;518;p10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519" name="Shape 519"/>
        <p:cNvGrpSpPr/>
        <p:nvPr/>
      </p:nvGrpSpPr>
      <p:grpSpPr>
        <a:xfrm>
          <a:off x="0" y="0"/>
          <a:ext cx="0" cy="0"/>
          <a:chOff x="0" y="0"/>
          <a:chExt cx="0" cy="0"/>
        </a:xfrm>
      </p:grpSpPr>
      <p:pic>
        <p:nvPicPr>
          <p:cNvPr id="520" name="Google Shape;520;p10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21" name="Google Shape;521;p10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522" name="Google Shape;522;p10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523" name="Google Shape;523;p10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24" name="Google Shape;524;p109"/>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AND_BODY_1">
    <p:spTree>
      <p:nvGrpSpPr>
        <p:cNvPr id="525" name="Shape 525"/>
        <p:cNvGrpSpPr/>
        <p:nvPr/>
      </p:nvGrpSpPr>
      <p:grpSpPr>
        <a:xfrm>
          <a:off x="0" y="0"/>
          <a:ext cx="0" cy="0"/>
          <a:chOff x="0" y="0"/>
          <a:chExt cx="0" cy="0"/>
        </a:xfrm>
      </p:grpSpPr>
      <p:sp>
        <p:nvSpPr>
          <p:cNvPr id="526" name="Google Shape;526;p110"/>
          <p:cNvSpPr txBox="1"/>
          <p:nvPr>
            <p:ph type="title"/>
          </p:nvPr>
        </p:nvSpPr>
        <p:spPr>
          <a:xfrm>
            <a:off x="1135669" y="205200"/>
            <a:ext cx="6630900" cy="858600"/>
          </a:xfrm>
          <a:prstGeom prst="rect">
            <a:avLst/>
          </a:prstGeom>
          <a:noFill/>
          <a:ln>
            <a:noFill/>
          </a:ln>
        </p:spPr>
        <p:txBody>
          <a:bodyPr anchorCtr="0" anchor="ctr" bIns="0" lIns="0" spcFirstLastPara="1" rIns="0" wrap="square" tIns="0">
            <a:normAutofit/>
          </a:bodyPr>
          <a:lstStyle>
            <a:lvl1pPr lvl="0" algn="l">
              <a:spcBef>
                <a:spcPts val="0"/>
              </a:spcBef>
              <a:spcAft>
                <a:spcPts val="0"/>
              </a:spcAft>
              <a:buSzPts val="2600"/>
              <a:buFont typeface="Calibri"/>
              <a:buNone/>
              <a:defRPr b="1" sz="2900">
                <a:latin typeface="Calibri"/>
                <a:ea typeface="Calibri"/>
                <a:cs typeface="Calibri"/>
                <a:sym typeface="Calibri"/>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527" name="Google Shape;527;p110"/>
          <p:cNvSpPr txBox="1"/>
          <p:nvPr>
            <p:ph idx="1" type="subTitle"/>
          </p:nvPr>
        </p:nvSpPr>
        <p:spPr>
          <a:xfrm>
            <a:off x="1410431" y="1203394"/>
            <a:ext cx="7276200" cy="2983200"/>
          </a:xfrm>
          <a:prstGeom prst="rect">
            <a:avLst/>
          </a:prstGeom>
          <a:noFill/>
          <a:ln>
            <a:noFill/>
          </a:ln>
        </p:spPr>
        <p:txBody>
          <a:bodyPr anchorCtr="1" anchor="ctr" bIns="0" lIns="0" spcFirstLastPara="1" rIns="0" wrap="square" tIns="0">
            <a:normAutofit/>
          </a:bodyPr>
          <a:lstStyle>
            <a:lvl1pPr lvl="0" algn="l">
              <a:spcBef>
                <a:spcPts val="0"/>
              </a:spcBef>
              <a:spcAft>
                <a:spcPts val="0"/>
              </a:spcAft>
              <a:buSzPts val="1800"/>
              <a:buFont typeface="Calibri"/>
              <a:buNone/>
              <a:defRPr>
                <a:latin typeface="Calibri"/>
                <a:ea typeface="Calibri"/>
                <a:cs typeface="Calibri"/>
                <a:sym typeface="Calibri"/>
              </a:defRPr>
            </a:lvl1pPr>
            <a:lvl2pPr lvl="1" algn="l">
              <a:spcBef>
                <a:spcPts val="1200"/>
              </a:spcBef>
              <a:spcAft>
                <a:spcPts val="0"/>
              </a:spcAft>
              <a:buSzPts val="1400"/>
              <a:buNone/>
              <a:defRPr/>
            </a:lvl2pPr>
            <a:lvl3pPr lvl="2" algn="l">
              <a:spcBef>
                <a:spcPts val="1200"/>
              </a:spcBef>
              <a:spcAft>
                <a:spcPts val="0"/>
              </a:spcAft>
              <a:buSzPts val="1400"/>
              <a:buNone/>
              <a:defRPr/>
            </a:lvl3pPr>
            <a:lvl4pPr lvl="3" algn="l">
              <a:spcBef>
                <a:spcPts val="1200"/>
              </a:spcBef>
              <a:spcAft>
                <a:spcPts val="0"/>
              </a:spcAft>
              <a:buSzPts val="1400"/>
              <a:buNone/>
              <a:defRPr/>
            </a:lvl4pPr>
            <a:lvl5pPr lvl="4" algn="l">
              <a:spcBef>
                <a:spcPts val="1200"/>
              </a:spcBef>
              <a:spcAft>
                <a:spcPts val="0"/>
              </a:spcAft>
              <a:buSzPts val="1400"/>
              <a:buNone/>
              <a:defRPr/>
            </a:lvl5pPr>
            <a:lvl6pPr lvl="5" algn="l">
              <a:spcBef>
                <a:spcPts val="1200"/>
              </a:spcBef>
              <a:spcAft>
                <a:spcPts val="0"/>
              </a:spcAft>
              <a:buSzPts val="1400"/>
              <a:buNone/>
              <a:defRPr/>
            </a:lvl6pPr>
            <a:lvl7pPr lvl="6" algn="l">
              <a:spcBef>
                <a:spcPts val="1200"/>
              </a:spcBef>
              <a:spcAft>
                <a:spcPts val="0"/>
              </a:spcAft>
              <a:buSzPts val="1400"/>
              <a:buNone/>
              <a:defRPr/>
            </a:lvl7pPr>
            <a:lvl8pPr lvl="7" algn="l">
              <a:spcBef>
                <a:spcPts val="1200"/>
              </a:spcBef>
              <a:spcAft>
                <a:spcPts val="0"/>
              </a:spcAft>
              <a:buSzPts val="1400"/>
              <a:buNone/>
              <a:defRPr/>
            </a:lvl8pPr>
            <a:lvl9pPr lvl="8" algn="l">
              <a:spcBef>
                <a:spcPts val="1200"/>
              </a:spcBef>
              <a:spcAft>
                <a:spcPts val="1200"/>
              </a:spcAft>
              <a:buSzPts val="1400"/>
              <a:buNone/>
              <a:defRPr/>
            </a:lvl9pPr>
          </a:lstStyle>
          <a:p/>
        </p:txBody>
      </p:sp>
      <p:pic>
        <p:nvPicPr>
          <p:cNvPr id="528" name="Google Shape;528;p110"/>
          <p:cNvPicPr preferRelativeResize="0"/>
          <p:nvPr/>
        </p:nvPicPr>
        <p:blipFill>
          <a:blip r:embed="rId2">
            <a:alphaModFix/>
          </a:blip>
          <a:stretch>
            <a:fillRect/>
          </a:stretch>
        </p:blipFill>
        <p:spPr>
          <a:xfrm>
            <a:off x="7908641" y="162762"/>
            <a:ext cx="935719" cy="924169"/>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535" name="Shape 535"/>
        <p:cNvGrpSpPr/>
        <p:nvPr/>
      </p:nvGrpSpPr>
      <p:grpSpPr>
        <a:xfrm>
          <a:off x="0" y="0"/>
          <a:ext cx="0" cy="0"/>
          <a:chOff x="0" y="0"/>
          <a:chExt cx="0" cy="0"/>
        </a:xfrm>
      </p:grpSpPr>
      <p:pic>
        <p:nvPicPr>
          <p:cNvPr id="536" name="Google Shape;536;p11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37" name="Google Shape;537;p112"/>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538" name="Google Shape;538;p112"/>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539" name="Google Shape;539;p112"/>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40" name="Google Shape;540;p112"/>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1" name="Shape 541"/>
        <p:cNvGrpSpPr/>
        <p:nvPr/>
      </p:nvGrpSpPr>
      <p:grpSpPr>
        <a:xfrm>
          <a:off x="0" y="0"/>
          <a:ext cx="0" cy="0"/>
          <a:chOff x="0" y="0"/>
          <a:chExt cx="0" cy="0"/>
        </a:xfrm>
      </p:grpSpPr>
      <p:sp>
        <p:nvSpPr>
          <p:cNvPr id="542" name="Google Shape;542;p113"/>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43" name="Google Shape;543;p113"/>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544" name="Google Shape;544;p1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45" name="Google Shape;545;p1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46" name="Google Shape;546;p1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47" name="Shape 547"/>
        <p:cNvGrpSpPr/>
        <p:nvPr/>
      </p:nvGrpSpPr>
      <p:grpSpPr>
        <a:xfrm>
          <a:off x="0" y="0"/>
          <a:ext cx="0" cy="0"/>
          <a:chOff x="0" y="0"/>
          <a:chExt cx="0" cy="0"/>
        </a:xfrm>
      </p:grpSpPr>
      <p:sp>
        <p:nvSpPr>
          <p:cNvPr id="548" name="Google Shape;548;p11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49" name="Google Shape;549;p114"/>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50" name="Google Shape;550;p11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51" name="Google Shape;551;p11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52" name="Google Shape;552;p11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56" name="Shape 56"/>
        <p:cNvGrpSpPr/>
        <p:nvPr/>
      </p:nvGrpSpPr>
      <p:grpSpPr>
        <a:xfrm>
          <a:off x="0" y="0"/>
          <a:ext cx="0" cy="0"/>
          <a:chOff x="0" y="0"/>
          <a:chExt cx="0" cy="0"/>
        </a:xfrm>
      </p:grpSpPr>
      <p:sp>
        <p:nvSpPr>
          <p:cNvPr id="57" name="Google Shape;57;p12"/>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n" sz="4000" u="none" cap="none" strike="noStrike">
                <a:solidFill>
                  <a:srgbClr val="FFFFFF"/>
                </a:solidFill>
                <a:latin typeface="Calibri"/>
                <a:ea typeface="Calibri"/>
                <a:cs typeface="Calibri"/>
                <a:sym typeface="Calibri"/>
              </a:rPr>
              <a:t>Teacher Guide</a:t>
            </a:r>
            <a:endParaRPr b="0" i="0" sz="4000" u="none" cap="none" strike="noStrike">
              <a:solidFill>
                <a:srgbClr val="000000"/>
              </a:solidFill>
              <a:latin typeface="Arial"/>
              <a:ea typeface="Arial"/>
              <a:cs typeface="Arial"/>
              <a:sym typeface="Arial"/>
            </a:endParaRPr>
          </a:p>
        </p:txBody>
      </p:sp>
      <p:sp>
        <p:nvSpPr>
          <p:cNvPr id="58" name="Google Shape;58;p12"/>
          <p:cNvSpPr txBox="1"/>
          <p:nvPr>
            <p:ph idx="1" type="body"/>
          </p:nvPr>
        </p:nvSpPr>
        <p:spPr>
          <a:xfrm>
            <a:off x="706925" y="997150"/>
            <a:ext cx="8111100" cy="37950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59" name="Google Shape;59;p12"/>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E0BBE7"/>
                </a:solidFill>
                <a:latin typeface="Calibri"/>
                <a:ea typeface="Calibri"/>
                <a:cs typeface="Calibri"/>
                <a:sym typeface="Calibri"/>
              </a:rPr>
              <a:t>© 2024 3D Molecular Designs. All Rights Reserved. </a:t>
            </a:r>
            <a:endParaRPr b="0" i="0" sz="800" u="none" cap="none" strike="noStrike">
              <a:solidFill>
                <a:srgbClr val="E0BBE7"/>
              </a:solidFill>
              <a:latin typeface="Calibri"/>
              <a:ea typeface="Calibri"/>
              <a:cs typeface="Calibri"/>
              <a:sym typeface="Calibri"/>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3" name="Shape 553"/>
        <p:cNvGrpSpPr/>
        <p:nvPr/>
      </p:nvGrpSpPr>
      <p:grpSpPr>
        <a:xfrm>
          <a:off x="0" y="0"/>
          <a:ext cx="0" cy="0"/>
          <a:chOff x="0" y="0"/>
          <a:chExt cx="0" cy="0"/>
        </a:xfrm>
      </p:grpSpPr>
      <p:sp>
        <p:nvSpPr>
          <p:cNvPr id="554" name="Google Shape;554;p115"/>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55" name="Google Shape;555;p115"/>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757575"/>
              </a:buClr>
              <a:buSzPts val="1800"/>
              <a:buNone/>
              <a:defRPr sz="1800">
                <a:solidFill>
                  <a:srgbClr val="757575"/>
                </a:solidFill>
              </a:defRPr>
            </a:lvl1pPr>
            <a:lvl2pPr indent="-228600" lvl="1" marL="914400" algn="l">
              <a:lnSpc>
                <a:spcPct val="90000"/>
              </a:lnSpc>
              <a:spcBef>
                <a:spcPts val="400"/>
              </a:spcBef>
              <a:spcAft>
                <a:spcPts val="0"/>
              </a:spcAft>
              <a:buClr>
                <a:srgbClr val="757575"/>
              </a:buClr>
              <a:buSzPts val="1500"/>
              <a:buNone/>
              <a:defRPr sz="15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200"/>
              <a:buNone/>
              <a:defRPr sz="1200">
                <a:solidFill>
                  <a:srgbClr val="757575"/>
                </a:solidFill>
              </a:defRPr>
            </a:lvl4pPr>
            <a:lvl5pPr indent="-228600" lvl="4" marL="2286000" algn="l">
              <a:lnSpc>
                <a:spcPct val="90000"/>
              </a:lnSpc>
              <a:spcBef>
                <a:spcPts val="400"/>
              </a:spcBef>
              <a:spcAft>
                <a:spcPts val="0"/>
              </a:spcAft>
              <a:buClr>
                <a:srgbClr val="757575"/>
              </a:buClr>
              <a:buSzPts val="1200"/>
              <a:buNone/>
              <a:defRPr sz="1200">
                <a:solidFill>
                  <a:srgbClr val="757575"/>
                </a:solidFill>
              </a:defRPr>
            </a:lvl5pPr>
            <a:lvl6pPr indent="-228600" lvl="5" marL="2743200" algn="l">
              <a:lnSpc>
                <a:spcPct val="90000"/>
              </a:lnSpc>
              <a:spcBef>
                <a:spcPts val="400"/>
              </a:spcBef>
              <a:spcAft>
                <a:spcPts val="0"/>
              </a:spcAft>
              <a:buClr>
                <a:srgbClr val="757575"/>
              </a:buClr>
              <a:buSzPts val="1200"/>
              <a:buNone/>
              <a:defRPr sz="1200">
                <a:solidFill>
                  <a:srgbClr val="757575"/>
                </a:solidFill>
              </a:defRPr>
            </a:lvl6pPr>
            <a:lvl7pPr indent="-228600" lvl="6" marL="3200400" algn="l">
              <a:lnSpc>
                <a:spcPct val="90000"/>
              </a:lnSpc>
              <a:spcBef>
                <a:spcPts val="400"/>
              </a:spcBef>
              <a:spcAft>
                <a:spcPts val="0"/>
              </a:spcAft>
              <a:buClr>
                <a:srgbClr val="757575"/>
              </a:buClr>
              <a:buSzPts val="1200"/>
              <a:buNone/>
              <a:defRPr sz="1200">
                <a:solidFill>
                  <a:srgbClr val="757575"/>
                </a:solidFill>
              </a:defRPr>
            </a:lvl7pPr>
            <a:lvl8pPr indent="-228600" lvl="7" marL="3657600" algn="l">
              <a:lnSpc>
                <a:spcPct val="90000"/>
              </a:lnSpc>
              <a:spcBef>
                <a:spcPts val="400"/>
              </a:spcBef>
              <a:spcAft>
                <a:spcPts val="0"/>
              </a:spcAft>
              <a:buClr>
                <a:srgbClr val="757575"/>
              </a:buClr>
              <a:buSzPts val="1200"/>
              <a:buNone/>
              <a:defRPr sz="1200">
                <a:solidFill>
                  <a:srgbClr val="757575"/>
                </a:solidFill>
              </a:defRPr>
            </a:lvl8pPr>
            <a:lvl9pPr indent="-228600" lvl="8" marL="4114800" algn="l">
              <a:lnSpc>
                <a:spcPct val="90000"/>
              </a:lnSpc>
              <a:spcBef>
                <a:spcPts val="400"/>
              </a:spcBef>
              <a:spcAft>
                <a:spcPts val="0"/>
              </a:spcAft>
              <a:buClr>
                <a:srgbClr val="757575"/>
              </a:buClr>
              <a:buSzPts val="1200"/>
              <a:buNone/>
              <a:defRPr sz="1200">
                <a:solidFill>
                  <a:srgbClr val="757575"/>
                </a:solidFill>
              </a:defRPr>
            </a:lvl9pPr>
          </a:lstStyle>
          <a:p/>
        </p:txBody>
      </p:sp>
      <p:sp>
        <p:nvSpPr>
          <p:cNvPr id="556" name="Google Shape;556;p11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57" name="Google Shape;557;p11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58" name="Google Shape;558;p11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59" name="Shape 559"/>
        <p:cNvGrpSpPr/>
        <p:nvPr/>
      </p:nvGrpSpPr>
      <p:grpSpPr>
        <a:xfrm>
          <a:off x="0" y="0"/>
          <a:ext cx="0" cy="0"/>
          <a:chOff x="0" y="0"/>
          <a:chExt cx="0" cy="0"/>
        </a:xfrm>
      </p:grpSpPr>
      <p:sp>
        <p:nvSpPr>
          <p:cNvPr id="560" name="Google Shape;560;p11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1" name="Google Shape;561;p116"/>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62" name="Google Shape;562;p116"/>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63" name="Google Shape;563;p11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64" name="Google Shape;564;p11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65" name="Google Shape;565;p11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66" name="Shape 566"/>
        <p:cNvGrpSpPr/>
        <p:nvPr/>
      </p:nvGrpSpPr>
      <p:grpSpPr>
        <a:xfrm>
          <a:off x="0" y="0"/>
          <a:ext cx="0" cy="0"/>
          <a:chOff x="0" y="0"/>
          <a:chExt cx="0" cy="0"/>
        </a:xfrm>
      </p:grpSpPr>
      <p:sp>
        <p:nvSpPr>
          <p:cNvPr id="567" name="Google Shape;567;p117"/>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8" name="Google Shape;568;p117"/>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569" name="Google Shape;569;p117"/>
          <p:cNvSpPr txBox="1"/>
          <p:nvPr>
            <p:ph idx="2" type="body"/>
          </p:nvPr>
        </p:nvSpPr>
        <p:spPr>
          <a:xfrm>
            <a:off x="629841" y="1878806"/>
            <a:ext cx="38685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70" name="Google Shape;570;p117"/>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571" name="Google Shape;571;p117"/>
          <p:cNvSpPr txBox="1"/>
          <p:nvPr>
            <p:ph idx="4" type="body"/>
          </p:nvPr>
        </p:nvSpPr>
        <p:spPr>
          <a:xfrm>
            <a:off x="4629150" y="1878806"/>
            <a:ext cx="38874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572" name="Google Shape;572;p11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73" name="Google Shape;573;p11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74" name="Google Shape;574;p11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5" name="Shape 575"/>
        <p:cNvGrpSpPr/>
        <p:nvPr/>
      </p:nvGrpSpPr>
      <p:grpSpPr>
        <a:xfrm>
          <a:off x="0" y="0"/>
          <a:ext cx="0" cy="0"/>
          <a:chOff x="0" y="0"/>
          <a:chExt cx="0" cy="0"/>
        </a:xfrm>
      </p:grpSpPr>
      <p:sp>
        <p:nvSpPr>
          <p:cNvPr id="576" name="Google Shape;576;p11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77" name="Google Shape;577;p11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78" name="Google Shape;578;p11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79" name="Google Shape;579;p11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0" name="Shape 580"/>
        <p:cNvGrpSpPr/>
        <p:nvPr/>
      </p:nvGrpSpPr>
      <p:grpSpPr>
        <a:xfrm>
          <a:off x="0" y="0"/>
          <a:ext cx="0" cy="0"/>
          <a:chOff x="0" y="0"/>
          <a:chExt cx="0" cy="0"/>
        </a:xfrm>
      </p:grpSpPr>
      <p:sp>
        <p:nvSpPr>
          <p:cNvPr id="581" name="Google Shape;581;p11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82" name="Google Shape;582;p11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83" name="Google Shape;583;p11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4" name="Shape 584"/>
        <p:cNvGrpSpPr/>
        <p:nvPr/>
      </p:nvGrpSpPr>
      <p:grpSpPr>
        <a:xfrm>
          <a:off x="0" y="0"/>
          <a:ext cx="0" cy="0"/>
          <a:chOff x="0" y="0"/>
          <a:chExt cx="0" cy="0"/>
        </a:xfrm>
      </p:grpSpPr>
      <p:sp>
        <p:nvSpPr>
          <p:cNvPr id="585" name="Google Shape;585;p120"/>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86" name="Google Shape;586;p120"/>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587" name="Google Shape;587;p120"/>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588" name="Google Shape;588;p1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89" name="Google Shape;589;p1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0" name="Google Shape;590;p1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91" name="Shape 591"/>
        <p:cNvGrpSpPr/>
        <p:nvPr/>
      </p:nvGrpSpPr>
      <p:grpSpPr>
        <a:xfrm>
          <a:off x="0" y="0"/>
          <a:ext cx="0" cy="0"/>
          <a:chOff x="0" y="0"/>
          <a:chExt cx="0" cy="0"/>
        </a:xfrm>
      </p:grpSpPr>
      <p:sp>
        <p:nvSpPr>
          <p:cNvPr id="592" name="Google Shape;592;p121"/>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93" name="Google Shape;593;p121"/>
          <p:cNvSpPr/>
          <p:nvPr>
            <p:ph idx="2" type="pic"/>
          </p:nvPr>
        </p:nvSpPr>
        <p:spPr>
          <a:xfrm>
            <a:off x="3887391" y="740569"/>
            <a:ext cx="4629300" cy="3655200"/>
          </a:xfrm>
          <a:prstGeom prst="rect">
            <a:avLst/>
          </a:prstGeom>
          <a:noFill/>
          <a:ln>
            <a:noFill/>
          </a:ln>
        </p:spPr>
      </p:sp>
      <p:sp>
        <p:nvSpPr>
          <p:cNvPr id="594" name="Google Shape;594;p121"/>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595" name="Google Shape;595;p12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6" name="Google Shape;596;p12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7" name="Google Shape;597;p12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98" name="Shape 598"/>
        <p:cNvGrpSpPr/>
        <p:nvPr/>
      </p:nvGrpSpPr>
      <p:grpSpPr>
        <a:xfrm>
          <a:off x="0" y="0"/>
          <a:ext cx="0" cy="0"/>
          <a:chOff x="0" y="0"/>
          <a:chExt cx="0" cy="0"/>
        </a:xfrm>
      </p:grpSpPr>
      <p:sp>
        <p:nvSpPr>
          <p:cNvPr id="599" name="Google Shape;599;p12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00" name="Google Shape;600;p122"/>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01" name="Google Shape;601;p12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2" name="Google Shape;602;p12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3" name="Google Shape;603;p1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04" name="Shape 604"/>
        <p:cNvGrpSpPr/>
        <p:nvPr/>
      </p:nvGrpSpPr>
      <p:grpSpPr>
        <a:xfrm>
          <a:off x="0" y="0"/>
          <a:ext cx="0" cy="0"/>
          <a:chOff x="0" y="0"/>
          <a:chExt cx="0" cy="0"/>
        </a:xfrm>
      </p:grpSpPr>
      <p:sp>
        <p:nvSpPr>
          <p:cNvPr id="605" name="Google Shape;605;p123"/>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06" name="Google Shape;606;p123"/>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07" name="Google Shape;607;p12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8" name="Google Shape;608;p12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9" name="Google Shape;609;p12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610" name="Shape 610"/>
        <p:cNvGrpSpPr/>
        <p:nvPr/>
      </p:nvGrpSpPr>
      <p:grpSpPr>
        <a:xfrm>
          <a:off x="0" y="0"/>
          <a:ext cx="0" cy="0"/>
          <a:chOff x="0" y="0"/>
          <a:chExt cx="0" cy="0"/>
        </a:xfrm>
      </p:grpSpPr>
      <p:pic>
        <p:nvPicPr>
          <p:cNvPr id="611" name="Google Shape;611;p12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12" name="Google Shape;612;p124"/>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13" name="Google Shape;613;p124"/>
          <p:cNvSpPr/>
          <p:nvPr>
            <p:ph idx="2" type="pic"/>
          </p:nvPr>
        </p:nvSpPr>
        <p:spPr>
          <a:xfrm>
            <a:off x="6251239" y="2074787"/>
            <a:ext cx="3503700" cy="3503700"/>
          </a:xfrm>
          <a:prstGeom prst="rect">
            <a:avLst/>
          </a:prstGeom>
          <a:noFill/>
          <a:ln>
            <a:noFill/>
          </a:ln>
        </p:spPr>
      </p:sp>
      <p:sp>
        <p:nvSpPr>
          <p:cNvPr id="614" name="Google Shape;614;p124"/>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2">
    <p:bg>
      <p:bgPr>
        <a:blipFill>
          <a:blip r:embed="rId2">
            <a:alphaModFix/>
          </a:blip>
          <a:stretch>
            <a:fillRect/>
          </a:stretch>
        </a:blipFill>
      </p:bgPr>
    </p:bg>
    <p:spTree>
      <p:nvGrpSpPr>
        <p:cNvPr id="60" name="Shape 60"/>
        <p:cNvGrpSpPr/>
        <p:nvPr/>
      </p:nvGrpSpPr>
      <p:grpSpPr>
        <a:xfrm>
          <a:off x="0" y="0"/>
          <a:ext cx="0" cy="0"/>
          <a:chOff x="0" y="0"/>
          <a:chExt cx="0" cy="0"/>
        </a:xfrm>
      </p:grpSpPr>
      <p:sp>
        <p:nvSpPr>
          <p:cNvPr id="61" name="Google Shape;61;p13"/>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2" name="Google Shape;62;p13"/>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63" name="Google Shape;63;p13"/>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64" name="Google Shape;64;p13"/>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615" name="Shape 615"/>
        <p:cNvGrpSpPr/>
        <p:nvPr/>
      </p:nvGrpSpPr>
      <p:grpSpPr>
        <a:xfrm>
          <a:off x="0" y="0"/>
          <a:ext cx="0" cy="0"/>
          <a:chOff x="0" y="0"/>
          <a:chExt cx="0" cy="0"/>
        </a:xfrm>
      </p:grpSpPr>
      <p:pic>
        <p:nvPicPr>
          <p:cNvPr id="616" name="Google Shape;616;p12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17" name="Google Shape;617;p12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18" name="Google Shape;618;p12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19" name="Google Shape;619;p12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
        <p:nvSpPr>
          <p:cNvPr id="620" name="Google Shape;620;p125"/>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621" name="Shape 621"/>
        <p:cNvGrpSpPr/>
        <p:nvPr/>
      </p:nvGrpSpPr>
      <p:grpSpPr>
        <a:xfrm>
          <a:off x="0" y="0"/>
          <a:ext cx="0" cy="0"/>
          <a:chOff x="0" y="0"/>
          <a:chExt cx="0" cy="0"/>
        </a:xfrm>
      </p:grpSpPr>
      <p:pic>
        <p:nvPicPr>
          <p:cNvPr id="622" name="Google Shape;622;p12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623" name="Shape 623"/>
        <p:cNvGrpSpPr/>
        <p:nvPr/>
      </p:nvGrpSpPr>
      <p:grpSpPr>
        <a:xfrm>
          <a:off x="0" y="0"/>
          <a:ext cx="0" cy="0"/>
          <a:chOff x="0" y="0"/>
          <a:chExt cx="0" cy="0"/>
        </a:xfrm>
      </p:grpSpPr>
      <p:pic>
        <p:nvPicPr>
          <p:cNvPr id="624" name="Google Shape;624;p12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25" name="Google Shape;625;p12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26" name="Google Shape;626;p127"/>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27" name="Google Shape;627;p127"/>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28" name="Google Shape;628;p12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629" name="Shape 629"/>
        <p:cNvGrpSpPr/>
        <p:nvPr/>
      </p:nvGrpSpPr>
      <p:grpSpPr>
        <a:xfrm>
          <a:off x="0" y="0"/>
          <a:ext cx="0" cy="0"/>
          <a:chOff x="0" y="0"/>
          <a:chExt cx="0" cy="0"/>
        </a:xfrm>
      </p:grpSpPr>
      <p:pic>
        <p:nvPicPr>
          <p:cNvPr descr="Background pattern&#10;&#10;Description automatically generated with low confidence" id="630" name="Google Shape;630;p1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31" name="Google Shape;631;p128"/>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2" name="Google Shape;632;p128"/>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33" name="Google Shape;633;p12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634" name="Google Shape;634;p12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635" name="Shape 635"/>
        <p:cNvGrpSpPr/>
        <p:nvPr/>
      </p:nvGrpSpPr>
      <p:grpSpPr>
        <a:xfrm>
          <a:off x="0" y="0"/>
          <a:ext cx="0" cy="0"/>
          <a:chOff x="0" y="0"/>
          <a:chExt cx="0" cy="0"/>
        </a:xfrm>
      </p:grpSpPr>
      <p:sp>
        <p:nvSpPr>
          <p:cNvPr id="636" name="Google Shape;636;p129"/>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algn="r">
              <a:buClr>
                <a:srgbClr val="757575"/>
              </a:buClr>
              <a:buSzPts val="900"/>
              <a:buFont typeface="Arial"/>
              <a:buNone/>
              <a:defRPr sz="900">
                <a:solidFill>
                  <a:srgbClr val="757575"/>
                </a:solidFill>
                <a:latin typeface="Arial"/>
                <a:ea typeface="Arial"/>
                <a:cs typeface="Arial"/>
                <a:sym typeface="Arial"/>
              </a:defRPr>
            </a:lvl1pPr>
            <a:lvl2pPr indent="0" lvl="1" marL="0" algn="r">
              <a:buClr>
                <a:srgbClr val="757575"/>
              </a:buClr>
              <a:buSzPts val="900"/>
              <a:buFont typeface="Arial"/>
              <a:buNone/>
              <a:defRPr sz="900">
                <a:solidFill>
                  <a:srgbClr val="757575"/>
                </a:solidFill>
                <a:latin typeface="Arial"/>
                <a:ea typeface="Arial"/>
                <a:cs typeface="Arial"/>
                <a:sym typeface="Arial"/>
              </a:defRPr>
            </a:lvl2pPr>
            <a:lvl3pPr indent="0" lvl="2" marL="0" algn="r">
              <a:buClr>
                <a:srgbClr val="757575"/>
              </a:buClr>
              <a:buSzPts val="900"/>
              <a:buFont typeface="Arial"/>
              <a:buNone/>
              <a:defRPr sz="900">
                <a:solidFill>
                  <a:srgbClr val="757575"/>
                </a:solidFill>
                <a:latin typeface="Arial"/>
                <a:ea typeface="Arial"/>
                <a:cs typeface="Arial"/>
                <a:sym typeface="Arial"/>
              </a:defRPr>
            </a:lvl3pPr>
            <a:lvl4pPr indent="0" lvl="3" marL="0" algn="r">
              <a:buClr>
                <a:srgbClr val="757575"/>
              </a:buClr>
              <a:buSzPts val="900"/>
              <a:buFont typeface="Arial"/>
              <a:buNone/>
              <a:defRPr sz="900">
                <a:solidFill>
                  <a:srgbClr val="757575"/>
                </a:solidFill>
                <a:latin typeface="Arial"/>
                <a:ea typeface="Arial"/>
                <a:cs typeface="Arial"/>
                <a:sym typeface="Arial"/>
              </a:defRPr>
            </a:lvl4pPr>
            <a:lvl5pPr indent="0" lvl="4" marL="0" algn="r">
              <a:buClr>
                <a:srgbClr val="757575"/>
              </a:buClr>
              <a:buSzPts val="900"/>
              <a:buFont typeface="Arial"/>
              <a:buNone/>
              <a:defRPr sz="900">
                <a:solidFill>
                  <a:srgbClr val="757575"/>
                </a:solidFill>
                <a:latin typeface="Arial"/>
                <a:ea typeface="Arial"/>
                <a:cs typeface="Arial"/>
                <a:sym typeface="Arial"/>
              </a:defRPr>
            </a:lvl5pPr>
            <a:lvl6pPr indent="0" lvl="5" marL="0" algn="r">
              <a:buClr>
                <a:srgbClr val="757575"/>
              </a:buClr>
              <a:buSzPts val="900"/>
              <a:buFont typeface="Arial"/>
              <a:buNone/>
              <a:defRPr sz="900">
                <a:solidFill>
                  <a:srgbClr val="757575"/>
                </a:solidFill>
                <a:latin typeface="Arial"/>
                <a:ea typeface="Arial"/>
                <a:cs typeface="Arial"/>
                <a:sym typeface="Arial"/>
              </a:defRPr>
            </a:lvl6pPr>
            <a:lvl7pPr indent="0" lvl="6" marL="0" algn="r">
              <a:buClr>
                <a:srgbClr val="757575"/>
              </a:buClr>
              <a:buSzPts val="900"/>
              <a:buFont typeface="Arial"/>
              <a:buNone/>
              <a:defRPr sz="900">
                <a:solidFill>
                  <a:srgbClr val="757575"/>
                </a:solidFill>
                <a:latin typeface="Arial"/>
                <a:ea typeface="Arial"/>
                <a:cs typeface="Arial"/>
                <a:sym typeface="Arial"/>
              </a:defRPr>
            </a:lvl7pPr>
            <a:lvl8pPr indent="0" lvl="7" marL="0" algn="r">
              <a:buClr>
                <a:srgbClr val="757575"/>
              </a:buClr>
              <a:buSzPts val="900"/>
              <a:buFont typeface="Arial"/>
              <a:buNone/>
              <a:defRPr sz="900">
                <a:solidFill>
                  <a:srgbClr val="757575"/>
                </a:solidFill>
                <a:latin typeface="Arial"/>
                <a:ea typeface="Arial"/>
                <a:cs typeface="Arial"/>
                <a:sym typeface="Arial"/>
              </a:defRPr>
            </a:lvl8pPr>
            <a:lvl9pPr indent="0" lvl="8" marL="0" algn="r">
              <a:buClr>
                <a:srgbClr val="757575"/>
              </a:buClr>
              <a:buSzPts val="900"/>
              <a:buFont typeface="Arial"/>
              <a:buNone/>
              <a:defRPr sz="900">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37" name="Google Shape;637;p129"/>
          <p:cNvSpPr txBox="1"/>
          <p:nvPr>
            <p:ph type="title"/>
          </p:nvPr>
        </p:nvSpPr>
        <p:spPr>
          <a:xfrm>
            <a:off x="233200" y="91512"/>
            <a:ext cx="8481000" cy="973800"/>
          </a:xfrm>
          <a:prstGeom prst="rect">
            <a:avLst/>
          </a:prstGeom>
          <a:noFill/>
          <a:ln>
            <a:noFill/>
          </a:ln>
        </p:spPr>
        <p:txBody>
          <a:bodyPr anchorCtr="0" anchor="t" bIns="68575" lIns="68575" spcFirstLastPara="1" rIns="68575" wrap="square" tIns="68575">
            <a:normAutofit/>
          </a:bodyPr>
          <a:lstStyle>
            <a:lvl1pPr lvl="0" algn="l">
              <a:lnSpc>
                <a:spcPct val="90000"/>
              </a:lnSpc>
              <a:spcBef>
                <a:spcPts val="0"/>
              </a:spcBef>
              <a:spcAft>
                <a:spcPts val="0"/>
              </a:spcAft>
              <a:buClr>
                <a:schemeClr val="lt1"/>
              </a:buClr>
              <a:buSzPts val="3000"/>
              <a:buFont typeface="Play"/>
              <a:buNone/>
              <a:defRPr b="1">
                <a:solidFill>
                  <a:schemeClr val="lt1"/>
                </a:solidFill>
              </a:defRPr>
            </a:lvl1pPr>
            <a:lvl2pPr lvl="1">
              <a:spcBef>
                <a:spcPts val="0"/>
              </a:spcBef>
              <a:spcAft>
                <a:spcPts val="0"/>
              </a:spcAft>
              <a:buSzPts val="2100"/>
              <a:buNone/>
              <a:defRPr b="1"/>
            </a:lvl2pPr>
            <a:lvl3pPr lvl="2">
              <a:spcBef>
                <a:spcPts val="0"/>
              </a:spcBef>
              <a:spcAft>
                <a:spcPts val="0"/>
              </a:spcAft>
              <a:buSzPts val="2100"/>
              <a:buNone/>
              <a:defRPr b="1"/>
            </a:lvl3pPr>
            <a:lvl4pPr lvl="3">
              <a:spcBef>
                <a:spcPts val="0"/>
              </a:spcBef>
              <a:spcAft>
                <a:spcPts val="0"/>
              </a:spcAft>
              <a:buSzPts val="2100"/>
              <a:buNone/>
              <a:defRPr b="1"/>
            </a:lvl4pPr>
            <a:lvl5pPr lvl="4">
              <a:spcBef>
                <a:spcPts val="0"/>
              </a:spcBef>
              <a:spcAft>
                <a:spcPts val="0"/>
              </a:spcAft>
              <a:buSzPts val="2100"/>
              <a:buNone/>
              <a:defRPr b="1"/>
            </a:lvl5pPr>
            <a:lvl6pPr lvl="5">
              <a:spcBef>
                <a:spcPts val="0"/>
              </a:spcBef>
              <a:spcAft>
                <a:spcPts val="0"/>
              </a:spcAft>
              <a:buSzPts val="2100"/>
              <a:buNone/>
              <a:defRPr b="1"/>
            </a:lvl6pPr>
            <a:lvl7pPr lvl="6">
              <a:spcBef>
                <a:spcPts val="0"/>
              </a:spcBef>
              <a:spcAft>
                <a:spcPts val="0"/>
              </a:spcAft>
              <a:buSzPts val="2100"/>
              <a:buNone/>
              <a:defRPr b="1"/>
            </a:lvl7pPr>
            <a:lvl8pPr lvl="7">
              <a:spcBef>
                <a:spcPts val="0"/>
              </a:spcBef>
              <a:spcAft>
                <a:spcPts val="0"/>
              </a:spcAft>
              <a:buSzPts val="2100"/>
              <a:buNone/>
              <a:defRPr b="1"/>
            </a:lvl8pPr>
            <a:lvl9pPr lvl="8">
              <a:spcBef>
                <a:spcPts val="0"/>
              </a:spcBef>
              <a:spcAft>
                <a:spcPts val="0"/>
              </a:spcAft>
              <a:buSzPts val="2100"/>
              <a:buNone/>
              <a:defRPr b="1"/>
            </a:lvl9pPr>
          </a:lstStyle>
          <a:p/>
        </p:txBody>
      </p:sp>
      <p:sp>
        <p:nvSpPr>
          <p:cNvPr id="638" name="Google Shape;638;p129"/>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90000"/>
              </a:lnSpc>
              <a:spcBef>
                <a:spcPts val="0"/>
              </a:spcBef>
              <a:spcAft>
                <a:spcPts val="0"/>
              </a:spcAft>
              <a:buClr>
                <a:schemeClr val="dk1"/>
              </a:buClr>
              <a:buSzPts val="1800"/>
              <a:buChar char="●"/>
              <a:defRPr/>
            </a:lvl1pPr>
            <a:lvl2pPr indent="-323850" lvl="1" marL="914400" algn="l">
              <a:lnSpc>
                <a:spcPct val="90000"/>
              </a:lnSpc>
              <a:spcBef>
                <a:spcPts val="0"/>
              </a:spcBef>
              <a:spcAft>
                <a:spcPts val="0"/>
              </a:spcAft>
              <a:buClr>
                <a:schemeClr val="dk1"/>
              </a:buClr>
              <a:buSzPts val="1500"/>
              <a:buChar char="○"/>
              <a:defRPr/>
            </a:lvl2pPr>
            <a:lvl3pPr indent="-317500" lvl="2" marL="1371600" algn="l">
              <a:lnSpc>
                <a:spcPct val="90000"/>
              </a:lnSpc>
              <a:spcBef>
                <a:spcPts val="0"/>
              </a:spcBef>
              <a:spcAft>
                <a:spcPts val="0"/>
              </a:spcAft>
              <a:buClr>
                <a:schemeClr val="dk1"/>
              </a:buClr>
              <a:buSzPts val="1400"/>
              <a:buChar char="■"/>
              <a:defRPr/>
            </a:lvl3pPr>
            <a:lvl4pPr indent="-304800" lvl="3" marL="1828800" algn="l">
              <a:lnSpc>
                <a:spcPct val="90000"/>
              </a:lnSpc>
              <a:spcBef>
                <a:spcPts val="0"/>
              </a:spcBef>
              <a:spcAft>
                <a:spcPts val="0"/>
              </a:spcAft>
              <a:buClr>
                <a:schemeClr val="dk1"/>
              </a:buClr>
              <a:buSzPts val="1200"/>
              <a:buChar char="●"/>
              <a:defRPr/>
            </a:lvl4pPr>
            <a:lvl5pPr indent="-304800" lvl="4" marL="2286000" algn="l">
              <a:lnSpc>
                <a:spcPct val="90000"/>
              </a:lnSpc>
              <a:spcBef>
                <a:spcPts val="0"/>
              </a:spcBef>
              <a:spcAft>
                <a:spcPts val="0"/>
              </a:spcAft>
              <a:buClr>
                <a:schemeClr val="dk1"/>
              </a:buClr>
              <a:buSzPts val="1200"/>
              <a:buChar char="○"/>
              <a:defRPr/>
            </a:lvl5pPr>
            <a:lvl6pPr indent="-304800" lvl="5" marL="2743200" algn="l">
              <a:lnSpc>
                <a:spcPct val="90000"/>
              </a:lnSpc>
              <a:spcBef>
                <a:spcPts val="0"/>
              </a:spcBef>
              <a:spcAft>
                <a:spcPts val="0"/>
              </a:spcAft>
              <a:buClr>
                <a:schemeClr val="dk1"/>
              </a:buClr>
              <a:buSzPts val="1200"/>
              <a:buChar char="■"/>
              <a:defRPr/>
            </a:lvl6pPr>
            <a:lvl7pPr indent="-304800" lvl="6" marL="3200400" algn="l">
              <a:lnSpc>
                <a:spcPct val="90000"/>
              </a:lnSpc>
              <a:spcBef>
                <a:spcPts val="0"/>
              </a:spcBef>
              <a:spcAft>
                <a:spcPts val="0"/>
              </a:spcAft>
              <a:buClr>
                <a:schemeClr val="dk1"/>
              </a:buClr>
              <a:buSzPts val="1200"/>
              <a:buChar char="●"/>
              <a:defRPr/>
            </a:lvl7pPr>
            <a:lvl8pPr indent="-304800" lvl="7" marL="3657600" algn="l">
              <a:lnSpc>
                <a:spcPct val="90000"/>
              </a:lnSpc>
              <a:spcBef>
                <a:spcPts val="0"/>
              </a:spcBef>
              <a:spcAft>
                <a:spcPts val="0"/>
              </a:spcAft>
              <a:buClr>
                <a:schemeClr val="dk1"/>
              </a:buClr>
              <a:buSzPts val="1200"/>
              <a:buChar char="○"/>
              <a:defRPr/>
            </a:lvl8pPr>
            <a:lvl9pPr indent="-304800" lvl="8" marL="4114800" algn="l">
              <a:lnSpc>
                <a:spcPct val="90000"/>
              </a:lnSpc>
              <a:spcBef>
                <a:spcPts val="0"/>
              </a:spcBef>
              <a:spcAft>
                <a:spcPts val="0"/>
              </a:spcAft>
              <a:buClr>
                <a:schemeClr val="dk1"/>
              </a:buClr>
              <a:buSzPts val="1200"/>
              <a:buChar char="■"/>
              <a:defRPr/>
            </a:lvl9pPr>
          </a:lstStyle>
          <a:p/>
        </p:txBody>
      </p:sp>
      <p:sp>
        <p:nvSpPr>
          <p:cNvPr id="639" name="Google Shape;639;p12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D9D9D9"/>
              </a:buClr>
              <a:buSzPts val="800"/>
              <a:buFont typeface="Calibri"/>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1">
  <p:cSld name="7_BODY Slide RIGHT 2_1">
    <p:spTree>
      <p:nvGrpSpPr>
        <p:cNvPr id="640" name="Shape 640"/>
        <p:cNvGrpSpPr/>
        <p:nvPr/>
      </p:nvGrpSpPr>
      <p:grpSpPr>
        <a:xfrm>
          <a:off x="0" y="0"/>
          <a:ext cx="0" cy="0"/>
          <a:chOff x="0" y="0"/>
          <a:chExt cx="0" cy="0"/>
        </a:xfrm>
      </p:grpSpPr>
      <p:pic>
        <p:nvPicPr>
          <p:cNvPr descr="Background pattern&#10;&#10;Description automatically generated with low confidence" id="641" name="Google Shape;641;p13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42" name="Google Shape;642;p130"/>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43" name="Google Shape;643;p130"/>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44" name="Google Shape;644;p130"/>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45" name="Google Shape;645;p13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algn="ctr">
              <a:spcBef>
                <a:spcPts val="0"/>
              </a:spcBef>
              <a:buNone/>
              <a:defRPr b="1" sz="900">
                <a:solidFill>
                  <a:schemeClr val="lt1"/>
                </a:solidFill>
                <a:latin typeface="Arial"/>
                <a:ea typeface="Arial"/>
                <a:cs typeface="Arial"/>
                <a:sym typeface="Arial"/>
              </a:defRPr>
            </a:lvl1pPr>
            <a:lvl2pPr indent="0" lvl="1" marL="0" algn="ctr">
              <a:spcBef>
                <a:spcPts val="0"/>
              </a:spcBef>
              <a:buNone/>
              <a:defRPr b="1" sz="900">
                <a:solidFill>
                  <a:schemeClr val="lt1"/>
                </a:solidFill>
                <a:latin typeface="Arial"/>
                <a:ea typeface="Arial"/>
                <a:cs typeface="Arial"/>
                <a:sym typeface="Arial"/>
              </a:defRPr>
            </a:lvl2pPr>
            <a:lvl3pPr indent="0" lvl="2" marL="0" algn="ctr">
              <a:spcBef>
                <a:spcPts val="0"/>
              </a:spcBef>
              <a:buNone/>
              <a:defRPr b="1" sz="900">
                <a:solidFill>
                  <a:schemeClr val="lt1"/>
                </a:solidFill>
                <a:latin typeface="Arial"/>
                <a:ea typeface="Arial"/>
                <a:cs typeface="Arial"/>
                <a:sym typeface="Arial"/>
              </a:defRPr>
            </a:lvl3pPr>
            <a:lvl4pPr indent="0" lvl="3" marL="0" algn="ctr">
              <a:spcBef>
                <a:spcPts val="0"/>
              </a:spcBef>
              <a:buNone/>
              <a:defRPr b="1" sz="900">
                <a:solidFill>
                  <a:schemeClr val="lt1"/>
                </a:solidFill>
                <a:latin typeface="Arial"/>
                <a:ea typeface="Arial"/>
                <a:cs typeface="Arial"/>
                <a:sym typeface="Arial"/>
              </a:defRPr>
            </a:lvl4pPr>
            <a:lvl5pPr indent="0" lvl="4" marL="0" algn="ctr">
              <a:spcBef>
                <a:spcPts val="0"/>
              </a:spcBef>
              <a:buNone/>
              <a:defRPr b="1" sz="900">
                <a:solidFill>
                  <a:schemeClr val="lt1"/>
                </a:solidFill>
                <a:latin typeface="Arial"/>
                <a:ea typeface="Arial"/>
                <a:cs typeface="Arial"/>
                <a:sym typeface="Arial"/>
              </a:defRPr>
            </a:lvl5pPr>
            <a:lvl6pPr indent="0" lvl="5" marL="0" algn="ctr">
              <a:spcBef>
                <a:spcPts val="0"/>
              </a:spcBef>
              <a:buNone/>
              <a:defRPr b="1" sz="900">
                <a:solidFill>
                  <a:schemeClr val="lt1"/>
                </a:solidFill>
                <a:latin typeface="Arial"/>
                <a:ea typeface="Arial"/>
                <a:cs typeface="Arial"/>
                <a:sym typeface="Arial"/>
              </a:defRPr>
            </a:lvl6pPr>
            <a:lvl7pPr indent="0" lvl="6" marL="0" algn="ctr">
              <a:spcBef>
                <a:spcPts val="0"/>
              </a:spcBef>
              <a:buNone/>
              <a:defRPr b="1" sz="900">
                <a:solidFill>
                  <a:schemeClr val="lt1"/>
                </a:solidFill>
                <a:latin typeface="Arial"/>
                <a:ea typeface="Arial"/>
                <a:cs typeface="Arial"/>
                <a:sym typeface="Arial"/>
              </a:defRPr>
            </a:lvl7pPr>
            <a:lvl8pPr indent="0" lvl="7" marL="0" algn="ctr">
              <a:spcBef>
                <a:spcPts val="0"/>
              </a:spcBef>
              <a:buNone/>
              <a:defRPr b="1" sz="900">
                <a:solidFill>
                  <a:schemeClr val="lt1"/>
                </a:solidFill>
                <a:latin typeface="Arial"/>
                <a:ea typeface="Arial"/>
                <a:cs typeface="Arial"/>
                <a:sym typeface="Arial"/>
              </a:defRPr>
            </a:lvl8pPr>
            <a:lvl9pPr indent="0" lvl="8" marL="0" algn="ctr">
              <a:spcBef>
                <a:spcPts val="0"/>
              </a:spcBef>
              <a:buNone/>
              <a:defRPr b="1" sz="900">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2">
    <p:bg>
      <p:bgPr>
        <a:blipFill>
          <a:blip r:embed="rId2">
            <a:alphaModFix/>
          </a:blip>
          <a:stretch>
            <a:fillRect/>
          </a:stretch>
        </a:blipFill>
      </p:bgPr>
    </p:bg>
    <p:spTree>
      <p:nvGrpSpPr>
        <p:cNvPr id="65" name="Shape 65"/>
        <p:cNvGrpSpPr/>
        <p:nvPr/>
      </p:nvGrpSpPr>
      <p:grpSpPr>
        <a:xfrm>
          <a:off x="0" y="0"/>
          <a:ext cx="0" cy="0"/>
          <a:chOff x="0" y="0"/>
          <a:chExt cx="0" cy="0"/>
        </a:xfrm>
      </p:grpSpPr>
      <p:sp>
        <p:nvSpPr>
          <p:cNvPr id="66" name="Google Shape;66;p1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7" name="Google Shape;67;p14"/>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68" name="Google Shape;68;p14"/>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69" name="Google Shape;69;p14"/>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70" name="Shape 70"/>
        <p:cNvGrpSpPr/>
        <p:nvPr/>
      </p:nvGrpSpPr>
      <p:grpSpPr>
        <a:xfrm>
          <a:off x="0" y="0"/>
          <a:ext cx="0" cy="0"/>
          <a:chOff x="0" y="0"/>
          <a:chExt cx="0" cy="0"/>
        </a:xfrm>
      </p:grpSpPr>
      <p:sp>
        <p:nvSpPr>
          <p:cNvPr id="71" name="Google Shape;71;p1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2" name="Google Shape;72;p15"/>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2">
    <p:bg>
      <p:bgPr>
        <a:blipFill>
          <a:blip r:embed="rId2">
            <a:alphaModFix/>
          </a:blip>
          <a:stretch>
            <a:fillRect/>
          </a:stretch>
        </a:blipFill>
      </p:bgPr>
    </p:bg>
    <p:spTree>
      <p:nvGrpSpPr>
        <p:cNvPr id="73" name="Shape 73"/>
        <p:cNvGrpSpPr/>
        <p:nvPr/>
      </p:nvGrpSpPr>
      <p:grpSpPr>
        <a:xfrm>
          <a:off x="0" y="0"/>
          <a:ext cx="0" cy="0"/>
          <a:chOff x="0" y="0"/>
          <a:chExt cx="0" cy="0"/>
        </a:xfrm>
      </p:grpSpPr>
      <p:sp>
        <p:nvSpPr>
          <p:cNvPr id="74" name="Google Shape;74;p16"/>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75" name="Google Shape;75;p1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6" name="Google Shape;76;p16"/>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rgbClr val="D9D9D9"/>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p:cSld name="TITLE_AND_BODY 3">
    <p:bg>
      <p:bgPr>
        <a:blipFill>
          <a:blip r:embed="rId2">
            <a:alphaModFix/>
          </a:blip>
          <a:stretch>
            <a:fillRect/>
          </a:stretch>
        </a:blipFill>
      </p:bgPr>
    </p:bg>
    <p:spTree>
      <p:nvGrpSpPr>
        <p:cNvPr id="77" name="Shape 77"/>
        <p:cNvGrpSpPr/>
        <p:nvPr/>
      </p:nvGrpSpPr>
      <p:grpSpPr>
        <a:xfrm>
          <a:off x="0" y="0"/>
          <a:ext cx="0" cy="0"/>
          <a:chOff x="0" y="0"/>
          <a:chExt cx="0" cy="0"/>
        </a:xfrm>
      </p:grpSpPr>
      <p:sp>
        <p:nvSpPr>
          <p:cNvPr id="78" name="Google Shape;78;p1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9" name="Google Shape;79;p17"/>
          <p:cNvSpPr txBox="1"/>
          <p:nvPr>
            <p:ph type="title"/>
          </p:nvPr>
        </p:nvSpPr>
        <p:spPr>
          <a:xfrm>
            <a:off x="233200" y="32050"/>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80" name="Google Shape;80;p17"/>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3">
    <p:bg>
      <p:bgPr>
        <a:blipFill>
          <a:blip r:embed="rId2">
            <a:alphaModFix/>
          </a:blip>
          <a:stretch>
            <a:fillRect/>
          </a:stretch>
        </a:blipFill>
      </p:bgPr>
    </p:bg>
    <p:spTree>
      <p:nvGrpSpPr>
        <p:cNvPr id="81" name="Shape 81"/>
        <p:cNvGrpSpPr/>
        <p:nvPr/>
      </p:nvGrpSpPr>
      <p:grpSpPr>
        <a:xfrm>
          <a:off x="0" y="0"/>
          <a:ext cx="0" cy="0"/>
          <a:chOff x="0" y="0"/>
          <a:chExt cx="0" cy="0"/>
        </a:xfrm>
      </p:grpSpPr>
      <p:sp>
        <p:nvSpPr>
          <p:cNvPr id="82" name="Google Shape;82;p18"/>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3" name="Google Shape;83;p18"/>
          <p:cNvSpPr txBox="1"/>
          <p:nvPr>
            <p:ph type="title"/>
          </p:nvPr>
        </p:nvSpPr>
        <p:spPr>
          <a:xfrm>
            <a:off x="980250" y="32050"/>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84" name="Google Shape;84;p18"/>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85" name="Shape 85"/>
        <p:cNvGrpSpPr/>
        <p:nvPr/>
      </p:nvGrpSpPr>
      <p:grpSpPr>
        <a:xfrm>
          <a:off x="0" y="0"/>
          <a:ext cx="0" cy="0"/>
          <a:chOff x="0" y="0"/>
          <a:chExt cx="0" cy="0"/>
        </a:xfrm>
      </p:grpSpPr>
      <p:pic>
        <p:nvPicPr>
          <p:cNvPr id="86" name="Google Shape;86;p1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87" name="Google Shape;87;p1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88" name="Google Shape;88;p1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89" name="Google Shape;89;p19"/>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 name="Google Shape;90;p19"/>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
    <p:spTree>
      <p:nvGrpSpPr>
        <p:cNvPr id="91" name="Shape 91"/>
        <p:cNvGrpSpPr/>
        <p:nvPr/>
      </p:nvGrpSpPr>
      <p:grpSpPr>
        <a:xfrm>
          <a:off x="0" y="0"/>
          <a:ext cx="0" cy="0"/>
          <a:chOff x="0" y="0"/>
          <a:chExt cx="0" cy="0"/>
        </a:xfrm>
      </p:grpSpPr>
      <p:sp>
        <p:nvSpPr>
          <p:cNvPr id="92" name="Google Shape;92;p20"/>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3" name="Google Shape;93;p20"/>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94" name="Google Shape;94;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5" name="Google Shape;95;p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 name="Google Shape;96;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3"/>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3" name="Google Shape;13;p3"/>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14" name="Google Shape;14;p3"/>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97" name="Shape 97"/>
        <p:cNvGrpSpPr/>
        <p:nvPr/>
      </p:nvGrpSpPr>
      <p:grpSpPr>
        <a:xfrm>
          <a:off x="0" y="0"/>
          <a:ext cx="0" cy="0"/>
          <a:chOff x="0" y="0"/>
          <a:chExt cx="0" cy="0"/>
        </a:xfrm>
      </p:grpSpPr>
      <p:pic>
        <p:nvPicPr>
          <p:cNvPr id="98" name="Google Shape;98;p2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99" name="Google Shape;99;p21"/>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0" name="Google Shape;100;p2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01" name="Google Shape;101;p2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102" name="Google Shape;102;p21"/>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OBJECT_1">
    <p:spTree>
      <p:nvGrpSpPr>
        <p:cNvPr id="103" name="Shape 103"/>
        <p:cNvGrpSpPr/>
        <p:nvPr/>
      </p:nvGrpSpPr>
      <p:grpSpPr>
        <a:xfrm>
          <a:off x="0" y="0"/>
          <a:ext cx="0" cy="0"/>
          <a:chOff x="0" y="0"/>
          <a:chExt cx="0" cy="0"/>
        </a:xfrm>
      </p:grpSpPr>
      <p:sp>
        <p:nvSpPr>
          <p:cNvPr id="104" name="Google Shape;104;p2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05" name="Google Shape;105;p2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6" name="Google Shape;106;p2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7" name="Google Shape;107;p2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08" name="Google Shape;108;p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 your notebook">
  <p:cSld name="TITLE_ONLY_7_4_3">
    <p:spTree>
      <p:nvGrpSpPr>
        <p:cNvPr id="109" name="Shape 109"/>
        <p:cNvGrpSpPr/>
        <p:nvPr/>
      </p:nvGrpSpPr>
      <p:grpSpPr>
        <a:xfrm>
          <a:off x="0" y="0"/>
          <a:ext cx="0" cy="0"/>
          <a:chOff x="0" y="0"/>
          <a:chExt cx="0" cy="0"/>
        </a:xfrm>
      </p:grpSpPr>
      <p:sp>
        <p:nvSpPr>
          <p:cNvPr id="110" name="Google Shape;110;p23"/>
          <p:cNvSpPr txBox="1"/>
          <p:nvPr>
            <p:ph type="title"/>
          </p:nvPr>
        </p:nvSpPr>
        <p:spPr>
          <a:xfrm>
            <a:off x="311700" y="445025"/>
            <a:ext cx="8520600" cy="572700"/>
          </a:xfrm>
          <a:prstGeom prst="rect">
            <a:avLst/>
          </a:prstGeom>
        </p:spPr>
        <p:txBody>
          <a:bodyPr anchorCtr="0" anchor="t" bIns="68575" lIns="68575" spcFirstLastPara="1" rIns="68575" wrap="square" tIns="68575">
            <a:normAutofit/>
          </a:bodyPr>
          <a:lstStyle>
            <a:lvl1pPr lvl="0">
              <a:spcBef>
                <a:spcPts val="0"/>
              </a:spcBef>
              <a:spcAft>
                <a:spcPts val="0"/>
              </a:spcAft>
              <a:buSzPts val="30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11" name="Google Shape;111;p23"/>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12" name="Google Shape;112;p23"/>
          <p:cNvPicPr preferRelativeResize="0"/>
          <p:nvPr/>
        </p:nvPicPr>
        <p:blipFill>
          <a:blip r:embed="rId2">
            <a:alphaModFix/>
          </a:blip>
          <a:stretch>
            <a:fillRect/>
          </a:stretch>
        </p:blipFill>
        <p:spPr>
          <a:xfrm>
            <a:off x="0" y="4099425"/>
            <a:ext cx="1111476" cy="1083175"/>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113" name="Shape 113"/>
        <p:cNvGrpSpPr/>
        <p:nvPr/>
      </p:nvGrpSpPr>
      <p:grpSpPr>
        <a:xfrm>
          <a:off x="0" y="0"/>
          <a:ext cx="0" cy="0"/>
          <a:chOff x="0" y="0"/>
          <a:chExt cx="0" cy="0"/>
        </a:xfrm>
      </p:grpSpPr>
      <p:pic>
        <p:nvPicPr>
          <p:cNvPr descr="A picture containing background pattern&#10;&#10;Description automatically generated" id="114" name="Google Shape;114;p2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15" name="Google Shape;115;p24"/>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16" name="Google Shape;116;p2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17" name="Google Shape;117;p2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p:cSld name="OBJECT_2">
    <p:spTree>
      <p:nvGrpSpPr>
        <p:cNvPr id="118" name="Shape 118"/>
        <p:cNvGrpSpPr/>
        <p:nvPr/>
      </p:nvGrpSpPr>
      <p:grpSpPr>
        <a:xfrm>
          <a:off x="0" y="0"/>
          <a:ext cx="0" cy="0"/>
          <a:chOff x="0" y="0"/>
          <a:chExt cx="0" cy="0"/>
        </a:xfrm>
      </p:grpSpPr>
      <p:sp>
        <p:nvSpPr>
          <p:cNvPr id="119" name="Google Shape;119;p25"/>
          <p:cNvSpPr txBox="1"/>
          <p:nvPr>
            <p:ph type="title"/>
          </p:nvPr>
        </p:nvSpPr>
        <p:spPr>
          <a:xfrm>
            <a:off x="2578219" y="273844"/>
            <a:ext cx="59370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20" name="Google Shape;120;p2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1" name="Google Shape;121;p2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22" name="Google Shape;122;p2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23" name="Google Shape;123;p2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1">
  <p:cSld name="6_BODY Slide RIGHT 3_3">
    <p:spTree>
      <p:nvGrpSpPr>
        <p:cNvPr id="124" name="Shape 124"/>
        <p:cNvGrpSpPr/>
        <p:nvPr/>
      </p:nvGrpSpPr>
      <p:grpSpPr>
        <a:xfrm>
          <a:off x="0" y="0"/>
          <a:ext cx="0" cy="0"/>
          <a:chOff x="0" y="0"/>
          <a:chExt cx="0" cy="0"/>
        </a:xfrm>
      </p:grpSpPr>
      <p:pic>
        <p:nvPicPr>
          <p:cNvPr descr="Background pattern&#10;&#10;Description automatically generated with low confidence" id="125" name="Google Shape;125;p2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26" name="Google Shape;126;p26"/>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27" name="Google Shape;127;p26"/>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28" name="Google Shape;128;p26"/>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3">
    <p:spTree>
      <p:nvGrpSpPr>
        <p:cNvPr id="129" name="Shape 129"/>
        <p:cNvGrpSpPr/>
        <p:nvPr/>
      </p:nvGrpSpPr>
      <p:grpSpPr>
        <a:xfrm>
          <a:off x="0" y="0"/>
          <a:ext cx="0" cy="0"/>
          <a:chOff x="0" y="0"/>
          <a:chExt cx="0" cy="0"/>
        </a:xfrm>
      </p:grpSpPr>
      <p:sp>
        <p:nvSpPr>
          <p:cNvPr id="130" name="Google Shape;130;p27"/>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31" name="Google Shape;131;p27"/>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32" name="Google Shape;132;p2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33" name="Google Shape;133;p2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34" name="Google Shape;134;p2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135" name="Shape 135"/>
        <p:cNvGrpSpPr/>
        <p:nvPr/>
      </p:nvGrpSpPr>
      <p:grpSpPr>
        <a:xfrm>
          <a:off x="0" y="0"/>
          <a:ext cx="0" cy="0"/>
          <a:chOff x="0" y="0"/>
          <a:chExt cx="0" cy="0"/>
        </a:xfrm>
      </p:grpSpPr>
      <p:pic>
        <p:nvPicPr>
          <p:cNvPr descr="Background pattern&#10;&#10;Description automatically generated with low confidence" id="136" name="Google Shape;136;p2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37" name="Google Shape;137;p28"/>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8" name="Google Shape;138;p28"/>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39" name="Google Shape;139;p2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40" name="Google Shape;140;p2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4">
    <p:spTree>
      <p:nvGrpSpPr>
        <p:cNvPr id="141" name="Shape 141"/>
        <p:cNvGrpSpPr/>
        <p:nvPr/>
      </p:nvGrpSpPr>
      <p:grpSpPr>
        <a:xfrm>
          <a:off x="0" y="0"/>
          <a:ext cx="0" cy="0"/>
          <a:chOff x="0" y="0"/>
          <a:chExt cx="0" cy="0"/>
        </a:xfrm>
      </p:grpSpPr>
      <p:sp>
        <p:nvSpPr>
          <p:cNvPr id="142" name="Google Shape;142;p29"/>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43" name="Google Shape;143;p29"/>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4" name="Google Shape;144;p29"/>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145" name="Shape 145"/>
        <p:cNvGrpSpPr/>
        <p:nvPr/>
      </p:nvGrpSpPr>
      <p:grpSpPr>
        <a:xfrm>
          <a:off x="0" y="0"/>
          <a:ext cx="0" cy="0"/>
          <a:chOff x="0" y="0"/>
          <a:chExt cx="0" cy="0"/>
        </a:xfrm>
      </p:grpSpPr>
      <p:pic>
        <p:nvPicPr>
          <p:cNvPr id="146" name="Google Shape;146;p3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7" name="Google Shape;147;p30"/>
          <p:cNvSpPr txBox="1"/>
          <p:nvPr>
            <p:ph type="title"/>
          </p:nvPr>
        </p:nvSpPr>
        <p:spPr>
          <a:xfrm>
            <a:off x="707065" y="220847"/>
            <a:ext cx="76503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8" name="Google Shape;148;p30"/>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49" name="Google Shape;149;p30"/>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50" name="Google Shape;150;p3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4"/>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 name="Google Shape;17;p4"/>
          <p:cNvSpPr txBox="1"/>
          <p:nvPr>
            <p:ph type="title"/>
          </p:nvPr>
        </p:nvSpPr>
        <p:spPr>
          <a:xfrm>
            <a:off x="233200" y="91512"/>
            <a:ext cx="8481000" cy="973800"/>
          </a:xfrm>
          <a:prstGeom prst="rect">
            <a:avLst/>
          </a:prstGeom>
          <a:noFill/>
          <a:ln>
            <a:noFill/>
          </a:ln>
        </p:spPr>
        <p:txBody>
          <a:bodyPr anchorCtr="0" anchor="t" bIns="68575" lIns="68575" spcFirstLastPara="1" rIns="68575" wrap="square" tIns="68575">
            <a:normAutofit/>
          </a:bodyPr>
          <a:lstStyle>
            <a:lvl1pPr lvl="0" algn="l">
              <a:lnSpc>
                <a:spcPct val="100000"/>
              </a:lnSpc>
              <a:spcBef>
                <a:spcPts val="0"/>
              </a:spcBef>
              <a:spcAft>
                <a:spcPts val="0"/>
              </a:spcAft>
              <a:buClr>
                <a:schemeClr val="lt1"/>
              </a:buClr>
              <a:buSzPts val="3000"/>
              <a:buNone/>
              <a:defRPr b="1">
                <a:solidFill>
                  <a:schemeClr val="lt1"/>
                </a:solidFill>
              </a:defRPr>
            </a:lvl1pPr>
            <a:lvl2pPr lvl="1" algn="l">
              <a:lnSpc>
                <a:spcPct val="100000"/>
              </a:lnSpc>
              <a:spcBef>
                <a:spcPts val="0"/>
              </a:spcBef>
              <a:spcAft>
                <a:spcPts val="0"/>
              </a:spcAft>
              <a:buSzPts val="2100"/>
              <a:buNone/>
              <a:defRPr b="1"/>
            </a:lvl2pPr>
            <a:lvl3pPr lvl="2" algn="l">
              <a:lnSpc>
                <a:spcPct val="100000"/>
              </a:lnSpc>
              <a:spcBef>
                <a:spcPts val="0"/>
              </a:spcBef>
              <a:spcAft>
                <a:spcPts val="0"/>
              </a:spcAft>
              <a:buSzPts val="2100"/>
              <a:buNone/>
              <a:defRPr b="1"/>
            </a:lvl3pPr>
            <a:lvl4pPr lvl="3" algn="l">
              <a:lnSpc>
                <a:spcPct val="100000"/>
              </a:lnSpc>
              <a:spcBef>
                <a:spcPts val="0"/>
              </a:spcBef>
              <a:spcAft>
                <a:spcPts val="0"/>
              </a:spcAft>
              <a:buSzPts val="2100"/>
              <a:buNone/>
              <a:defRPr b="1"/>
            </a:lvl4pPr>
            <a:lvl5pPr lvl="4" algn="l">
              <a:lnSpc>
                <a:spcPct val="100000"/>
              </a:lnSpc>
              <a:spcBef>
                <a:spcPts val="0"/>
              </a:spcBef>
              <a:spcAft>
                <a:spcPts val="0"/>
              </a:spcAft>
              <a:buSzPts val="2100"/>
              <a:buNone/>
              <a:defRPr b="1"/>
            </a:lvl5pPr>
            <a:lvl6pPr lvl="5" algn="l">
              <a:lnSpc>
                <a:spcPct val="100000"/>
              </a:lnSpc>
              <a:spcBef>
                <a:spcPts val="0"/>
              </a:spcBef>
              <a:spcAft>
                <a:spcPts val="0"/>
              </a:spcAft>
              <a:buSzPts val="2100"/>
              <a:buNone/>
              <a:defRPr b="1"/>
            </a:lvl6pPr>
            <a:lvl7pPr lvl="6" algn="l">
              <a:lnSpc>
                <a:spcPct val="100000"/>
              </a:lnSpc>
              <a:spcBef>
                <a:spcPts val="0"/>
              </a:spcBef>
              <a:spcAft>
                <a:spcPts val="0"/>
              </a:spcAft>
              <a:buSzPts val="2100"/>
              <a:buNone/>
              <a:defRPr b="1"/>
            </a:lvl7pPr>
            <a:lvl8pPr lvl="7" algn="l">
              <a:lnSpc>
                <a:spcPct val="100000"/>
              </a:lnSpc>
              <a:spcBef>
                <a:spcPts val="0"/>
              </a:spcBef>
              <a:spcAft>
                <a:spcPts val="0"/>
              </a:spcAft>
              <a:buSzPts val="2100"/>
              <a:buNone/>
              <a:defRPr b="1"/>
            </a:lvl8pPr>
            <a:lvl9pPr lvl="8" algn="l">
              <a:lnSpc>
                <a:spcPct val="100000"/>
              </a:lnSpc>
              <a:spcBef>
                <a:spcPts val="0"/>
              </a:spcBef>
              <a:spcAft>
                <a:spcPts val="0"/>
              </a:spcAft>
              <a:buSzPts val="2100"/>
              <a:buNone/>
              <a:defRPr b="1"/>
            </a:lvl9pPr>
          </a:lstStyle>
          <a:p/>
        </p:txBody>
      </p:sp>
      <p:sp>
        <p:nvSpPr>
          <p:cNvPr id="18" name="Google Shape;18;p4"/>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9" name="Google Shape;19;p4"/>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151" name="Shape 151"/>
        <p:cNvGrpSpPr/>
        <p:nvPr/>
      </p:nvGrpSpPr>
      <p:grpSpPr>
        <a:xfrm>
          <a:off x="0" y="0"/>
          <a:ext cx="0" cy="0"/>
          <a:chOff x="0" y="0"/>
          <a:chExt cx="0" cy="0"/>
        </a:xfrm>
      </p:grpSpPr>
      <p:pic>
        <p:nvPicPr>
          <p:cNvPr id="152" name="Google Shape;152;p3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53" name="Google Shape;153;p3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54" name="Google Shape;154;p31"/>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5" name="Google Shape;155;p31"/>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56" name="Google Shape;156;p3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OBJECT_3">
    <p:spTree>
      <p:nvGrpSpPr>
        <p:cNvPr id="157" name="Shape 157"/>
        <p:cNvGrpSpPr/>
        <p:nvPr/>
      </p:nvGrpSpPr>
      <p:grpSpPr>
        <a:xfrm>
          <a:off x="0" y="0"/>
          <a:ext cx="0" cy="0"/>
          <a:chOff x="0" y="0"/>
          <a:chExt cx="0" cy="0"/>
        </a:xfrm>
      </p:grpSpPr>
      <p:sp>
        <p:nvSpPr>
          <p:cNvPr id="158" name="Google Shape;158;p3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9" name="Google Shape;159;p3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60" name="Google Shape;160;p3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1" name="Google Shape;161;p3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2" name="Google Shape;162;p3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163" name="Shape 163"/>
        <p:cNvGrpSpPr/>
        <p:nvPr/>
      </p:nvGrpSpPr>
      <p:grpSpPr>
        <a:xfrm>
          <a:off x="0" y="0"/>
          <a:ext cx="0" cy="0"/>
          <a:chOff x="0" y="0"/>
          <a:chExt cx="0" cy="0"/>
        </a:xfrm>
      </p:grpSpPr>
      <p:pic>
        <p:nvPicPr>
          <p:cNvPr id="164" name="Google Shape;164;p3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65" name="Google Shape;165;p33"/>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6" name="Google Shape;166;p33"/>
          <p:cNvSpPr/>
          <p:nvPr>
            <p:ph idx="2" type="pic"/>
          </p:nvPr>
        </p:nvSpPr>
        <p:spPr>
          <a:xfrm>
            <a:off x="6251239" y="2074787"/>
            <a:ext cx="3503700" cy="3503700"/>
          </a:xfrm>
          <a:prstGeom prst="rect">
            <a:avLst/>
          </a:prstGeom>
          <a:noFill/>
          <a:ln>
            <a:noFill/>
          </a:ln>
        </p:spPr>
      </p:sp>
      <p:sp>
        <p:nvSpPr>
          <p:cNvPr id="167" name="Google Shape;167;p33"/>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5">
    <p:spTree>
      <p:nvGrpSpPr>
        <p:cNvPr id="168" name="Shape 168"/>
        <p:cNvGrpSpPr/>
        <p:nvPr/>
      </p:nvGrpSpPr>
      <p:grpSpPr>
        <a:xfrm>
          <a:off x="0" y="0"/>
          <a:ext cx="0" cy="0"/>
          <a:chOff x="0" y="0"/>
          <a:chExt cx="0" cy="0"/>
        </a:xfrm>
      </p:grpSpPr>
      <p:sp>
        <p:nvSpPr>
          <p:cNvPr id="169" name="Google Shape;169;p34"/>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70" name="Google Shape;170;p34"/>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71" name="Google Shape;171;p34"/>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1">
  <p:cSld name="TITLE_AND_BODY_1_1_1">
    <p:spTree>
      <p:nvGrpSpPr>
        <p:cNvPr id="172" name="Shape 172"/>
        <p:cNvGrpSpPr/>
        <p:nvPr/>
      </p:nvGrpSpPr>
      <p:grpSpPr>
        <a:xfrm>
          <a:off x="0" y="0"/>
          <a:ext cx="0" cy="0"/>
          <a:chOff x="0" y="0"/>
          <a:chExt cx="0" cy="0"/>
        </a:xfrm>
      </p:grpSpPr>
      <p:sp>
        <p:nvSpPr>
          <p:cNvPr id="173" name="Google Shape;173;p35"/>
          <p:cNvSpPr txBox="1"/>
          <p:nvPr>
            <p:ph type="title"/>
          </p:nvPr>
        </p:nvSpPr>
        <p:spPr>
          <a:xfrm>
            <a:off x="1135669" y="205200"/>
            <a:ext cx="6630900" cy="858600"/>
          </a:xfrm>
          <a:prstGeom prst="rect">
            <a:avLst/>
          </a:prstGeom>
          <a:noFill/>
          <a:ln>
            <a:noFill/>
          </a:ln>
        </p:spPr>
        <p:txBody>
          <a:bodyPr anchorCtr="0" anchor="ctr" bIns="0" lIns="0" spcFirstLastPara="1" rIns="0" wrap="square" tIns="0">
            <a:normAutofit/>
          </a:bodyPr>
          <a:lstStyle>
            <a:lvl1pPr lvl="0" algn="l">
              <a:spcBef>
                <a:spcPts val="0"/>
              </a:spcBef>
              <a:spcAft>
                <a:spcPts val="0"/>
              </a:spcAft>
              <a:buSzPts val="2600"/>
              <a:buFont typeface="Calibri"/>
              <a:buNone/>
              <a:defRPr b="1" sz="2900">
                <a:latin typeface="Calibri"/>
                <a:ea typeface="Calibri"/>
                <a:cs typeface="Calibri"/>
                <a:sym typeface="Calibri"/>
              </a:defRPr>
            </a:lvl1pPr>
            <a:lvl2pPr lvl="1" algn="l">
              <a:spcBef>
                <a:spcPts val="0"/>
              </a:spcBef>
              <a:spcAft>
                <a:spcPts val="0"/>
              </a:spcAft>
              <a:buSzPts val="2100"/>
              <a:buNone/>
              <a:defRPr/>
            </a:lvl2pPr>
            <a:lvl3pPr lvl="2" algn="l">
              <a:spcBef>
                <a:spcPts val="0"/>
              </a:spcBef>
              <a:spcAft>
                <a:spcPts val="0"/>
              </a:spcAft>
              <a:buSzPts val="2100"/>
              <a:buNone/>
              <a:defRPr/>
            </a:lvl3pPr>
            <a:lvl4pPr lvl="3" algn="l">
              <a:spcBef>
                <a:spcPts val="0"/>
              </a:spcBef>
              <a:spcAft>
                <a:spcPts val="0"/>
              </a:spcAft>
              <a:buSzPts val="2100"/>
              <a:buNone/>
              <a:defRPr/>
            </a:lvl4pPr>
            <a:lvl5pPr lvl="4" algn="l">
              <a:spcBef>
                <a:spcPts val="0"/>
              </a:spcBef>
              <a:spcAft>
                <a:spcPts val="0"/>
              </a:spcAft>
              <a:buSzPts val="2100"/>
              <a:buNone/>
              <a:defRPr/>
            </a:lvl5pPr>
            <a:lvl6pPr lvl="5" algn="l">
              <a:spcBef>
                <a:spcPts val="0"/>
              </a:spcBef>
              <a:spcAft>
                <a:spcPts val="0"/>
              </a:spcAft>
              <a:buSzPts val="2100"/>
              <a:buNone/>
              <a:defRPr/>
            </a:lvl6pPr>
            <a:lvl7pPr lvl="6" algn="l">
              <a:spcBef>
                <a:spcPts val="0"/>
              </a:spcBef>
              <a:spcAft>
                <a:spcPts val="0"/>
              </a:spcAft>
              <a:buSzPts val="2100"/>
              <a:buNone/>
              <a:defRPr/>
            </a:lvl7pPr>
            <a:lvl8pPr lvl="7" algn="l">
              <a:spcBef>
                <a:spcPts val="0"/>
              </a:spcBef>
              <a:spcAft>
                <a:spcPts val="0"/>
              </a:spcAft>
              <a:buSzPts val="2100"/>
              <a:buNone/>
              <a:defRPr/>
            </a:lvl8pPr>
            <a:lvl9pPr lvl="8" algn="l">
              <a:spcBef>
                <a:spcPts val="0"/>
              </a:spcBef>
              <a:spcAft>
                <a:spcPts val="0"/>
              </a:spcAft>
              <a:buSzPts val="2100"/>
              <a:buNone/>
              <a:defRPr/>
            </a:lvl9pPr>
          </a:lstStyle>
          <a:p/>
        </p:txBody>
      </p:sp>
      <p:sp>
        <p:nvSpPr>
          <p:cNvPr id="174" name="Google Shape;174;p35"/>
          <p:cNvSpPr txBox="1"/>
          <p:nvPr>
            <p:ph idx="1" type="subTitle"/>
          </p:nvPr>
        </p:nvSpPr>
        <p:spPr>
          <a:xfrm>
            <a:off x="1410431" y="1203394"/>
            <a:ext cx="7276200" cy="2983200"/>
          </a:xfrm>
          <a:prstGeom prst="rect">
            <a:avLst/>
          </a:prstGeom>
          <a:noFill/>
          <a:ln>
            <a:noFill/>
          </a:ln>
        </p:spPr>
        <p:txBody>
          <a:bodyPr anchorCtr="1" anchor="ctr" bIns="0" lIns="0" spcFirstLastPara="1" rIns="0" wrap="square" tIns="0">
            <a:normAutofit/>
          </a:bodyPr>
          <a:lstStyle>
            <a:lvl1pPr lvl="0" algn="l">
              <a:spcBef>
                <a:spcPts val="0"/>
              </a:spcBef>
              <a:spcAft>
                <a:spcPts val="0"/>
              </a:spcAft>
              <a:buSzPts val="1800"/>
              <a:buFont typeface="Calibri"/>
              <a:buNone/>
              <a:defRPr>
                <a:latin typeface="Calibri"/>
                <a:ea typeface="Calibri"/>
                <a:cs typeface="Calibri"/>
                <a:sym typeface="Calibri"/>
              </a:defRPr>
            </a:lvl1pPr>
            <a:lvl2pPr lvl="1" algn="l">
              <a:spcBef>
                <a:spcPts val="0"/>
              </a:spcBef>
              <a:spcAft>
                <a:spcPts val="0"/>
              </a:spcAft>
              <a:buSzPts val="1500"/>
              <a:buNone/>
              <a:defRPr/>
            </a:lvl2pPr>
            <a:lvl3pPr lvl="2" algn="l">
              <a:spcBef>
                <a:spcPts val="0"/>
              </a:spcBef>
              <a:spcAft>
                <a:spcPts val="0"/>
              </a:spcAft>
              <a:buSzPts val="14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pic>
        <p:nvPicPr>
          <p:cNvPr id="175" name="Google Shape;175;p35"/>
          <p:cNvPicPr preferRelativeResize="0"/>
          <p:nvPr/>
        </p:nvPicPr>
        <p:blipFill>
          <a:blip r:embed="rId2">
            <a:alphaModFix/>
          </a:blip>
          <a:stretch>
            <a:fillRect/>
          </a:stretch>
        </p:blipFill>
        <p:spPr>
          <a:xfrm>
            <a:off x="7897425" y="168338"/>
            <a:ext cx="935719" cy="935719"/>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6" name="Shape 176"/>
        <p:cNvGrpSpPr/>
        <p:nvPr/>
      </p:nvGrpSpPr>
      <p:grpSpPr>
        <a:xfrm>
          <a:off x="0" y="0"/>
          <a:ext cx="0" cy="0"/>
          <a:chOff x="0" y="0"/>
          <a:chExt cx="0" cy="0"/>
        </a:xfrm>
      </p:grpSpPr>
      <p:sp>
        <p:nvSpPr>
          <p:cNvPr id="177" name="Google Shape;177;p36"/>
          <p:cNvSpPr txBox="1"/>
          <p:nvPr>
            <p:ph type="title"/>
          </p:nvPr>
        </p:nvSpPr>
        <p:spPr>
          <a:xfrm>
            <a:off x="311700" y="445025"/>
            <a:ext cx="8520600" cy="572700"/>
          </a:xfrm>
          <a:prstGeom prst="rect">
            <a:avLst/>
          </a:prstGeom>
        </p:spPr>
        <p:txBody>
          <a:bodyPr anchorCtr="0" anchor="t" bIns="68575" lIns="68575" spcFirstLastPara="1" rIns="68575" wrap="square" tIns="68575">
            <a:normAutofit/>
          </a:bodyPr>
          <a:lstStyle>
            <a:lvl1pPr lvl="0">
              <a:spcBef>
                <a:spcPts val="0"/>
              </a:spcBef>
              <a:spcAft>
                <a:spcPts val="0"/>
              </a:spcAft>
              <a:buSzPts val="30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78" name="Google Shape;178;p36"/>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179" name="Shape 179"/>
        <p:cNvGrpSpPr/>
        <p:nvPr/>
      </p:nvGrpSpPr>
      <p:grpSpPr>
        <a:xfrm>
          <a:off x="0" y="0"/>
          <a:ext cx="0" cy="0"/>
          <a:chOff x="0" y="0"/>
          <a:chExt cx="0" cy="0"/>
        </a:xfrm>
      </p:grpSpPr>
      <p:pic>
        <p:nvPicPr>
          <p:cNvPr id="180" name="Google Shape;180;p3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3">
  <p:cSld name="OBJECT_4">
    <p:spTree>
      <p:nvGrpSpPr>
        <p:cNvPr id="181" name="Shape 181"/>
        <p:cNvGrpSpPr/>
        <p:nvPr/>
      </p:nvGrpSpPr>
      <p:grpSpPr>
        <a:xfrm>
          <a:off x="0" y="0"/>
          <a:ext cx="0" cy="0"/>
          <a:chOff x="0" y="0"/>
          <a:chExt cx="0" cy="0"/>
        </a:xfrm>
      </p:grpSpPr>
      <p:sp>
        <p:nvSpPr>
          <p:cNvPr id="182" name="Google Shape;182;p3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183" name="Google Shape;183;p38"/>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84" name="Google Shape;184;p3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85" name="Google Shape;185;p3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186" name="Google Shape;186;p3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6">
    <p:spTree>
      <p:nvGrpSpPr>
        <p:cNvPr id="187" name="Shape 187"/>
        <p:cNvGrpSpPr/>
        <p:nvPr/>
      </p:nvGrpSpPr>
      <p:grpSpPr>
        <a:xfrm>
          <a:off x="0" y="0"/>
          <a:ext cx="0" cy="0"/>
          <a:chOff x="0" y="0"/>
          <a:chExt cx="0" cy="0"/>
        </a:xfrm>
      </p:grpSpPr>
      <p:sp>
        <p:nvSpPr>
          <p:cNvPr id="188" name="Google Shape;188;p39"/>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89" name="Google Shape;189;p39"/>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90" name="Google Shape;190;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1">
  <p:cSld name="Vertical Stripe">
    <p:bg>
      <p:bgPr>
        <a:blipFill>
          <a:blip r:embed="rId2">
            <a:alphaModFix/>
          </a:blip>
          <a:stretch>
            <a:fillRect/>
          </a:stretch>
        </a:blipFill>
      </p:bgPr>
    </p:bg>
    <p:spTree>
      <p:nvGrpSpPr>
        <p:cNvPr id="191" name="Shape 191"/>
        <p:cNvGrpSpPr/>
        <p:nvPr/>
      </p:nvGrpSpPr>
      <p:grpSpPr>
        <a:xfrm>
          <a:off x="0" y="0"/>
          <a:ext cx="0" cy="0"/>
          <a:chOff x="0" y="0"/>
          <a:chExt cx="0" cy="0"/>
        </a:xfrm>
      </p:grpSpPr>
      <p:sp>
        <p:nvSpPr>
          <p:cNvPr id="192" name="Google Shape;192;p4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93" name="Google Shape;193;p40"/>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194" name="Google Shape;194;p4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195" name="Google Shape;195;p40"/>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2" name="Google Shape;22;p5"/>
          <p:cNvSpPr txBox="1"/>
          <p:nvPr>
            <p:ph idx="1" type="body"/>
          </p:nvPr>
        </p:nvSpPr>
        <p:spPr>
          <a:xfrm>
            <a:off x="980250" y="906375"/>
            <a:ext cx="6758700" cy="3497400"/>
          </a:xfrm>
          <a:prstGeom prst="rect">
            <a:avLst/>
          </a:prstGeom>
          <a:noFill/>
          <a:ln>
            <a:noFill/>
          </a:ln>
        </p:spPr>
        <p:txBody>
          <a:bodyPr anchorCtr="0" anchor="t" bIns="68575" lIns="68575" spcFirstLastPara="1" rIns="68575" wrap="square" tIns="68575">
            <a:normAutofit/>
          </a:bodyPr>
          <a:lstStyle>
            <a:lvl1pPr indent="-342900" lvl="0" marL="457200" algn="l">
              <a:lnSpc>
                <a:spcPct val="115000"/>
              </a:lnSpc>
              <a:spcBef>
                <a:spcPts val="0"/>
              </a:spcBef>
              <a:spcAft>
                <a:spcPts val="0"/>
              </a:spcAft>
              <a:buSzPts val="1800"/>
              <a:buChar char="●"/>
              <a:defRPr/>
            </a:lvl1pPr>
            <a:lvl2pPr indent="-323850" lvl="1" marL="914400" algn="l">
              <a:lnSpc>
                <a:spcPct val="115000"/>
              </a:lnSpc>
              <a:spcBef>
                <a:spcPts val="0"/>
              </a:spcBef>
              <a:spcAft>
                <a:spcPts val="0"/>
              </a:spcAft>
              <a:buSzPts val="1500"/>
              <a:buChar char="○"/>
              <a:defRPr/>
            </a:lvl2pPr>
            <a:lvl3pPr indent="-317500" lvl="2" marL="1371600" algn="l">
              <a:lnSpc>
                <a:spcPct val="115000"/>
              </a:lnSpc>
              <a:spcBef>
                <a:spcPts val="0"/>
              </a:spcBef>
              <a:spcAft>
                <a:spcPts val="0"/>
              </a:spcAft>
              <a:buSzPts val="1400"/>
              <a:buChar char="■"/>
              <a:defRPr/>
            </a:lvl3pPr>
            <a:lvl4pPr indent="-304800" lvl="3" marL="1828800" algn="l">
              <a:lnSpc>
                <a:spcPct val="115000"/>
              </a:lnSpc>
              <a:spcBef>
                <a:spcPts val="0"/>
              </a:spcBef>
              <a:spcAft>
                <a:spcPts val="0"/>
              </a:spcAft>
              <a:buSzPts val="1200"/>
              <a:buChar char="●"/>
              <a:defRPr/>
            </a:lvl4pPr>
            <a:lvl5pPr indent="-304800" lvl="4" marL="2286000" algn="l">
              <a:lnSpc>
                <a:spcPct val="115000"/>
              </a:lnSpc>
              <a:spcBef>
                <a:spcPts val="0"/>
              </a:spcBef>
              <a:spcAft>
                <a:spcPts val="0"/>
              </a:spcAft>
              <a:buSzPts val="1200"/>
              <a:buChar char="○"/>
              <a:defRPr/>
            </a:lvl5pPr>
            <a:lvl6pPr indent="-304800" lvl="5" marL="2743200" algn="l">
              <a:lnSpc>
                <a:spcPct val="115000"/>
              </a:lnSpc>
              <a:spcBef>
                <a:spcPts val="0"/>
              </a:spcBef>
              <a:spcAft>
                <a:spcPts val="0"/>
              </a:spcAft>
              <a:buSzPts val="1200"/>
              <a:buChar char="■"/>
              <a:defRPr/>
            </a:lvl6pPr>
            <a:lvl7pPr indent="-304800" lvl="6" marL="3200400" algn="l">
              <a:lnSpc>
                <a:spcPct val="115000"/>
              </a:lnSpc>
              <a:spcBef>
                <a:spcPts val="0"/>
              </a:spcBef>
              <a:spcAft>
                <a:spcPts val="0"/>
              </a:spcAft>
              <a:buSzPts val="1200"/>
              <a:buChar char="●"/>
              <a:defRPr/>
            </a:lvl7pPr>
            <a:lvl8pPr indent="-304800" lvl="7" marL="3657600" algn="l">
              <a:lnSpc>
                <a:spcPct val="115000"/>
              </a:lnSpc>
              <a:spcBef>
                <a:spcPts val="0"/>
              </a:spcBef>
              <a:spcAft>
                <a:spcPts val="0"/>
              </a:spcAft>
              <a:buSzPts val="1200"/>
              <a:buChar char="○"/>
              <a:defRPr/>
            </a:lvl8pPr>
            <a:lvl9pPr indent="-304800" lvl="8" marL="4114800" algn="l">
              <a:lnSpc>
                <a:spcPct val="115000"/>
              </a:lnSpc>
              <a:spcBef>
                <a:spcPts val="0"/>
              </a:spcBef>
              <a:spcAft>
                <a:spcPts val="0"/>
              </a:spcAft>
              <a:buSzPts val="1200"/>
              <a:buChar char="■"/>
              <a:defRPr/>
            </a:lvl9pPr>
          </a:lstStyle>
          <a:p/>
        </p:txBody>
      </p:sp>
      <p:sp>
        <p:nvSpPr>
          <p:cNvPr id="23" name="Google Shape;23;p5"/>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
        <p:nvSpPr>
          <p:cNvPr id="24" name="Google Shape;24;p5"/>
          <p:cNvSpPr txBox="1"/>
          <p:nvPr>
            <p:ph type="title"/>
          </p:nvPr>
        </p:nvSpPr>
        <p:spPr>
          <a:xfrm>
            <a:off x="980250" y="113811"/>
            <a:ext cx="7851300" cy="973800"/>
          </a:xfrm>
          <a:prstGeom prst="rect">
            <a:avLst/>
          </a:prstGeom>
          <a:noFill/>
          <a:ln>
            <a:noFill/>
          </a:ln>
        </p:spPr>
        <p:txBody>
          <a:bodyPr anchorCtr="0" anchor="t" bIns="68575" lIns="68575" spcFirstLastPara="1" rIns="68575" wrap="square" tIns="68575">
            <a:normAutofit/>
          </a:bodyPr>
          <a:lstStyle>
            <a:lvl1pPr lvl="0" algn="ctr">
              <a:lnSpc>
                <a:spcPct val="100000"/>
              </a:lnSpc>
              <a:spcBef>
                <a:spcPts val="0"/>
              </a:spcBef>
              <a:spcAft>
                <a:spcPts val="0"/>
              </a:spcAft>
              <a:buSzPts val="3000"/>
              <a:buNone/>
              <a:defRPr b="1"/>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p:cSld name="TITLE_7">
    <p:spTree>
      <p:nvGrpSpPr>
        <p:cNvPr id="196" name="Shape 196"/>
        <p:cNvGrpSpPr/>
        <p:nvPr/>
      </p:nvGrpSpPr>
      <p:grpSpPr>
        <a:xfrm>
          <a:off x="0" y="0"/>
          <a:ext cx="0" cy="0"/>
          <a:chOff x="0" y="0"/>
          <a:chExt cx="0" cy="0"/>
        </a:xfrm>
      </p:grpSpPr>
      <p:sp>
        <p:nvSpPr>
          <p:cNvPr id="197" name="Google Shape;197;p41"/>
          <p:cNvSpPr txBox="1"/>
          <p:nvPr>
            <p:ph type="ctrTitle"/>
          </p:nvPr>
        </p:nvSpPr>
        <p:spPr>
          <a:xfrm>
            <a:off x="311708" y="744575"/>
            <a:ext cx="8520600" cy="2052600"/>
          </a:xfrm>
          <a:prstGeom prst="rect">
            <a:avLst/>
          </a:prstGeom>
        </p:spPr>
        <p:txBody>
          <a:bodyPr anchorCtr="0" anchor="b" bIns="68575" lIns="68575" spcFirstLastPara="1" rIns="68575" wrap="square" tIns="6857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98" name="Google Shape;198;p41"/>
          <p:cNvSpPr txBox="1"/>
          <p:nvPr>
            <p:ph idx="1" type="subTitle"/>
          </p:nvPr>
        </p:nvSpPr>
        <p:spPr>
          <a:xfrm>
            <a:off x="311700" y="2834125"/>
            <a:ext cx="8520600" cy="792600"/>
          </a:xfrm>
          <a:prstGeom prst="rect">
            <a:avLst/>
          </a:prstGeom>
        </p:spPr>
        <p:txBody>
          <a:bodyPr anchorCtr="0" anchor="t" bIns="68575" lIns="68575" spcFirstLastPara="1" rIns="68575" wrap="square" tIns="6857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99" name="Google Shape;199;p41"/>
          <p:cNvSpPr txBox="1"/>
          <p:nvPr>
            <p:ph idx="12" type="sldNum"/>
          </p:nvPr>
        </p:nvSpPr>
        <p:spPr>
          <a:xfrm>
            <a:off x="8472458" y="4663217"/>
            <a:ext cx="548700" cy="393600"/>
          </a:xfrm>
          <a:prstGeom prst="rect">
            <a:avLst/>
          </a:prstGeom>
        </p:spPr>
        <p:txBody>
          <a:bodyPr anchorCtr="0" anchor="ctr" bIns="68575" lIns="68575" spcFirstLastPara="1" rIns="68575" wrap="square" tIns="6857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4">
  <p:cSld name="OBJECT_5">
    <p:spTree>
      <p:nvGrpSpPr>
        <p:cNvPr id="200" name="Shape 200"/>
        <p:cNvGrpSpPr/>
        <p:nvPr/>
      </p:nvGrpSpPr>
      <p:grpSpPr>
        <a:xfrm>
          <a:off x="0" y="0"/>
          <a:ext cx="0" cy="0"/>
          <a:chOff x="0" y="0"/>
          <a:chExt cx="0" cy="0"/>
        </a:xfrm>
      </p:grpSpPr>
      <p:sp>
        <p:nvSpPr>
          <p:cNvPr id="201" name="Google Shape;201;p4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2" name="Google Shape;202;p4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03" name="Google Shape;203;p4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4" name="Google Shape;204;p4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5" name="Google Shape;205;p4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_4">
    <p:spTree>
      <p:nvGrpSpPr>
        <p:cNvPr id="206" name="Shape 206"/>
        <p:cNvGrpSpPr/>
        <p:nvPr/>
      </p:nvGrpSpPr>
      <p:grpSpPr>
        <a:xfrm>
          <a:off x="0" y="0"/>
          <a:ext cx="0" cy="0"/>
          <a:chOff x="0" y="0"/>
          <a:chExt cx="0" cy="0"/>
        </a:xfrm>
      </p:grpSpPr>
      <p:pic>
        <p:nvPicPr>
          <p:cNvPr id="207" name="Google Shape;207;p4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08" name="Google Shape;208;p43"/>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9" name="Google Shape;209;p43"/>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10" name="Google Shape;210;p43"/>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11" name="Google Shape;211;p43"/>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8">
    <p:spTree>
      <p:nvGrpSpPr>
        <p:cNvPr id="212" name="Shape 212"/>
        <p:cNvGrpSpPr/>
        <p:nvPr/>
      </p:nvGrpSpPr>
      <p:grpSpPr>
        <a:xfrm>
          <a:off x="0" y="0"/>
          <a:ext cx="0" cy="0"/>
          <a:chOff x="0" y="0"/>
          <a:chExt cx="0" cy="0"/>
        </a:xfrm>
      </p:grpSpPr>
      <p:sp>
        <p:nvSpPr>
          <p:cNvPr id="213" name="Google Shape;213;p4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2100"/>
              <a:buNone/>
              <a:defRPr/>
            </a:lvl2pPr>
            <a:lvl3pPr lvl="2">
              <a:spcBef>
                <a:spcPts val="0"/>
              </a:spcBef>
              <a:spcAft>
                <a:spcPts val="0"/>
              </a:spcAft>
              <a:buSzPts val="2100"/>
              <a:buNone/>
              <a:defRPr/>
            </a:lvl3pPr>
            <a:lvl4pPr lvl="3">
              <a:spcBef>
                <a:spcPts val="0"/>
              </a:spcBef>
              <a:spcAft>
                <a:spcPts val="0"/>
              </a:spcAft>
              <a:buSzPts val="2100"/>
              <a:buNone/>
              <a:defRPr/>
            </a:lvl4pPr>
            <a:lvl5pPr lvl="4">
              <a:spcBef>
                <a:spcPts val="0"/>
              </a:spcBef>
              <a:spcAft>
                <a:spcPts val="0"/>
              </a:spcAft>
              <a:buSzPts val="2100"/>
              <a:buNone/>
              <a:defRPr/>
            </a:lvl5pPr>
            <a:lvl6pPr lvl="5">
              <a:spcBef>
                <a:spcPts val="0"/>
              </a:spcBef>
              <a:spcAft>
                <a:spcPts val="0"/>
              </a:spcAft>
              <a:buSzPts val="2100"/>
              <a:buNone/>
              <a:defRPr/>
            </a:lvl6pPr>
            <a:lvl7pPr lvl="6">
              <a:spcBef>
                <a:spcPts val="0"/>
              </a:spcBef>
              <a:spcAft>
                <a:spcPts val="0"/>
              </a:spcAft>
              <a:buSzPts val="2100"/>
              <a:buNone/>
              <a:defRPr/>
            </a:lvl7pPr>
            <a:lvl8pPr lvl="7">
              <a:spcBef>
                <a:spcPts val="0"/>
              </a:spcBef>
              <a:spcAft>
                <a:spcPts val="0"/>
              </a:spcAft>
              <a:buSzPts val="2100"/>
              <a:buNone/>
              <a:defRPr/>
            </a:lvl8pPr>
            <a:lvl9pPr lvl="8">
              <a:spcBef>
                <a:spcPts val="0"/>
              </a:spcBef>
              <a:spcAft>
                <a:spcPts val="0"/>
              </a:spcAft>
              <a:buSzPts val="2100"/>
              <a:buNone/>
              <a:defRPr/>
            </a:lvl9pPr>
          </a:lstStyle>
          <a:p/>
        </p:txBody>
      </p:sp>
      <p:sp>
        <p:nvSpPr>
          <p:cNvPr id="214" name="Google Shape;214;p44"/>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215" name="Google Shape;215;p4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16" name="Google Shape;216;p4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17" name="Google Shape;217;p4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224" name="Shape 224"/>
        <p:cNvGrpSpPr/>
        <p:nvPr/>
      </p:nvGrpSpPr>
      <p:grpSpPr>
        <a:xfrm>
          <a:off x="0" y="0"/>
          <a:ext cx="0" cy="0"/>
          <a:chOff x="0" y="0"/>
          <a:chExt cx="0" cy="0"/>
        </a:xfrm>
      </p:grpSpPr>
      <p:pic>
        <p:nvPicPr>
          <p:cNvPr id="225" name="Google Shape;225;p4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26" name="Google Shape;226;p4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27" name="Google Shape;227;p4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28" name="Google Shape;228;p46"/>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29" name="Google Shape;229;p46"/>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230" name="Shape 230"/>
        <p:cNvGrpSpPr/>
        <p:nvPr/>
      </p:nvGrpSpPr>
      <p:grpSpPr>
        <a:xfrm>
          <a:off x="0" y="0"/>
          <a:ext cx="0" cy="0"/>
          <a:chOff x="0" y="0"/>
          <a:chExt cx="0" cy="0"/>
        </a:xfrm>
      </p:grpSpPr>
      <p:pic>
        <p:nvPicPr>
          <p:cNvPr id="231" name="Google Shape;231;p4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32" name="Google Shape;232;p4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33" name="Google Shape;233;p4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34" name="Google Shape;234;p47"/>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5" name="Google Shape;235;p47"/>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236" name="Shape 236"/>
        <p:cNvGrpSpPr/>
        <p:nvPr/>
      </p:nvGrpSpPr>
      <p:grpSpPr>
        <a:xfrm>
          <a:off x="0" y="0"/>
          <a:ext cx="0" cy="0"/>
          <a:chOff x="0" y="0"/>
          <a:chExt cx="0" cy="0"/>
        </a:xfrm>
      </p:grpSpPr>
      <p:pic>
        <p:nvPicPr>
          <p:cNvPr id="237" name="Google Shape;237;p4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38" name="Google Shape;238;p48"/>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9" name="Google Shape;239;p48"/>
          <p:cNvSpPr/>
          <p:nvPr>
            <p:ph idx="2" type="pic"/>
          </p:nvPr>
        </p:nvSpPr>
        <p:spPr>
          <a:xfrm>
            <a:off x="6251240" y="2074786"/>
            <a:ext cx="3503700" cy="3503700"/>
          </a:xfrm>
          <a:prstGeom prst="rect">
            <a:avLst/>
          </a:prstGeom>
          <a:noFill/>
          <a:ln>
            <a:noFill/>
          </a:ln>
        </p:spPr>
      </p:sp>
      <p:sp>
        <p:nvSpPr>
          <p:cNvPr id="240" name="Google Shape;240;p48"/>
          <p:cNvSpPr txBox="1"/>
          <p:nvPr>
            <p:ph idx="1" type="subTitle"/>
          </p:nvPr>
        </p:nvSpPr>
        <p:spPr>
          <a:xfrm>
            <a:off x="3408629" y="3305771"/>
            <a:ext cx="2629500" cy="1057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241" name="Shape 241"/>
        <p:cNvGrpSpPr/>
        <p:nvPr/>
      </p:nvGrpSpPr>
      <p:grpSpPr>
        <a:xfrm>
          <a:off x="0" y="0"/>
          <a:ext cx="0" cy="0"/>
          <a:chOff x="0" y="0"/>
          <a:chExt cx="0" cy="0"/>
        </a:xfrm>
      </p:grpSpPr>
      <p:pic>
        <p:nvPicPr>
          <p:cNvPr id="242" name="Google Shape;242;p4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43" name="Google Shape;243;p49"/>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44" name="Google Shape;244;p4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45" name="Google Shape;245;p49"/>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46" name="Google Shape;246;p49"/>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247" name="Shape 247"/>
        <p:cNvGrpSpPr/>
        <p:nvPr/>
      </p:nvGrpSpPr>
      <p:grpSpPr>
        <a:xfrm>
          <a:off x="0" y="0"/>
          <a:ext cx="0" cy="0"/>
          <a:chOff x="0" y="0"/>
          <a:chExt cx="0" cy="0"/>
        </a:xfrm>
      </p:grpSpPr>
      <p:pic>
        <p:nvPicPr>
          <p:cNvPr id="248" name="Google Shape;248;p5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49" name="Google Shape;249;p5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50" name="Google Shape;250;p5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51" name="Google Shape;251;p5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2" name="Google Shape;252;p50"/>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RIGHT 1">
  <p:cSld name="5_BODY Slide RIGHT 1">
    <p:spTree>
      <p:nvGrpSpPr>
        <p:cNvPr id="253" name="Shape 253"/>
        <p:cNvGrpSpPr/>
        <p:nvPr/>
      </p:nvGrpSpPr>
      <p:grpSpPr>
        <a:xfrm>
          <a:off x="0" y="0"/>
          <a:ext cx="0" cy="0"/>
          <a:chOff x="0" y="0"/>
          <a:chExt cx="0" cy="0"/>
        </a:xfrm>
      </p:grpSpPr>
      <p:pic>
        <p:nvPicPr>
          <p:cNvPr id="254" name="Google Shape;254;p5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55" name="Google Shape;255;p51"/>
          <p:cNvSpPr txBox="1"/>
          <p:nvPr>
            <p:ph type="title"/>
          </p:nvPr>
        </p:nvSpPr>
        <p:spPr>
          <a:xfrm>
            <a:off x="292396" y="173477"/>
            <a:ext cx="6858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6" name="Google Shape;256;p51"/>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57" name="Google Shape;257;p5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27" name="Google Shape;27;p6"/>
          <p:cNvPicPr preferRelativeResize="0"/>
          <p:nvPr/>
        </p:nvPicPr>
        <p:blipFill rotWithShape="1">
          <a:blip r:embed="rId3">
            <a:alphaModFix/>
          </a:blip>
          <a:srcRect b="0" l="0" r="0" t="0"/>
          <a:stretch/>
        </p:blipFill>
        <p:spPr>
          <a:xfrm>
            <a:off x="1919666" y="4085271"/>
            <a:ext cx="2118725" cy="761250"/>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LOSING Slide 2">
  <p:cSld name="11_CLOSING Slide 2">
    <p:spTree>
      <p:nvGrpSpPr>
        <p:cNvPr id="258" name="Shape 258"/>
        <p:cNvGrpSpPr/>
        <p:nvPr/>
      </p:nvGrpSpPr>
      <p:grpSpPr>
        <a:xfrm>
          <a:off x="0" y="0"/>
          <a:ext cx="0" cy="0"/>
          <a:chOff x="0" y="0"/>
          <a:chExt cx="0" cy="0"/>
        </a:xfrm>
      </p:grpSpPr>
      <p:pic>
        <p:nvPicPr>
          <p:cNvPr id="259" name="Google Shape;259;p52"/>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260" name="Shape 260"/>
        <p:cNvGrpSpPr/>
        <p:nvPr/>
      </p:nvGrpSpPr>
      <p:grpSpPr>
        <a:xfrm>
          <a:off x="0" y="0"/>
          <a:ext cx="0" cy="0"/>
          <a:chOff x="0" y="0"/>
          <a:chExt cx="0" cy="0"/>
        </a:xfrm>
      </p:grpSpPr>
      <p:pic>
        <p:nvPicPr>
          <p:cNvPr id="261" name="Google Shape;261;p5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62" name="Google Shape;262;p53"/>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3" name="Google Shape;263;p53"/>
          <p:cNvSpPr txBox="1"/>
          <p:nvPr>
            <p:ph idx="1" type="subTitle"/>
          </p:nvPr>
        </p:nvSpPr>
        <p:spPr>
          <a:xfrm>
            <a:off x="3408629" y="3305771"/>
            <a:ext cx="2629500" cy="1057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264" name="Shape 264"/>
        <p:cNvGrpSpPr/>
        <p:nvPr/>
      </p:nvGrpSpPr>
      <p:grpSpPr>
        <a:xfrm>
          <a:off x="0" y="0"/>
          <a:ext cx="0" cy="0"/>
          <a:chOff x="0" y="0"/>
          <a:chExt cx="0" cy="0"/>
        </a:xfrm>
      </p:grpSpPr>
      <p:pic>
        <p:nvPicPr>
          <p:cNvPr id="265" name="Google Shape;265;p5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66" name="Google Shape;266;p54"/>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67" name="Google Shape;267;p54"/>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8" name="Google Shape;268;p54"/>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69" name="Google Shape;269;p5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270" name="Shape 270"/>
        <p:cNvGrpSpPr/>
        <p:nvPr/>
      </p:nvGrpSpPr>
      <p:grpSpPr>
        <a:xfrm>
          <a:off x="0" y="0"/>
          <a:ext cx="0" cy="0"/>
          <a:chOff x="0" y="0"/>
          <a:chExt cx="0" cy="0"/>
        </a:xfrm>
      </p:grpSpPr>
      <p:pic>
        <p:nvPicPr>
          <p:cNvPr id="271" name="Google Shape;271;p5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72" name="Google Shape;272;p5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73" name="Google Shape;273;p5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74" name="Google Shape;274;p55"/>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75" name="Google Shape;275;p5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276" name="Shape 276"/>
        <p:cNvGrpSpPr/>
        <p:nvPr/>
      </p:nvGrpSpPr>
      <p:grpSpPr>
        <a:xfrm>
          <a:off x="0" y="0"/>
          <a:ext cx="0" cy="0"/>
          <a:chOff x="0" y="0"/>
          <a:chExt cx="0" cy="0"/>
        </a:xfrm>
      </p:grpSpPr>
      <p:pic>
        <p:nvPicPr>
          <p:cNvPr id="277" name="Google Shape;277;p5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78" name="Google Shape;278;p5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79" name="Google Shape;279;p5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280" name="Google Shape;280;p56"/>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81" name="Google Shape;281;p56"/>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
    <p:spTree>
      <p:nvGrpSpPr>
        <p:cNvPr id="282" name="Shape 282"/>
        <p:cNvGrpSpPr/>
        <p:nvPr/>
      </p:nvGrpSpPr>
      <p:grpSpPr>
        <a:xfrm>
          <a:off x="0" y="0"/>
          <a:ext cx="0" cy="0"/>
          <a:chOff x="0" y="0"/>
          <a:chExt cx="0" cy="0"/>
        </a:xfrm>
      </p:grpSpPr>
      <p:pic>
        <p:nvPicPr>
          <p:cNvPr id="283" name="Google Shape;283;p5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84" name="Google Shape;284;p57"/>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5" name="Google Shape;285;p57"/>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86" name="Google Shape;286;p57"/>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87" name="Google Shape;287;p57"/>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4">
  <p:cSld name="7_BODY Slide RIGHT 4">
    <p:spTree>
      <p:nvGrpSpPr>
        <p:cNvPr id="288" name="Shape 288"/>
        <p:cNvGrpSpPr/>
        <p:nvPr/>
      </p:nvGrpSpPr>
      <p:grpSpPr>
        <a:xfrm>
          <a:off x="0" y="0"/>
          <a:ext cx="0" cy="0"/>
          <a:chOff x="0" y="0"/>
          <a:chExt cx="0" cy="0"/>
        </a:xfrm>
      </p:grpSpPr>
      <p:pic>
        <p:nvPicPr>
          <p:cNvPr id="289" name="Google Shape;289;p5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90" name="Google Shape;290;p58"/>
          <p:cNvSpPr txBox="1"/>
          <p:nvPr>
            <p:ph type="title"/>
          </p:nvPr>
        </p:nvSpPr>
        <p:spPr>
          <a:xfrm>
            <a:off x="707065" y="220847"/>
            <a:ext cx="7650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91" name="Google Shape;291;p58"/>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92" name="Google Shape;292;p58"/>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93" name="Google Shape;293;p5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294" name="Shape 294"/>
        <p:cNvGrpSpPr/>
        <p:nvPr/>
      </p:nvGrpSpPr>
      <p:grpSpPr>
        <a:xfrm>
          <a:off x="0" y="0"/>
          <a:ext cx="0" cy="0"/>
          <a:chOff x="0" y="0"/>
          <a:chExt cx="0" cy="0"/>
        </a:xfrm>
      </p:grpSpPr>
      <p:pic>
        <p:nvPicPr>
          <p:cNvPr id="295" name="Google Shape;295;p59"/>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LOSING Slide 3">
  <p:cSld name="12_CLOSING Slide 3">
    <p:spTree>
      <p:nvGrpSpPr>
        <p:cNvPr id="296" name="Shape 296"/>
        <p:cNvGrpSpPr/>
        <p:nvPr/>
      </p:nvGrpSpPr>
      <p:grpSpPr>
        <a:xfrm>
          <a:off x="0" y="0"/>
          <a:ext cx="0" cy="0"/>
          <a:chOff x="0" y="0"/>
          <a:chExt cx="0" cy="0"/>
        </a:xfrm>
      </p:grpSpPr>
      <p:pic>
        <p:nvPicPr>
          <p:cNvPr id="297" name="Google Shape;297;p60"/>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298" name="Shape 298"/>
        <p:cNvGrpSpPr/>
        <p:nvPr/>
      </p:nvGrpSpPr>
      <p:grpSpPr>
        <a:xfrm>
          <a:off x="0" y="0"/>
          <a:ext cx="0" cy="0"/>
          <a:chOff x="0" y="0"/>
          <a:chExt cx="0" cy="0"/>
        </a:xfrm>
      </p:grpSpPr>
      <p:pic>
        <p:nvPicPr>
          <p:cNvPr id="299" name="Google Shape;299;p61"/>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28" name="Shape 28"/>
        <p:cNvGrpSpPr/>
        <p:nvPr/>
      </p:nvGrpSpPr>
      <p:grpSpPr>
        <a:xfrm>
          <a:off x="0" y="0"/>
          <a:ext cx="0" cy="0"/>
          <a:chOff x="0" y="0"/>
          <a:chExt cx="0" cy="0"/>
        </a:xfrm>
      </p:grpSpPr>
      <p:sp>
        <p:nvSpPr>
          <p:cNvPr id="29" name="Google Shape;29;p7"/>
          <p:cNvSpPr txBox="1"/>
          <p:nvPr>
            <p:ph type="ctrTitle"/>
          </p:nvPr>
        </p:nvSpPr>
        <p:spPr>
          <a:xfrm>
            <a:off x="1143000" y="841772"/>
            <a:ext cx="6858000" cy="1790700"/>
          </a:xfrm>
          <a:prstGeom prst="rect">
            <a:avLst/>
          </a:prstGeom>
          <a:noFill/>
          <a:ln>
            <a:noFill/>
          </a:ln>
        </p:spPr>
        <p:txBody>
          <a:bodyPr anchorCtr="0" anchor="b" bIns="25700" lIns="51425" spcFirstLastPara="1" rIns="51425" wrap="square" tIns="25700">
            <a:normAutofit/>
          </a:bodyPr>
          <a:lstStyle>
            <a:lvl1pPr lvl="0" algn="ctr">
              <a:lnSpc>
                <a:spcPct val="90000"/>
              </a:lnSpc>
              <a:spcBef>
                <a:spcPts val="0"/>
              </a:spcBef>
              <a:spcAft>
                <a:spcPts val="0"/>
              </a:spcAft>
              <a:buClr>
                <a:schemeClr val="dk1"/>
              </a:buClr>
              <a:buSzPts val="3400"/>
              <a:buFont typeface="Open Sans"/>
              <a:buNone/>
              <a:defRPr sz="4500"/>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30" name="Google Shape;30;p7"/>
          <p:cNvSpPr txBox="1"/>
          <p:nvPr>
            <p:ph idx="1" type="subTitle"/>
          </p:nvPr>
        </p:nvSpPr>
        <p:spPr>
          <a:xfrm>
            <a:off x="1143000" y="2701529"/>
            <a:ext cx="6858000" cy="1241700"/>
          </a:xfrm>
          <a:prstGeom prst="rect">
            <a:avLst/>
          </a:prstGeom>
          <a:noFill/>
          <a:ln>
            <a:noFill/>
          </a:ln>
        </p:spPr>
        <p:txBody>
          <a:bodyPr anchorCtr="0" anchor="t" bIns="25700" lIns="51425" spcFirstLastPara="1" rIns="51425" wrap="square" tIns="25700">
            <a:normAutofit/>
          </a:bodyPr>
          <a:lstStyle>
            <a:lvl1pPr lvl="0" algn="ctr">
              <a:lnSpc>
                <a:spcPct val="90000"/>
              </a:lnSpc>
              <a:spcBef>
                <a:spcPts val="800"/>
              </a:spcBef>
              <a:spcAft>
                <a:spcPts val="0"/>
              </a:spcAft>
              <a:buClr>
                <a:schemeClr val="dk1"/>
              </a:buClr>
              <a:buSzPts val="1400"/>
              <a:buNone/>
              <a:defRPr sz="1800"/>
            </a:lvl1pPr>
            <a:lvl2pPr lvl="1" algn="ctr">
              <a:lnSpc>
                <a:spcPct val="90000"/>
              </a:lnSpc>
              <a:spcBef>
                <a:spcPts val="1200"/>
              </a:spcBef>
              <a:spcAft>
                <a:spcPts val="0"/>
              </a:spcAft>
              <a:buClr>
                <a:schemeClr val="dk1"/>
              </a:buClr>
              <a:buSzPts val="1100"/>
              <a:buNone/>
              <a:defRPr sz="1500"/>
            </a:lvl2pPr>
            <a:lvl3pPr lvl="2" algn="ctr">
              <a:lnSpc>
                <a:spcPct val="90000"/>
              </a:lnSpc>
              <a:spcBef>
                <a:spcPts val="1200"/>
              </a:spcBef>
              <a:spcAft>
                <a:spcPts val="0"/>
              </a:spcAft>
              <a:buClr>
                <a:schemeClr val="dk1"/>
              </a:buClr>
              <a:buSzPts val="1100"/>
              <a:buNone/>
              <a:defRPr sz="1400"/>
            </a:lvl3pPr>
            <a:lvl4pPr lvl="3" algn="ctr">
              <a:lnSpc>
                <a:spcPct val="90000"/>
              </a:lnSpc>
              <a:spcBef>
                <a:spcPts val="1200"/>
              </a:spcBef>
              <a:spcAft>
                <a:spcPts val="0"/>
              </a:spcAft>
              <a:buClr>
                <a:schemeClr val="dk1"/>
              </a:buClr>
              <a:buSzPts val="900"/>
              <a:buNone/>
              <a:defRPr sz="1200"/>
            </a:lvl4pPr>
            <a:lvl5pPr lvl="4" algn="ctr">
              <a:lnSpc>
                <a:spcPct val="90000"/>
              </a:lnSpc>
              <a:spcBef>
                <a:spcPts val="1200"/>
              </a:spcBef>
              <a:spcAft>
                <a:spcPts val="0"/>
              </a:spcAft>
              <a:buClr>
                <a:schemeClr val="dk1"/>
              </a:buClr>
              <a:buSzPts val="900"/>
              <a:buNone/>
              <a:defRPr sz="1200"/>
            </a:lvl5pPr>
            <a:lvl6pPr lvl="5" algn="ctr">
              <a:lnSpc>
                <a:spcPct val="90000"/>
              </a:lnSpc>
              <a:spcBef>
                <a:spcPts val="1200"/>
              </a:spcBef>
              <a:spcAft>
                <a:spcPts val="0"/>
              </a:spcAft>
              <a:buClr>
                <a:schemeClr val="dk1"/>
              </a:buClr>
              <a:buSzPts val="900"/>
              <a:buNone/>
              <a:defRPr sz="1200"/>
            </a:lvl6pPr>
            <a:lvl7pPr lvl="6" algn="ctr">
              <a:lnSpc>
                <a:spcPct val="90000"/>
              </a:lnSpc>
              <a:spcBef>
                <a:spcPts val="1200"/>
              </a:spcBef>
              <a:spcAft>
                <a:spcPts val="0"/>
              </a:spcAft>
              <a:buClr>
                <a:schemeClr val="dk1"/>
              </a:buClr>
              <a:buSzPts val="900"/>
              <a:buNone/>
              <a:defRPr sz="1200"/>
            </a:lvl7pPr>
            <a:lvl8pPr lvl="7" algn="ctr">
              <a:lnSpc>
                <a:spcPct val="90000"/>
              </a:lnSpc>
              <a:spcBef>
                <a:spcPts val="1200"/>
              </a:spcBef>
              <a:spcAft>
                <a:spcPts val="0"/>
              </a:spcAft>
              <a:buClr>
                <a:schemeClr val="dk1"/>
              </a:buClr>
              <a:buSzPts val="900"/>
              <a:buNone/>
              <a:defRPr sz="1200"/>
            </a:lvl8pPr>
            <a:lvl9pPr lvl="8" algn="ctr">
              <a:lnSpc>
                <a:spcPct val="90000"/>
              </a:lnSpc>
              <a:spcBef>
                <a:spcPts val="1200"/>
              </a:spcBef>
              <a:spcAft>
                <a:spcPts val="1200"/>
              </a:spcAft>
              <a:buClr>
                <a:schemeClr val="dk1"/>
              </a:buClr>
              <a:buSzPts val="900"/>
              <a:buNone/>
              <a:defRPr sz="1200"/>
            </a:lvl9pPr>
          </a:lstStyle>
          <a:p/>
        </p:txBody>
      </p:sp>
      <p:sp>
        <p:nvSpPr>
          <p:cNvPr id="31" name="Google Shape;31;p7"/>
          <p:cNvSpPr txBox="1"/>
          <p:nvPr>
            <p:ph idx="10" type="dt"/>
          </p:nvPr>
        </p:nvSpPr>
        <p:spPr>
          <a:xfrm>
            <a:off x="628650" y="4767263"/>
            <a:ext cx="2057400" cy="273900"/>
          </a:xfrm>
          <a:prstGeom prst="rect">
            <a:avLst/>
          </a:prstGeom>
          <a:noFill/>
          <a:ln>
            <a:noFill/>
          </a:ln>
        </p:spPr>
        <p:txBody>
          <a:bodyPr anchorCtr="0" anchor="ctr" bIns="25700" lIns="51425" spcFirstLastPara="1" rIns="51425" wrap="square" tIns="25700">
            <a:noAutofit/>
          </a:bodyPr>
          <a:lstStyle>
            <a:lvl1pPr lvl="0"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32" name="Google Shape;32;p7"/>
          <p:cNvSpPr txBox="1"/>
          <p:nvPr>
            <p:ph idx="11" type="ftr"/>
          </p:nvPr>
        </p:nvSpPr>
        <p:spPr>
          <a:xfrm>
            <a:off x="3028950" y="4767263"/>
            <a:ext cx="3086100" cy="273900"/>
          </a:xfrm>
          <a:prstGeom prst="rect">
            <a:avLst/>
          </a:prstGeom>
          <a:noFill/>
          <a:ln>
            <a:noFill/>
          </a:ln>
        </p:spPr>
        <p:txBody>
          <a:bodyPr anchorCtr="0" anchor="ctr" bIns="25700" lIns="51425" spcFirstLastPara="1" rIns="51425" wrap="square" tIns="25700">
            <a:noAutofit/>
          </a:bodyPr>
          <a:lstStyle>
            <a:lvl1pPr lvl="0" marR="0" rtl="0" algn="ctr">
              <a:lnSpc>
                <a:spcPct val="100000"/>
              </a:lnSpc>
              <a:spcBef>
                <a:spcPts val="0"/>
              </a:spcBef>
              <a:spcAft>
                <a:spcPts val="0"/>
              </a:spcAft>
              <a:buClr>
                <a:srgbClr val="000000"/>
              </a:buClr>
              <a:buSzPts val="800"/>
              <a:buFont typeface="Arial"/>
              <a:buNone/>
              <a:defRPr b="0" i="0" sz="1100" u="none" cap="none" strike="noStrike">
                <a:solidFill>
                  <a:srgbClr val="CBCBCB"/>
                </a:solidFill>
                <a:latin typeface="Arial"/>
                <a:ea typeface="Arial"/>
                <a:cs typeface="Arial"/>
                <a:sym typeface="Arial"/>
              </a:defRPr>
            </a:lvl1pPr>
            <a:lvl2pPr lvl="1"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800"/>
              <a:buFont typeface="Arial"/>
              <a:buNone/>
              <a:defRPr b="0" i="0" sz="1100" u="none" cap="none" strike="noStrike">
                <a:solidFill>
                  <a:srgbClr val="000000"/>
                </a:solidFill>
                <a:latin typeface="Arial"/>
                <a:ea typeface="Arial"/>
                <a:cs typeface="Arial"/>
                <a:sym typeface="Arial"/>
              </a:defRPr>
            </a:lvl9pPr>
          </a:lstStyle>
          <a:p/>
        </p:txBody>
      </p:sp>
      <p:sp>
        <p:nvSpPr>
          <p:cNvPr id="33" name="Google Shape;33;p7"/>
          <p:cNvSpPr txBox="1"/>
          <p:nvPr>
            <p:ph idx="12" type="sldNum"/>
          </p:nvPr>
        </p:nvSpPr>
        <p:spPr>
          <a:xfrm>
            <a:off x="6457950" y="4767263"/>
            <a:ext cx="2057400" cy="273900"/>
          </a:xfrm>
          <a:prstGeom prst="rect">
            <a:avLst/>
          </a:prstGeom>
          <a:noFill/>
          <a:ln>
            <a:noFill/>
          </a:ln>
        </p:spPr>
        <p:txBody>
          <a:bodyPr anchorCtr="0" anchor="t" bIns="25700" lIns="51425" spcFirstLastPara="1" rIns="51425" wrap="square" tIns="25700">
            <a:norm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00" name="Shape 300"/>
        <p:cNvGrpSpPr/>
        <p:nvPr/>
      </p:nvGrpSpPr>
      <p:grpSpPr>
        <a:xfrm>
          <a:off x="0" y="0"/>
          <a:ext cx="0" cy="0"/>
          <a:chOff x="0" y="0"/>
          <a:chExt cx="0" cy="0"/>
        </a:xfrm>
      </p:grpSpPr>
      <p:sp>
        <p:nvSpPr>
          <p:cNvPr id="301" name="Google Shape;301;p6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2" name="Google Shape;302;p6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03" name="Google Shape;303;p6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4" name="Google Shape;304;p6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5" name="Google Shape;305;p6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06" name="Shape 306"/>
        <p:cNvGrpSpPr/>
        <p:nvPr/>
      </p:nvGrpSpPr>
      <p:grpSpPr>
        <a:xfrm>
          <a:off x="0" y="0"/>
          <a:ext cx="0" cy="0"/>
          <a:chOff x="0" y="0"/>
          <a:chExt cx="0" cy="0"/>
        </a:xfrm>
      </p:grpSpPr>
      <p:sp>
        <p:nvSpPr>
          <p:cNvPr id="307" name="Google Shape;307;p63"/>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8" name="Google Shape;308;p63"/>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309" name="Google Shape;309;p6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0" name="Google Shape;310;p6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1" name="Google Shape;311;p6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ODY Slide RIGHT 2">
  <p:cSld name="7_BODY Slide RIGHT 2">
    <p:spTree>
      <p:nvGrpSpPr>
        <p:cNvPr id="312" name="Shape 312"/>
        <p:cNvGrpSpPr/>
        <p:nvPr/>
      </p:nvGrpSpPr>
      <p:grpSpPr>
        <a:xfrm>
          <a:off x="0" y="0"/>
          <a:ext cx="0" cy="0"/>
          <a:chOff x="0" y="0"/>
          <a:chExt cx="0" cy="0"/>
        </a:xfrm>
      </p:grpSpPr>
      <p:pic>
        <p:nvPicPr>
          <p:cNvPr descr="Background pattern&#10;&#10;Description automatically generated with low confidence" id="313" name="Google Shape;313;p6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14" name="Google Shape;314;p64"/>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5" name="Google Shape;315;p64"/>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16" name="Google Shape;316;p6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17" name="Google Shape;317;p6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322" name="Shape 322"/>
        <p:cNvGrpSpPr/>
        <p:nvPr/>
      </p:nvGrpSpPr>
      <p:grpSpPr>
        <a:xfrm>
          <a:off x="0" y="0"/>
          <a:ext cx="0" cy="0"/>
          <a:chOff x="0" y="0"/>
          <a:chExt cx="0" cy="0"/>
        </a:xfrm>
      </p:grpSpPr>
      <p:sp>
        <p:nvSpPr>
          <p:cNvPr id="323" name="Google Shape;323;p6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descr="Logo&#10;&#10;Description automatically generated" id="324" name="Google Shape;324;p66"/>
          <p:cNvPicPr preferRelativeResize="0"/>
          <p:nvPr/>
        </p:nvPicPr>
        <p:blipFill rotWithShape="1">
          <a:blip r:embed="rId3">
            <a:alphaModFix/>
          </a:blip>
          <a:srcRect b="0" l="0" r="0" t="0"/>
          <a:stretch/>
        </p:blipFill>
        <p:spPr>
          <a:xfrm>
            <a:off x="1919665" y="4085271"/>
            <a:ext cx="2118725" cy="761250"/>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Stripe" type="tx">
  <p:cSld name="TITLE_AND_BODY">
    <p:bg>
      <p:bgPr>
        <a:blipFill>
          <a:blip r:embed="rId2">
            <a:alphaModFix/>
          </a:blip>
          <a:stretch>
            <a:fillRect/>
          </a:stretch>
        </a:blipFill>
      </p:bgPr>
    </p:bg>
    <p:spTree>
      <p:nvGrpSpPr>
        <p:cNvPr id="325" name="Shape 325"/>
        <p:cNvGrpSpPr/>
        <p:nvPr/>
      </p:nvGrpSpPr>
      <p:grpSpPr>
        <a:xfrm>
          <a:off x="0" y="0"/>
          <a:ext cx="0" cy="0"/>
          <a:chOff x="0" y="0"/>
          <a:chExt cx="0" cy="0"/>
        </a:xfrm>
      </p:grpSpPr>
      <p:sp>
        <p:nvSpPr>
          <p:cNvPr id="326" name="Google Shape;326;p6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27" name="Google Shape;327;p67"/>
          <p:cNvSpPr txBox="1"/>
          <p:nvPr>
            <p:ph type="title"/>
          </p:nvPr>
        </p:nvSpPr>
        <p:spPr>
          <a:xfrm>
            <a:off x="233200" y="91512"/>
            <a:ext cx="8481000" cy="9738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000"/>
              <a:buNone/>
              <a:defRPr b="1">
                <a:solidFill>
                  <a:schemeClr val="lt1"/>
                </a:solidFill>
              </a:defRPr>
            </a:lvl1pPr>
            <a:lvl2pPr lvl="1">
              <a:spcBef>
                <a:spcPts val="0"/>
              </a:spcBef>
              <a:spcAft>
                <a:spcPts val="0"/>
              </a:spcAft>
              <a:buSzPts val="2800"/>
              <a:buNone/>
              <a:defRPr b="1"/>
            </a:lvl2pPr>
            <a:lvl3pPr lvl="2">
              <a:spcBef>
                <a:spcPts val="0"/>
              </a:spcBef>
              <a:spcAft>
                <a:spcPts val="0"/>
              </a:spcAft>
              <a:buSzPts val="2800"/>
              <a:buNone/>
              <a:defRPr b="1"/>
            </a:lvl3pPr>
            <a:lvl4pPr lvl="3">
              <a:spcBef>
                <a:spcPts val="0"/>
              </a:spcBef>
              <a:spcAft>
                <a:spcPts val="0"/>
              </a:spcAft>
              <a:buSzPts val="2800"/>
              <a:buNone/>
              <a:defRPr b="1"/>
            </a:lvl4pPr>
            <a:lvl5pPr lvl="4">
              <a:spcBef>
                <a:spcPts val="0"/>
              </a:spcBef>
              <a:spcAft>
                <a:spcPts val="0"/>
              </a:spcAft>
              <a:buSzPts val="2800"/>
              <a:buNone/>
              <a:defRPr b="1"/>
            </a:lvl5pPr>
            <a:lvl6pPr lvl="5">
              <a:spcBef>
                <a:spcPts val="0"/>
              </a:spcBef>
              <a:spcAft>
                <a:spcPts val="0"/>
              </a:spcAft>
              <a:buSzPts val="2800"/>
              <a:buNone/>
              <a:defRPr b="1"/>
            </a:lvl6pPr>
            <a:lvl7pPr lvl="6">
              <a:spcBef>
                <a:spcPts val="0"/>
              </a:spcBef>
              <a:spcAft>
                <a:spcPts val="0"/>
              </a:spcAft>
              <a:buSzPts val="2800"/>
              <a:buNone/>
              <a:defRPr b="1"/>
            </a:lvl7pPr>
            <a:lvl8pPr lvl="7">
              <a:spcBef>
                <a:spcPts val="0"/>
              </a:spcBef>
              <a:spcAft>
                <a:spcPts val="0"/>
              </a:spcAft>
              <a:buSzPts val="2800"/>
              <a:buNone/>
              <a:defRPr b="1"/>
            </a:lvl8pPr>
            <a:lvl9pPr lvl="8">
              <a:spcBef>
                <a:spcPts val="0"/>
              </a:spcBef>
              <a:spcAft>
                <a:spcPts val="0"/>
              </a:spcAft>
              <a:buSzPts val="2800"/>
              <a:buNone/>
              <a:defRPr b="1"/>
            </a:lvl9pPr>
          </a:lstStyle>
          <a:p/>
        </p:txBody>
      </p:sp>
      <p:sp>
        <p:nvSpPr>
          <p:cNvPr id="328" name="Google Shape;328;p67"/>
          <p:cNvSpPr txBox="1"/>
          <p:nvPr>
            <p:ph idx="1" type="body"/>
          </p:nvPr>
        </p:nvSpPr>
        <p:spPr>
          <a:xfrm>
            <a:off x="706925" y="1211175"/>
            <a:ext cx="70320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329" name="Google Shape;329;p67"/>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p:cSld name="TITLE_AND_BODY_4">
    <p:bg>
      <p:bgPr>
        <a:blipFill>
          <a:blip r:embed="rId2">
            <a:alphaModFix/>
          </a:blip>
          <a:stretch>
            <a:fillRect/>
          </a:stretch>
        </a:blipFill>
      </p:bgPr>
    </p:bg>
    <p:spTree>
      <p:nvGrpSpPr>
        <p:cNvPr id="330" name="Shape 330"/>
        <p:cNvGrpSpPr/>
        <p:nvPr/>
      </p:nvGrpSpPr>
      <p:grpSpPr>
        <a:xfrm>
          <a:off x="0" y="0"/>
          <a:ext cx="0" cy="0"/>
          <a:chOff x="0" y="0"/>
          <a:chExt cx="0" cy="0"/>
        </a:xfrm>
      </p:grpSpPr>
      <p:sp>
        <p:nvSpPr>
          <p:cNvPr id="331" name="Google Shape;331;p6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32" name="Google Shape;332;p68"/>
          <p:cNvSpPr txBox="1"/>
          <p:nvPr>
            <p:ph idx="1" type="body"/>
          </p:nvPr>
        </p:nvSpPr>
        <p:spPr>
          <a:xfrm>
            <a:off x="980250" y="906375"/>
            <a:ext cx="67587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333" name="Google Shape;333;p68"/>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
        <p:nvSpPr>
          <p:cNvPr id="334" name="Google Shape;334;p68"/>
          <p:cNvSpPr txBox="1"/>
          <p:nvPr>
            <p:ph type="title"/>
          </p:nvPr>
        </p:nvSpPr>
        <p:spPr>
          <a:xfrm>
            <a:off x="980250" y="113811"/>
            <a:ext cx="7851300" cy="973800"/>
          </a:xfrm>
          <a:prstGeom prst="rect">
            <a:avLst/>
          </a:prstGeom>
        </p:spPr>
        <p:txBody>
          <a:bodyPr anchorCtr="0" anchor="t" bIns="91425" lIns="91425" spcFirstLastPara="1" rIns="91425" wrap="square" tIns="91425">
            <a:normAutofit/>
          </a:bodyPr>
          <a:lstStyle>
            <a:lvl1pPr lvl="0" algn="ctr">
              <a:spcBef>
                <a:spcPts val="0"/>
              </a:spcBef>
              <a:spcAft>
                <a:spcPts val="0"/>
              </a:spcAft>
              <a:buSzPts val="40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Stripe Lite">
  <p:cSld name="TITLE_AND_BODY_4_1">
    <p:bg>
      <p:bgPr>
        <a:blipFill>
          <a:blip r:embed="rId2">
            <a:alphaModFix/>
          </a:blip>
          <a:stretch>
            <a:fillRect/>
          </a:stretch>
        </a:blipFill>
      </p:bgPr>
    </p:bg>
    <p:spTree>
      <p:nvGrpSpPr>
        <p:cNvPr id="335" name="Shape 335"/>
        <p:cNvGrpSpPr/>
        <p:nvPr/>
      </p:nvGrpSpPr>
      <p:grpSpPr>
        <a:xfrm>
          <a:off x="0" y="0"/>
          <a:ext cx="0" cy="0"/>
          <a:chOff x="0" y="0"/>
          <a:chExt cx="0" cy="0"/>
        </a:xfrm>
      </p:grpSpPr>
      <p:sp>
        <p:nvSpPr>
          <p:cNvPr id="336" name="Google Shape;336;p6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37" name="Google Shape;337;p69"/>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lvl1pPr lvl="0" algn="ctr">
              <a:spcBef>
                <a:spcPts val="0"/>
              </a:spcBef>
              <a:spcAft>
                <a:spcPts val="0"/>
              </a:spcAft>
              <a:buSzPts val="4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38" name="Google Shape;338;p69"/>
          <p:cNvSpPr txBox="1"/>
          <p:nvPr>
            <p:ph idx="1" type="body"/>
          </p:nvPr>
        </p:nvSpPr>
        <p:spPr>
          <a:xfrm>
            <a:off x="591850" y="906375"/>
            <a:ext cx="7564500" cy="34974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339" name="Google Shape;339;p69"/>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cher Guide">
  <p:cSld name="TITLE_AND_BODY_2">
    <p:bg>
      <p:bgPr>
        <a:blipFill>
          <a:blip r:embed="rId2">
            <a:alphaModFix/>
          </a:blip>
          <a:stretch>
            <a:fillRect/>
          </a:stretch>
        </a:blipFill>
      </p:bgPr>
    </p:bg>
    <p:spTree>
      <p:nvGrpSpPr>
        <p:cNvPr id="340" name="Shape 340"/>
        <p:cNvGrpSpPr/>
        <p:nvPr/>
      </p:nvGrpSpPr>
      <p:grpSpPr>
        <a:xfrm>
          <a:off x="0" y="0"/>
          <a:ext cx="0" cy="0"/>
          <a:chOff x="0" y="0"/>
          <a:chExt cx="0" cy="0"/>
        </a:xfrm>
      </p:grpSpPr>
      <p:sp>
        <p:nvSpPr>
          <p:cNvPr id="341" name="Google Shape;341;p70"/>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i="0" lang="en" sz="4000" u="none" cap="none" strike="noStrike">
                <a:solidFill>
                  <a:srgbClr val="FFFFFF"/>
                </a:solidFill>
                <a:latin typeface="Calibri"/>
                <a:ea typeface="Calibri"/>
                <a:cs typeface="Calibri"/>
                <a:sym typeface="Calibri"/>
              </a:rPr>
              <a:t>Teacher Guide</a:t>
            </a:r>
            <a:endParaRPr b="0" i="0" sz="4000" u="none" cap="none" strike="noStrike">
              <a:latin typeface="Arial"/>
              <a:ea typeface="Arial"/>
              <a:cs typeface="Arial"/>
              <a:sym typeface="Arial"/>
            </a:endParaRPr>
          </a:p>
        </p:txBody>
      </p:sp>
      <p:sp>
        <p:nvSpPr>
          <p:cNvPr id="342" name="Google Shape;342;p70"/>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343" name="Google Shape;343;p70"/>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TITLE_AND_BODY_2_1">
    <p:bg>
      <p:bgPr>
        <a:blipFill>
          <a:blip r:embed="rId2">
            <a:alphaModFix/>
          </a:blip>
          <a:stretch>
            <a:fillRect/>
          </a:stretch>
        </a:blipFill>
      </p:bgPr>
    </p:bg>
    <p:spTree>
      <p:nvGrpSpPr>
        <p:cNvPr id="344" name="Shape 344"/>
        <p:cNvGrpSpPr/>
        <p:nvPr/>
      </p:nvGrpSpPr>
      <p:grpSpPr>
        <a:xfrm>
          <a:off x="0" y="0"/>
          <a:ext cx="0" cy="0"/>
          <a:chOff x="0" y="0"/>
          <a:chExt cx="0" cy="0"/>
        </a:xfrm>
      </p:grpSpPr>
      <p:sp>
        <p:nvSpPr>
          <p:cNvPr id="345" name="Google Shape;345;p71"/>
          <p:cNvSpPr txBox="1"/>
          <p:nvPr/>
        </p:nvSpPr>
        <p:spPr>
          <a:xfrm>
            <a:off x="336175" y="0"/>
            <a:ext cx="8807700" cy="672300"/>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None/>
            </a:pPr>
            <a:r>
              <a:rPr b="1" lang="en" sz="4000">
                <a:solidFill>
                  <a:srgbClr val="FFFFFF"/>
                </a:solidFill>
                <a:latin typeface="Calibri"/>
                <a:ea typeface="Calibri"/>
                <a:cs typeface="Calibri"/>
                <a:sym typeface="Calibri"/>
              </a:rPr>
              <a:t>Resources</a:t>
            </a:r>
            <a:endParaRPr b="1" sz="4000">
              <a:solidFill>
                <a:srgbClr val="FFFFFF"/>
              </a:solidFill>
              <a:latin typeface="Calibri"/>
              <a:ea typeface="Calibri"/>
              <a:cs typeface="Calibri"/>
              <a:sym typeface="Calibri"/>
            </a:endParaRPr>
          </a:p>
        </p:txBody>
      </p:sp>
      <p:sp>
        <p:nvSpPr>
          <p:cNvPr id="346" name="Google Shape;346;p71"/>
          <p:cNvSpPr txBox="1"/>
          <p:nvPr>
            <p:ph idx="1" type="body"/>
          </p:nvPr>
        </p:nvSpPr>
        <p:spPr>
          <a:xfrm>
            <a:off x="706925" y="997150"/>
            <a:ext cx="8111100" cy="3795000"/>
          </a:xfrm>
          <a:prstGeom prst="rect">
            <a:avLst/>
          </a:prstGeom>
        </p:spPr>
        <p:txBody>
          <a:bodyPr anchorCtr="0" anchor="t" bIns="91425" lIns="91425" spcFirstLastPara="1" rIns="91425" wrap="square" tIns="91425">
            <a:normAutofit/>
          </a:bodyPr>
          <a:lstStyle>
            <a:lvl1pPr indent="-381000" lvl="0" marL="457200">
              <a:spcBef>
                <a:spcPts val="0"/>
              </a:spcBef>
              <a:spcAft>
                <a:spcPts val="0"/>
              </a:spcAft>
              <a:buSzPts val="2400"/>
              <a:buChar char="●"/>
              <a:defRPr/>
            </a:lvl1pPr>
            <a:lvl2pPr indent="-355600" lvl="1" marL="914400">
              <a:spcBef>
                <a:spcPts val="0"/>
              </a:spcBef>
              <a:spcAft>
                <a:spcPts val="0"/>
              </a:spcAft>
              <a:buSzPts val="2000"/>
              <a:buChar char="○"/>
              <a:defRPr/>
            </a:lvl2pPr>
            <a:lvl3pPr indent="-342900" lvl="2" marL="1371600">
              <a:spcBef>
                <a:spcPts val="0"/>
              </a:spcBef>
              <a:spcAft>
                <a:spcPts val="0"/>
              </a:spcAft>
              <a:buSzPts val="18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347" name="Google Shape;347;p71"/>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E0BBE7"/>
                </a:solidFill>
                <a:latin typeface="Calibri"/>
                <a:ea typeface="Calibri"/>
                <a:cs typeface="Calibri"/>
                <a:sym typeface="Calibri"/>
              </a:rPr>
              <a:t>© 2024 3D Molecular Designs. All Rights Reserved. </a:t>
            </a:r>
            <a:endParaRPr sz="800">
              <a:solidFill>
                <a:srgbClr val="E0BBE7"/>
              </a:solidFill>
              <a:latin typeface="Calibri"/>
              <a:ea typeface="Calibri"/>
              <a:cs typeface="Calibri"/>
              <a:sym typeface="Calibri"/>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clusion">
  <p:cSld name="TITLE_AND_BODY_3">
    <p:bg>
      <p:bgPr>
        <a:blipFill>
          <a:blip r:embed="rId2">
            <a:alphaModFix/>
          </a:blip>
          <a:stretch>
            <a:fillRect/>
          </a:stretch>
        </a:blipFill>
      </p:bgPr>
    </p:bg>
    <p:spTree>
      <p:nvGrpSpPr>
        <p:cNvPr id="348" name="Shape 348"/>
        <p:cNvGrpSpPr/>
        <p:nvPr/>
      </p:nvGrpSpPr>
      <p:grpSpPr>
        <a:xfrm>
          <a:off x="0" y="0"/>
          <a:ext cx="0" cy="0"/>
          <a:chOff x="0" y="0"/>
          <a:chExt cx="0" cy="0"/>
        </a:xfrm>
      </p:grpSpPr>
      <p:sp>
        <p:nvSpPr>
          <p:cNvPr id="349" name="Google Shape;349;p7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50" name="Google Shape;350;p72"/>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34" name="Shape 34"/>
        <p:cNvGrpSpPr/>
        <p:nvPr/>
      </p:nvGrpSpPr>
      <p:grpSpPr>
        <a:xfrm>
          <a:off x="0" y="0"/>
          <a:ext cx="0" cy="0"/>
          <a:chOff x="0" y="0"/>
          <a:chExt cx="0" cy="0"/>
        </a:xfrm>
      </p:grpSpPr>
      <p:sp>
        <p:nvSpPr>
          <p:cNvPr id="35" name="Google Shape;35;p8"/>
          <p:cNvSpPr txBox="1"/>
          <p:nvPr>
            <p:ph type="title"/>
          </p:nvPr>
        </p:nvSpPr>
        <p:spPr>
          <a:xfrm>
            <a:off x="457110" y="205200"/>
            <a:ext cx="8229300" cy="858600"/>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36" name="Google Shape;36;p8"/>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37" name="Google Shape;37;p8"/>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38" name="Google Shape;38;p8"/>
          <p:cNvSpPr txBox="1"/>
          <p:nvPr>
            <p:ph idx="3" type="body"/>
          </p:nvPr>
        </p:nvSpPr>
        <p:spPr>
          <a:xfrm>
            <a:off x="457110" y="276156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
        <p:nvSpPr>
          <p:cNvPr id="39" name="Google Shape;39;p8"/>
          <p:cNvSpPr txBox="1"/>
          <p:nvPr>
            <p:ph idx="4" type="body"/>
          </p:nvPr>
        </p:nvSpPr>
        <p:spPr>
          <a:xfrm>
            <a:off x="4673970" y="2761560"/>
            <a:ext cx="4015800" cy="1422600"/>
          </a:xfrm>
          <a:prstGeom prst="rect">
            <a:avLst/>
          </a:prstGeom>
          <a:noFill/>
          <a:ln>
            <a:noFill/>
          </a:ln>
        </p:spPr>
        <p:txBody>
          <a:bodyPr anchorCtr="0" anchor="t" bIns="0" lIns="0" spcFirstLastPara="1" rIns="0" wrap="square" tIns="0">
            <a:normAutofit/>
          </a:bodyPr>
          <a:lstStyle>
            <a:lvl1pPr indent="-228600" lvl="0" marL="457200" algn="l">
              <a:lnSpc>
                <a:spcPct val="115000"/>
              </a:lnSpc>
              <a:spcBef>
                <a:spcPts val="0"/>
              </a:spcBef>
              <a:spcAft>
                <a:spcPts val="0"/>
              </a:spcAft>
              <a:buSzPts val="1800"/>
              <a:buNone/>
              <a:defRPr/>
            </a:lvl1pPr>
            <a:lvl2pPr indent="-228600" lvl="1" marL="914400" algn="l">
              <a:lnSpc>
                <a:spcPct val="115000"/>
              </a:lnSpc>
              <a:spcBef>
                <a:spcPts val="1200"/>
              </a:spcBef>
              <a:spcAft>
                <a:spcPts val="0"/>
              </a:spcAft>
              <a:buSzPts val="1500"/>
              <a:buNone/>
              <a:defRPr/>
            </a:lvl2pPr>
            <a:lvl3pPr indent="-228600" lvl="2" marL="1371600" algn="l">
              <a:lnSpc>
                <a:spcPct val="115000"/>
              </a:lnSpc>
              <a:spcBef>
                <a:spcPts val="1200"/>
              </a:spcBef>
              <a:spcAft>
                <a:spcPts val="0"/>
              </a:spcAft>
              <a:buSzPts val="1400"/>
              <a:buNone/>
              <a:defRPr/>
            </a:lvl3pPr>
            <a:lvl4pPr indent="-228600" lvl="3" marL="1828800" algn="l">
              <a:lnSpc>
                <a:spcPct val="115000"/>
              </a:lnSpc>
              <a:spcBef>
                <a:spcPts val="1200"/>
              </a:spcBef>
              <a:spcAft>
                <a:spcPts val="0"/>
              </a:spcAft>
              <a:buSzPts val="1200"/>
              <a:buNone/>
              <a:defRPr/>
            </a:lvl4pPr>
            <a:lvl5pPr indent="-228600" lvl="4" marL="2286000" algn="l">
              <a:lnSpc>
                <a:spcPct val="115000"/>
              </a:lnSpc>
              <a:spcBef>
                <a:spcPts val="1200"/>
              </a:spcBef>
              <a:spcAft>
                <a:spcPts val="0"/>
              </a:spcAft>
              <a:buSzPts val="1200"/>
              <a:buNone/>
              <a:defRPr/>
            </a:lvl5pPr>
            <a:lvl6pPr indent="-228600" lvl="5" marL="2743200" algn="l">
              <a:lnSpc>
                <a:spcPct val="115000"/>
              </a:lnSpc>
              <a:spcBef>
                <a:spcPts val="1200"/>
              </a:spcBef>
              <a:spcAft>
                <a:spcPts val="0"/>
              </a:spcAft>
              <a:buSzPts val="1200"/>
              <a:buNone/>
              <a:defRPr/>
            </a:lvl6pPr>
            <a:lvl7pPr indent="-228600" lvl="6" marL="3200400" algn="l">
              <a:lnSpc>
                <a:spcPct val="115000"/>
              </a:lnSpc>
              <a:spcBef>
                <a:spcPts val="1200"/>
              </a:spcBef>
              <a:spcAft>
                <a:spcPts val="0"/>
              </a:spcAft>
              <a:buSzPts val="1200"/>
              <a:buNone/>
              <a:defRPr/>
            </a:lvl7pPr>
            <a:lvl8pPr indent="-228600" lvl="7" marL="3657600" algn="l">
              <a:lnSpc>
                <a:spcPct val="115000"/>
              </a:lnSpc>
              <a:spcBef>
                <a:spcPts val="1200"/>
              </a:spcBef>
              <a:spcAft>
                <a:spcPts val="0"/>
              </a:spcAft>
              <a:buSzPts val="1200"/>
              <a:buNone/>
              <a:defRPr/>
            </a:lvl8pPr>
            <a:lvl9pPr indent="-228600" lvl="8" marL="4114800" algn="l">
              <a:lnSpc>
                <a:spcPct val="115000"/>
              </a:lnSpc>
              <a:spcBef>
                <a:spcPts val="1200"/>
              </a:spcBef>
              <a:spcAft>
                <a:spcPts val="1200"/>
              </a:spcAft>
              <a:buSzPts val="1200"/>
              <a:buNone/>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351" name="Shape 351"/>
        <p:cNvGrpSpPr/>
        <p:nvPr/>
      </p:nvGrpSpPr>
      <p:grpSpPr>
        <a:xfrm>
          <a:off x="0" y="0"/>
          <a:ext cx="0" cy="0"/>
          <a:chOff x="0" y="0"/>
          <a:chExt cx="0" cy="0"/>
        </a:xfrm>
      </p:grpSpPr>
      <p:sp>
        <p:nvSpPr>
          <p:cNvPr id="352" name="Google Shape;352;p73"/>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0" i="0" lang="en" sz="4000" u="none" cap="none" strike="noStrike">
                <a:solidFill>
                  <a:srgbClr val="000000"/>
                </a:solidFill>
                <a:latin typeface="Calibri"/>
                <a:ea typeface="Calibri"/>
                <a:cs typeface="Calibri"/>
                <a:sym typeface="Calibri"/>
              </a:rPr>
              <a:t>References</a:t>
            </a:r>
            <a:endParaRPr b="0" i="0" sz="4000" u="none" cap="none" strike="noStrike">
              <a:latin typeface="Arial"/>
              <a:ea typeface="Arial"/>
              <a:cs typeface="Arial"/>
              <a:sym typeface="Arial"/>
            </a:endParaRPr>
          </a:p>
        </p:txBody>
      </p:sp>
      <p:sp>
        <p:nvSpPr>
          <p:cNvPr id="353" name="Google Shape;353;p7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54" name="Google Shape;354;p73"/>
          <p:cNvSpPr txBox="1"/>
          <p:nvPr/>
        </p:nvSpPr>
        <p:spPr>
          <a:xfrm>
            <a:off x="2237400" y="4698475"/>
            <a:ext cx="4669200" cy="307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800">
                <a:solidFill>
                  <a:srgbClr val="D9D9D9"/>
                </a:solidFill>
                <a:latin typeface="Calibri"/>
                <a:ea typeface="Calibri"/>
                <a:cs typeface="Calibri"/>
                <a:sym typeface="Calibri"/>
              </a:rPr>
              <a:t>© 2024 3D Molecular Designs. All Rights Reserved. </a:t>
            </a:r>
            <a:endParaRPr sz="800">
              <a:solidFill>
                <a:schemeClr val="dk2"/>
              </a:solidFill>
              <a:latin typeface="Calibri"/>
              <a:ea typeface="Calibri"/>
              <a:cs typeface="Calibri"/>
              <a:sym typeface="Calibri"/>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CUSTOM_1">
    <p:spTree>
      <p:nvGrpSpPr>
        <p:cNvPr id="355" name="Shape 355"/>
        <p:cNvGrpSpPr/>
        <p:nvPr/>
      </p:nvGrpSpPr>
      <p:grpSpPr>
        <a:xfrm>
          <a:off x="0" y="0"/>
          <a:ext cx="0" cy="0"/>
          <a:chOff x="0" y="0"/>
          <a:chExt cx="0" cy="0"/>
        </a:xfrm>
      </p:grpSpPr>
      <p:pic>
        <p:nvPicPr>
          <p:cNvPr descr="A graph with blue lines&#10;&#10;Description automatically generated" id="356" name="Google Shape;356;p74"/>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LOSING Slide 1">
  <p:cSld name="8_CLOSING Slide 1">
    <p:spTree>
      <p:nvGrpSpPr>
        <p:cNvPr id="357" name="Shape 357"/>
        <p:cNvGrpSpPr/>
        <p:nvPr/>
      </p:nvGrpSpPr>
      <p:grpSpPr>
        <a:xfrm>
          <a:off x="0" y="0"/>
          <a:ext cx="0" cy="0"/>
          <a:chOff x="0" y="0"/>
          <a:chExt cx="0" cy="0"/>
        </a:xfrm>
      </p:grpSpPr>
      <p:pic>
        <p:nvPicPr>
          <p:cNvPr descr="A picture containing map&#10;&#10;Description automatically generated" id="358" name="Google Shape;358;p7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ODY Slide TOP 1">
  <p:cSld name="1_BODY Slide TOP 1">
    <p:spTree>
      <p:nvGrpSpPr>
        <p:cNvPr id="359" name="Shape 359"/>
        <p:cNvGrpSpPr/>
        <p:nvPr/>
      </p:nvGrpSpPr>
      <p:grpSpPr>
        <a:xfrm>
          <a:off x="0" y="0"/>
          <a:ext cx="0" cy="0"/>
          <a:chOff x="0" y="0"/>
          <a:chExt cx="0" cy="0"/>
        </a:xfrm>
      </p:grpSpPr>
      <p:pic>
        <p:nvPicPr>
          <p:cNvPr descr="A picture containing text&#10;&#10;Description automatically generated" id="360" name="Google Shape;360;p7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61" name="Google Shape;361;p76"/>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62" name="Google Shape;362;p76"/>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63" name="Google Shape;363;p76"/>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364" name="Google Shape;364;p76"/>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ODY Slide LEFT 2">
  <p:cSld name="4_BODY Slide LEFT 2">
    <p:spTree>
      <p:nvGrpSpPr>
        <p:cNvPr id="365" name="Shape 365"/>
        <p:cNvGrpSpPr/>
        <p:nvPr/>
      </p:nvGrpSpPr>
      <p:grpSpPr>
        <a:xfrm>
          <a:off x="0" y="0"/>
          <a:ext cx="0" cy="0"/>
          <a:chOff x="0" y="0"/>
          <a:chExt cx="0" cy="0"/>
        </a:xfrm>
      </p:grpSpPr>
      <p:pic>
        <p:nvPicPr>
          <p:cNvPr descr="Background pattern&#10;&#10;Description automatically generated with low confidence" id="366" name="Google Shape;366;p7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67" name="Google Shape;367;p77"/>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68" name="Google Shape;368;p77"/>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69" name="Google Shape;369;p77"/>
          <p:cNvSpPr txBox="1"/>
          <p:nvPr>
            <p:ph idx="1" type="body"/>
          </p:nvPr>
        </p:nvSpPr>
        <p:spPr>
          <a:xfrm>
            <a:off x="762144" y="924315"/>
            <a:ext cx="7935900" cy="399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370" name="Google Shape;370;p77"/>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71" name="Shape 371"/>
        <p:cNvGrpSpPr/>
        <p:nvPr/>
      </p:nvGrpSpPr>
      <p:grpSpPr>
        <a:xfrm>
          <a:off x="0" y="0"/>
          <a:ext cx="0" cy="0"/>
          <a:chOff x="0" y="0"/>
          <a:chExt cx="0" cy="0"/>
        </a:xfrm>
      </p:grpSpPr>
      <p:sp>
        <p:nvSpPr>
          <p:cNvPr id="372" name="Google Shape;372;p7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373" name="Google Shape;373;p7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374" name="Google Shape;374;p78"/>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algn="l">
              <a:spcBef>
                <a:spcPts val="0"/>
              </a:spcBef>
              <a:buNone/>
              <a:defRPr sz="1400">
                <a:solidFill>
                  <a:schemeClr val="dk1"/>
                </a:solidFill>
                <a:latin typeface="Calibri"/>
                <a:ea typeface="Calibri"/>
                <a:cs typeface="Calibri"/>
                <a:sym typeface="Calibri"/>
              </a:defRPr>
            </a:lvl1pPr>
            <a:lvl2pPr indent="0" lvl="1" marL="0" marR="0" algn="l">
              <a:spcBef>
                <a:spcPts val="0"/>
              </a:spcBef>
              <a:buNone/>
              <a:defRPr sz="1400">
                <a:solidFill>
                  <a:schemeClr val="dk1"/>
                </a:solidFill>
                <a:latin typeface="Calibri"/>
                <a:ea typeface="Calibri"/>
                <a:cs typeface="Calibri"/>
                <a:sym typeface="Calibri"/>
              </a:defRPr>
            </a:lvl2pPr>
            <a:lvl3pPr indent="0" lvl="2" marL="0" marR="0" algn="l">
              <a:spcBef>
                <a:spcPts val="0"/>
              </a:spcBef>
              <a:buNone/>
              <a:defRPr sz="1400">
                <a:solidFill>
                  <a:schemeClr val="dk1"/>
                </a:solidFill>
                <a:latin typeface="Calibri"/>
                <a:ea typeface="Calibri"/>
                <a:cs typeface="Calibri"/>
                <a:sym typeface="Calibri"/>
              </a:defRPr>
            </a:lvl3pPr>
            <a:lvl4pPr indent="0" lvl="3" marL="0" marR="0" algn="l">
              <a:spcBef>
                <a:spcPts val="0"/>
              </a:spcBef>
              <a:buNone/>
              <a:defRPr sz="1400">
                <a:solidFill>
                  <a:schemeClr val="dk1"/>
                </a:solidFill>
                <a:latin typeface="Calibri"/>
                <a:ea typeface="Calibri"/>
                <a:cs typeface="Calibri"/>
                <a:sym typeface="Calibri"/>
              </a:defRPr>
            </a:lvl4pPr>
            <a:lvl5pPr indent="0" lvl="4" marL="0" marR="0" algn="l">
              <a:spcBef>
                <a:spcPts val="0"/>
              </a:spcBef>
              <a:buNone/>
              <a:defRPr sz="1400">
                <a:solidFill>
                  <a:schemeClr val="dk1"/>
                </a:solidFill>
                <a:latin typeface="Calibri"/>
                <a:ea typeface="Calibri"/>
                <a:cs typeface="Calibri"/>
                <a:sym typeface="Calibri"/>
              </a:defRPr>
            </a:lvl5pPr>
            <a:lvl6pPr indent="0" lvl="5" marL="0" marR="0" algn="l">
              <a:spcBef>
                <a:spcPts val="0"/>
              </a:spcBef>
              <a:buNone/>
              <a:defRPr sz="1400">
                <a:solidFill>
                  <a:schemeClr val="dk1"/>
                </a:solidFill>
                <a:latin typeface="Calibri"/>
                <a:ea typeface="Calibri"/>
                <a:cs typeface="Calibri"/>
                <a:sym typeface="Calibri"/>
              </a:defRPr>
            </a:lvl6pPr>
            <a:lvl7pPr indent="0" lvl="6" marL="0" marR="0" algn="l">
              <a:spcBef>
                <a:spcPts val="0"/>
              </a:spcBef>
              <a:buNone/>
              <a:defRPr sz="1400">
                <a:solidFill>
                  <a:schemeClr val="dk1"/>
                </a:solidFill>
                <a:latin typeface="Calibri"/>
                <a:ea typeface="Calibri"/>
                <a:cs typeface="Calibri"/>
                <a:sym typeface="Calibri"/>
              </a:defRPr>
            </a:lvl7pPr>
            <a:lvl8pPr indent="0" lvl="7" marL="0" marR="0" algn="l">
              <a:spcBef>
                <a:spcPts val="0"/>
              </a:spcBef>
              <a:buNone/>
              <a:defRPr sz="1400">
                <a:solidFill>
                  <a:schemeClr val="dk1"/>
                </a:solidFill>
                <a:latin typeface="Calibri"/>
                <a:ea typeface="Calibri"/>
                <a:cs typeface="Calibri"/>
                <a:sym typeface="Calibri"/>
              </a:defRPr>
            </a:lvl8pPr>
            <a:lvl9pPr indent="0" lvl="8" marL="0" marR="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1">
    <p:spTree>
      <p:nvGrpSpPr>
        <p:cNvPr id="375" name="Shape 375"/>
        <p:cNvGrpSpPr/>
        <p:nvPr/>
      </p:nvGrpSpPr>
      <p:grpSpPr>
        <a:xfrm>
          <a:off x="0" y="0"/>
          <a:ext cx="0" cy="0"/>
          <a:chOff x="0" y="0"/>
          <a:chExt cx="0" cy="0"/>
        </a:xfrm>
      </p:grpSpPr>
      <p:sp>
        <p:nvSpPr>
          <p:cNvPr id="376" name="Google Shape;376;p79"/>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Open Sans"/>
              <a:buNone/>
              <a:defRPr sz="45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7" name="Google Shape;377;p79"/>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
        <p:nvSpPr>
          <p:cNvPr id="378" name="Google Shape;378;p7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379" name="Google Shape;379;p7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solidFill>
                  <a:srgbClr val="CBCBCB"/>
                </a:solidFill>
              </a:defRPr>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380" name="Google Shape;380;p79"/>
          <p:cNvSpPr txBox="1"/>
          <p:nvPr>
            <p:ph idx="12" type="sldNum"/>
          </p:nvPr>
        </p:nvSpPr>
        <p:spPr>
          <a:xfrm>
            <a:off x="6457950" y="4767263"/>
            <a:ext cx="2057400" cy="273900"/>
          </a:xfrm>
          <a:prstGeom prst="rect">
            <a:avLst/>
          </a:prstGeom>
          <a:noFill/>
          <a:ln>
            <a:noFill/>
          </a:ln>
        </p:spPr>
        <p:txBody>
          <a:bodyPr anchorCtr="0" anchor="t" bIns="34275" lIns="68575" spcFirstLastPara="1" rIns="68575" wrap="square" tIns="34275">
            <a:normAutofit lnSpcReduction="10000"/>
          </a:bodyPr>
          <a:lstStyle>
            <a:lvl1pPr indent="0" lvl="0" marL="0" marR="0" algn="l">
              <a:spcBef>
                <a:spcPts val="0"/>
              </a:spcBef>
              <a:buNone/>
              <a:defRPr sz="1400">
                <a:solidFill>
                  <a:schemeClr val="dk1"/>
                </a:solidFill>
                <a:latin typeface="Calibri"/>
                <a:ea typeface="Calibri"/>
                <a:cs typeface="Calibri"/>
                <a:sym typeface="Calibri"/>
              </a:defRPr>
            </a:lvl1pPr>
            <a:lvl2pPr indent="0" lvl="1" marL="0" marR="0" algn="l">
              <a:spcBef>
                <a:spcPts val="0"/>
              </a:spcBef>
              <a:buNone/>
              <a:defRPr sz="1400">
                <a:solidFill>
                  <a:schemeClr val="dk1"/>
                </a:solidFill>
                <a:latin typeface="Calibri"/>
                <a:ea typeface="Calibri"/>
                <a:cs typeface="Calibri"/>
                <a:sym typeface="Calibri"/>
              </a:defRPr>
            </a:lvl2pPr>
            <a:lvl3pPr indent="0" lvl="2" marL="0" marR="0" algn="l">
              <a:spcBef>
                <a:spcPts val="0"/>
              </a:spcBef>
              <a:buNone/>
              <a:defRPr sz="1400">
                <a:solidFill>
                  <a:schemeClr val="dk1"/>
                </a:solidFill>
                <a:latin typeface="Calibri"/>
                <a:ea typeface="Calibri"/>
                <a:cs typeface="Calibri"/>
                <a:sym typeface="Calibri"/>
              </a:defRPr>
            </a:lvl3pPr>
            <a:lvl4pPr indent="0" lvl="3" marL="0" marR="0" algn="l">
              <a:spcBef>
                <a:spcPts val="0"/>
              </a:spcBef>
              <a:buNone/>
              <a:defRPr sz="1400">
                <a:solidFill>
                  <a:schemeClr val="dk1"/>
                </a:solidFill>
                <a:latin typeface="Calibri"/>
                <a:ea typeface="Calibri"/>
                <a:cs typeface="Calibri"/>
                <a:sym typeface="Calibri"/>
              </a:defRPr>
            </a:lvl4pPr>
            <a:lvl5pPr indent="0" lvl="4" marL="0" marR="0" algn="l">
              <a:spcBef>
                <a:spcPts val="0"/>
              </a:spcBef>
              <a:buNone/>
              <a:defRPr sz="1400">
                <a:solidFill>
                  <a:schemeClr val="dk1"/>
                </a:solidFill>
                <a:latin typeface="Calibri"/>
                <a:ea typeface="Calibri"/>
                <a:cs typeface="Calibri"/>
                <a:sym typeface="Calibri"/>
              </a:defRPr>
            </a:lvl5pPr>
            <a:lvl6pPr indent="0" lvl="5" marL="0" marR="0" algn="l">
              <a:spcBef>
                <a:spcPts val="0"/>
              </a:spcBef>
              <a:buNone/>
              <a:defRPr sz="1400">
                <a:solidFill>
                  <a:schemeClr val="dk1"/>
                </a:solidFill>
                <a:latin typeface="Calibri"/>
                <a:ea typeface="Calibri"/>
                <a:cs typeface="Calibri"/>
                <a:sym typeface="Calibri"/>
              </a:defRPr>
            </a:lvl6pPr>
            <a:lvl7pPr indent="0" lvl="6" marL="0" marR="0" algn="l">
              <a:spcBef>
                <a:spcPts val="0"/>
              </a:spcBef>
              <a:buNone/>
              <a:defRPr sz="1400">
                <a:solidFill>
                  <a:schemeClr val="dk1"/>
                </a:solidFill>
                <a:latin typeface="Calibri"/>
                <a:ea typeface="Calibri"/>
                <a:cs typeface="Calibri"/>
                <a:sym typeface="Calibri"/>
              </a:defRPr>
            </a:lvl7pPr>
            <a:lvl8pPr indent="0" lvl="7" marL="0" marR="0" algn="l">
              <a:spcBef>
                <a:spcPts val="0"/>
              </a:spcBef>
              <a:buNone/>
              <a:defRPr sz="1400">
                <a:solidFill>
                  <a:schemeClr val="dk1"/>
                </a:solidFill>
                <a:latin typeface="Calibri"/>
                <a:ea typeface="Calibri"/>
                <a:cs typeface="Calibri"/>
                <a:sym typeface="Calibri"/>
              </a:defRPr>
            </a:lvl8pPr>
            <a:lvl9pPr indent="0" lvl="8" marL="0" marR="0" algn="l">
              <a:spcBef>
                <a:spcPts val="0"/>
              </a:spcBef>
              <a:buNone/>
              <a:defRPr sz="14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381" name="Shape 381"/>
        <p:cNvGrpSpPr/>
        <p:nvPr/>
      </p:nvGrpSpPr>
      <p:grpSpPr>
        <a:xfrm>
          <a:off x="0" y="0"/>
          <a:ext cx="0" cy="0"/>
          <a:chOff x="0" y="0"/>
          <a:chExt cx="0" cy="0"/>
        </a:xfrm>
      </p:grpSpPr>
      <p:pic>
        <p:nvPicPr>
          <p:cNvPr descr="A picture containing text&#10;&#10;Description automatically generated" id="382" name="Google Shape;382;p8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83" name="Google Shape;383;p8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84" name="Google Shape;384;p8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385" name="Google Shape;385;p80"/>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86" name="Google Shape;386;p80"/>
          <p:cNvSpPr txBox="1"/>
          <p:nvPr>
            <p:ph idx="1" type="body"/>
          </p:nvPr>
        </p:nvSpPr>
        <p:spPr>
          <a:xfrm>
            <a:off x="400783" y="1326356"/>
            <a:ext cx="8402400" cy="348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387" name="Shape 387"/>
        <p:cNvGrpSpPr/>
        <p:nvPr/>
      </p:nvGrpSpPr>
      <p:grpSpPr>
        <a:xfrm>
          <a:off x="0" y="0"/>
          <a:ext cx="0" cy="0"/>
          <a:chOff x="0" y="0"/>
          <a:chExt cx="0" cy="0"/>
        </a:xfrm>
      </p:grpSpPr>
      <p:sp>
        <p:nvSpPr>
          <p:cNvPr id="388" name="Google Shape;388;p81"/>
          <p:cNvSpPr txBox="1"/>
          <p:nvPr>
            <p:ph type="title"/>
          </p:nvPr>
        </p:nvSpPr>
        <p:spPr>
          <a:xfrm>
            <a:off x="457110" y="205200"/>
            <a:ext cx="8229300" cy="858600"/>
          </a:xfrm>
          <a:prstGeom prst="rect">
            <a:avLst/>
          </a:prstGeom>
          <a:noFill/>
          <a:ln>
            <a:noFill/>
          </a:ln>
        </p:spPr>
        <p:txBody>
          <a:bodyPr anchorCtr="0" anchor="ctr" bIns="0" lIns="0" spcFirstLastPara="1" rIns="0" wrap="square" tIns="0">
            <a:normAutofit/>
          </a:bodyPr>
          <a:lstStyle>
            <a:lvl1pPr lvl="0" algn="l">
              <a:spcBef>
                <a:spcPts val="0"/>
              </a:spcBef>
              <a:spcAft>
                <a:spcPts val="0"/>
              </a:spcAft>
              <a:buSzPts val="4000"/>
              <a:buNone/>
              <a:defRPr/>
            </a:lvl1pPr>
            <a:lvl2pPr lvl="1" algn="l">
              <a:spcBef>
                <a:spcPts val="0"/>
              </a:spcBef>
              <a:spcAft>
                <a:spcPts val="0"/>
              </a:spcAft>
              <a:buSzPts val="2800"/>
              <a:buNone/>
              <a:defRPr/>
            </a:lvl2pPr>
            <a:lvl3pPr lvl="2" algn="l">
              <a:spcBef>
                <a:spcPts val="0"/>
              </a:spcBef>
              <a:spcAft>
                <a:spcPts val="0"/>
              </a:spcAft>
              <a:buSzPts val="2800"/>
              <a:buNone/>
              <a:defRPr/>
            </a:lvl3pPr>
            <a:lvl4pPr lvl="3" algn="l">
              <a:spcBef>
                <a:spcPts val="0"/>
              </a:spcBef>
              <a:spcAft>
                <a:spcPts val="0"/>
              </a:spcAft>
              <a:buSzPts val="2800"/>
              <a:buNone/>
              <a:defRPr/>
            </a:lvl4pPr>
            <a:lvl5pPr lvl="4" algn="l">
              <a:spcBef>
                <a:spcPts val="0"/>
              </a:spcBef>
              <a:spcAft>
                <a:spcPts val="0"/>
              </a:spcAft>
              <a:buSzPts val="2800"/>
              <a:buNone/>
              <a:defRPr/>
            </a:lvl5pPr>
            <a:lvl6pPr lvl="5" algn="l">
              <a:spcBef>
                <a:spcPts val="0"/>
              </a:spcBef>
              <a:spcAft>
                <a:spcPts val="0"/>
              </a:spcAft>
              <a:buSzPts val="2800"/>
              <a:buNone/>
              <a:defRPr/>
            </a:lvl6pPr>
            <a:lvl7pPr lvl="6" algn="l">
              <a:spcBef>
                <a:spcPts val="0"/>
              </a:spcBef>
              <a:spcAft>
                <a:spcPts val="0"/>
              </a:spcAft>
              <a:buSzPts val="2800"/>
              <a:buNone/>
              <a:defRPr/>
            </a:lvl7pPr>
            <a:lvl8pPr lvl="7" algn="l">
              <a:spcBef>
                <a:spcPts val="0"/>
              </a:spcBef>
              <a:spcAft>
                <a:spcPts val="0"/>
              </a:spcAft>
              <a:buSzPts val="2800"/>
              <a:buNone/>
              <a:defRPr/>
            </a:lvl8pPr>
            <a:lvl9pPr lvl="8" algn="l">
              <a:spcBef>
                <a:spcPts val="0"/>
              </a:spcBef>
              <a:spcAft>
                <a:spcPts val="0"/>
              </a:spcAft>
              <a:buSzPts val="2800"/>
              <a:buNone/>
              <a:defRPr/>
            </a:lvl9pPr>
          </a:lstStyle>
          <a:p/>
        </p:txBody>
      </p:sp>
      <p:sp>
        <p:nvSpPr>
          <p:cNvPr id="389" name="Google Shape;389;p81"/>
          <p:cNvSpPr txBox="1"/>
          <p:nvPr>
            <p:ph idx="1" type="body"/>
          </p:nvPr>
        </p:nvSpPr>
        <p:spPr>
          <a:xfrm>
            <a:off x="457110" y="120339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
        <p:nvSpPr>
          <p:cNvPr id="390" name="Google Shape;390;p81"/>
          <p:cNvSpPr txBox="1"/>
          <p:nvPr>
            <p:ph idx="2" type="body"/>
          </p:nvPr>
        </p:nvSpPr>
        <p:spPr>
          <a:xfrm>
            <a:off x="4673970" y="120339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
        <p:nvSpPr>
          <p:cNvPr id="391" name="Google Shape;391;p81"/>
          <p:cNvSpPr txBox="1"/>
          <p:nvPr>
            <p:ph idx="3" type="body"/>
          </p:nvPr>
        </p:nvSpPr>
        <p:spPr>
          <a:xfrm>
            <a:off x="457110" y="276156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
        <p:nvSpPr>
          <p:cNvPr id="392" name="Google Shape;392;p81"/>
          <p:cNvSpPr txBox="1"/>
          <p:nvPr>
            <p:ph idx="4" type="body"/>
          </p:nvPr>
        </p:nvSpPr>
        <p:spPr>
          <a:xfrm>
            <a:off x="4673970" y="2761560"/>
            <a:ext cx="4015800" cy="142260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2400"/>
              <a:buNone/>
              <a:defRPr/>
            </a:lvl1pPr>
            <a:lvl2pPr indent="-228600" lvl="1" marL="914400" algn="l">
              <a:spcBef>
                <a:spcPts val="1200"/>
              </a:spcBef>
              <a:spcAft>
                <a:spcPts val="0"/>
              </a:spcAft>
              <a:buSzPts val="2000"/>
              <a:buNone/>
              <a:defRPr/>
            </a:lvl2pPr>
            <a:lvl3pPr indent="-228600" lvl="2" marL="1371600" algn="l">
              <a:spcBef>
                <a:spcPts val="1200"/>
              </a:spcBef>
              <a:spcAft>
                <a:spcPts val="0"/>
              </a:spcAft>
              <a:buSzPts val="1800"/>
              <a:buNone/>
              <a:defRPr/>
            </a:lvl3pPr>
            <a:lvl4pPr indent="-228600" lvl="3" marL="1828800" algn="l">
              <a:spcBef>
                <a:spcPts val="1200"/>
              </a:spcBef>
              <a:spcAft>
                <a:spcPts val="0"/>
              </a:spcAft>
              <a:buSzPts val="1600"/>
              <a:buNone/>
              <a:defRPr/>
            </a:lvl4pPr>
            <a:lvl5pPr indent="-228600" lvl="4" marL="2286000" algn="l">
              <a:spcBef>
                <a:spcPts val="1200"/>
              </a:spcBef>
              <a:spcAft>
                <a:spcPts val="0"/>
              </a:spcAft>
              <a:buSzPts val="1600"/>
              <a:buNone/>
              <a:defRPr/>
            </a:lvl5pPr>
            <a:lvl6pPr indent="-228600" lvl="5" marL="2743200" algn="l">
              <a:spcBef>
                <a:spcPts val="1200"/>
              </a:spcBef>
              <a:spcAft>
                <a:spcPts val="0"/>
              </a:spcAft>
              <a:buSzPts val="1600"/>
              <a:buNone/>
              <a:defRPr/>
            </a:lvl6pPr>
            <a:lvl7pPr indent="-228600" lvl="6" marL="3200400" algn="l">
              <a:spcBef>
                <a:spcPts val="1200"/>
              </a:spcBef>
              <a:spcAft>
                <a:spcPts val="0"/>
              </a:spcAft>
              <a:buSzPts val="1600"/>
              <a:buNone/>
              <a:defRPr/>
            </a:lvl7pPr>
            <a:lvl8pPr indent="-228600" lvl="7" marL="3657600" algn="l">
              <a:spcBef>
                <a:spcPts val="1200"/>
              </a:spcBef>
              <a:spcAft>
                <a:spcPts val="0"/>
              </a:spcAft>
              <a:buSzPts val="1600"/>
              <a:buNone/>
              <a:defRPr/>
            </a:lvl8pPr>
            <a:lvl9pPr indent="-228600" lvl="8" marL="4114800" algn="l">
              <a:spcBef>
                <a:spcPts val="1200"/>
              </a:spcBef>
              <a:spcAft>
                <a:spcPts val="1200"/>
              </a:spcAft>
              <a:buSzPts val="1600"/>
              <a:buNone/>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rect Instruction">
  <p:cSld name="6_BODY Slide RIGHT 3_1">
    <p:spTree>
      <p:nvGrpSpPr>
        <p:cNvPr id="393" name="Shape 393"/>
        <p:cNvGrpSpPr/>
        <p:nvPr/>
      </p:nvGrpSpPr>
      <p:grpSpPr>
        <a:xfrm>
          <a:off x="0" y="0"/>
          <a:ext cx="0" cy="0"/>
          <a:chOff x="0" y="0"/>
          <a:chExt cx="0" cy="0"/>
        </a:xfrm>
      </p:grpSpPr>
      <p:pic>
        <p:nvPicPr>
          <p:cNvPr descr="Background pattern&#10;&#10;Description automatically generated with low confidence" id="394" name="Google Shape;394;p8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95" name="Google Shape;395;p82"/>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96" name="Google Shape;396;p82"/>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397" name="Google Shape;397;p82"/>
          <p:cNvPicPr preferRelativeResize="0"/>
          <p:nvPr/>
        </p:nvPicPr>
        <p:blipFill>
          <a:blip r:embed="rId3">
            <a:alphaModFix/>
          </a:blip>
          <a:stretch>
            <a:fillRect/>
          </a:stretch>
        </p:blipFill>
        <p:spPr>
          <a:xfrm>
            <a:off x="105100" y="4680372"/>
            <a:ext cx="485675" cy="46312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ODY Slide TOP 2">
  <p:cSld name="2_BODY Slide TOP 2">
    <p:spTree>
      <p:nvGrpSpPr>
        <p:cNvPr id="40" name="Shape 40"/>
        <p:cNvGrpSpPr/>
        <p:nvPr/>
      </p:nvGrpSpPr>
      <p:grpSpPr>
        <a:xfrm>
          <a:off x="0" y="0"/>
          <a:ext cx="0" cy="0"/>
          <a:chOff x="0" y="0"/>
          <a:chExt cx="0" cy="0"/>
        </a:xfrm>
      </p:grpSpPr>
      <p:pic>
        <p:nvPicPr>
          <p:cNvPr descr="A picture containing text&#10;&#10;Description automatically generated" id="41" name="Google Shape;41;p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2" name="Google Shape;42;p9"/>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3" name="Google Shape;43;p9"/>
          <p:cNvSpPr txBox="1"/>
          <p:nvPr>
            <p:ph idx="12" type="sldNum"/>
          </p:nvPr>
        </p:nvSpPr>
        <p:spPr>
          <a:xfrm>
            <a:off x="8701958" y="4724530"/>
            <a:ext cx="328200" cy="273900"/>
          </a:xfrm>
          <a:prstGeom prst="rect">
            <a:avLst/>
          </a:prstGeom>
          <a:noFill/>
          <a:ln>
            <a:noFill/>
          </a:ln>
        </p:spPr>
        <p:txBody>
          <a:bodyPr anchorCtr="0" anchor="ctr" bIns="25700" lIns="51425" spcFirstLastPara="1" rIns="51425" wrap="square" tIns="25700">
            <a:normAutofit/>
          </a:bodyPr>
          <a:lstStyle>
            <a:lvl1pPr indent="0" lvl="0"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900"/>
              <a:buFont typeface="Arial"/>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4" name="Google Shape;44;p9"/>
          <p:cNvSpPr txBox="1"/>
          <p:nvPr>
            <p:ph type="title"/>
          </p:nvPr>
        </p:nvSpPr>
        <p:spPr>
          <a:xfrm>
            <a:off x="400784" y="718726"/>
            <a:ext cx="8402400" cy="408300"/>
          </a:xfrm>
          <a:prstGeom prst="rect">
            <a:avLst/>
          </a:prstGeom>
          <a:noFill/>
          <a:ln>
            <a:noFill/>
          </a:ln>
        </p:spPr>
        <p:txBody>
          <a:bodyPr anchorCtr="0" anchor="t" bIns="25700" lIns="51425" spcFirstLastPara="1" rIns="51425" wrap="square" tIns="25700">
            <a:normAutofit/>
          </a:bodyPr>
          <a:lstStyle>
            <a:lvl1pPr lvl="0" algn="l">
              <a:lnSpc>
                <a:spcPct val="90000"/>
              </a:lnSpc>
              <a:spcBef>
                <a:spcPts val="0"/>
              </a:spcBef>
              <a:spcAft>
                <a:spcPts val="0"/>
              </a:spcAft>
              <a:buClr>
                <a:schemeClr val="dk1"/>
              </a:buClr>
              <a:buSzPts val="1800"/>
              <a:buFont typeface="Arial"/>
              <a:buNone/>
              <a:defRPr sz="2400">
                <a:latin typeface="Arial"/>
                <a:ea typeface="Arial"/>
                <a:cs typeface="Arial"/>
                <a:sym typeface="Aria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p:txBody>
      </p:sp>
      <p:sp>
        <p:nvSpPr>
          <p:cNvPr id="45" name="Google Shape;45;p9"/>
          <p:cNvSpPr txBox="1"/>
          <p:nvPr>
            <p:ph idx="1" type="body"/>
          </p:nvPr>
        </p:nvSpPr>
        <p:spPr>
          <a:xfrm>
            <a:off x="400783" y="1326356"/>
            <a:ext cx="8402400" cy="3488400"/>
          </a:xfrm>
          <a:prstGeom prst="rect">
            <a:avLst/>
          </a:prstGeom>
          <a:noFill/>
          <a:ln>
            <a:noFill/>
          </a:ln>
        </p:spPr>
        <p:txBody>
          <a:bodyPr anchorCtr="0" anchor="t" bIns="25700" lIns="51425" spcFirstLastPara="1" rIns="51425" wrap="square" tIns="25700">
            <a:normAutofit/>
          </a:bodyPr>
          <a:lstStyle>
            <a:lvl1pPr indent="-330200" lvl="0" marL="457200" algn="l">
              <a:lnSpc>
                <a:spcPct val="100000"/>
              </a:lnSpc>
              <a:spcBef>
                <a:spcPts val="0"/>
              </a:spcBef>
              <a:spcAft>
                <a:spcPts val="0"/>
              </a:spcAft>
              <a:buClr>
                <a:schemeClr val="dk1"/>
              </a:buClr>
              <a:buSzPts val="1600"/>
              <a:buChar char="●"/>
              <a:defRPr>
                <a:latin typeface="Arial"/>
                <a:ea typeface="Arial"/>
                <a:cs typeface="Arial"/>
                <a:sym typeface="Arial"/>
              </a:defRPr>
            </a:lvl1pPr>
            <a:lvl2pPr indent="-317500" lvl="1" marL="914400" algn="l">
              <a:lnSpc>
                <a:spcPct val="100000"/>
              </a:lnSpc>
              <a:spcBef>
                <a:spcPts val="500"/>
              </a:spcBef>
              <a:spcAft>
                <a:spcPts val="0"/>
              </a:spcAft>
              <a:buClr>
                <a:schemeClr val="dk1"/>
              </a:buClr>
              <a:buSzPts val="1400"/>
              <a:buChar char="○"/>
              <a:defRPr>
                <a:latin typeface="Arial"/>
                <a:ea typeface="Arial"/>
                <a:cs typeface="Arial"/>
                <a:sym typeface="Arial"/>
              </a:defRPr>
            </a:lvl2pPr>
            <a:lvl3pPr indent="-298450" lvl="2" marL="1371600" algn="l">
              <a:lnSpc>
                <a:spcPct val="100000"/>
              </a:lnSpc>
              <a:spcBef>
                <a:spcPts val="500"/>
              </a:spcBef>
              <a:spcAft>
                <a:spcPts val="0"/>
              </a:spcAft>
              <a:buClr>
                <a:schemeClr val="dk1"/>
              </a:buClr>
              <a:buSzPts val="1100"/>
              <a:buChar char="■"/>
              <a:defRPr>
                <a:latin typeface="Arial"/>
                <a:ea typeface="Arial"/>
                <a:cs typeface="Arial"/>
                <a:sym typeface="Arial"/>
              </a:defRPr>
            </a:lvl3pPr>
            <a:lvl4pPr indent="-298450" lvl="3" marL="1828800" algn="l">
              <a:lnSpc>
                <a:spcPct val="100000"/>
              </a:lnSpc>
              <a:spcBef>
                <a:spcPts val="500"/>
              </a:spcBef>
              <a:spcAft>
                <a:spcPts val="0"/>
              </a:spcAft>
              <a:buClr>
                <a:schemeClr val="dk1"/>
              </a:buClr>
              <a:buSzPts val="1100"/>
              <a:buChar char="●"/>
              <a:defRPr>
                <a:latin typeface="Arial"/>
                <a:ea typeface="Arial"/>
                <a:cs typeface="Arial"/>
                <a:sym typeface="Arial"/>
              </a:defRPr>
            </a:lvl4pPr>
            <a:lvl5pPr indent="-298450" lvl="4" marL="2286000" algn="l">
              <a:lnSpc>
                <a:spcPct val="100000"/>
              </a:lnSpc>
              <a:spcBef>
                <a:spcPts val="500"/>
              </a:spcBef>
              <a:spcAft>
                <a:spcPts val="0"/>
              </a:spcAft>
              <a:buClr>
                <a:schemeClr val="dk1"/>
              </a:buClr>
              <a:buSzPts val="1100"/>
              <a:buChar char="○"/>
              <a:defRPr>
                <a:latin typeface="Arial"/>
                <a:ea typeface="Arial"/>
                <a:cs typeface="Arial"/>
                <a:sym typeface="Arial"/>
              </a:defRPr>
            </a:lvl5pPr>
            <a:lvl6pPr indent="-298450" lvl="5" marL="2743200" algn="l">
              <a:lnSpc>
                <a:spcPct val="90000"/>
              </a:lnSpc>
              <a:spcBef>
                <a:spcPts val="500"/>
              </a:spcBef>
              <a:spcAft>
                <a:spcPts val="0"/>
              </a:spcAft>
              <a:buClr>
                <a:schemeClr val="dk1"/>
              </a:buClr>
              <a:buSzPts val="1100"/>
              <a:buChar char="■"/>
              <a:defRPr/>
            </a:lvl6pPr>
            <a:lvl7pPr indent="-298450" lvl="6" marL="3200400" algn="l">
              <a:lnSpc>
                <a:spcPct val="90000"/>
              </a:lnSpc>
              <a:spcBef>
                <a:spcPts val="1200"/>
              </a:spcBef>
              <a:spcAft>
                <a:spcPts val="0"/>
              </a:spcAft>
              <a:buClr>
                <a:schemeClr val="dk1"/>
              </a:buClr>
              <a:buSzPts val="1100"/>
              <a:buChar char="●"/>
              <a:defRPr/>
            </a:lvl7pPr>
            <a:lvl8pPr indent="-298450" lvl="7" marL="3657600" algn="l">
              <a:lnSpc>
                <a:spcPct val="90000"/>
              </a:lnSpc>
              <a:spcBef>
                <a:spcPts val="1200"/>
              </a:spcBef>
              <a:spcAft>
                <a:spcPts val="0"/>
              </a:spcAft>
              <a:buClr>
                <a:schemeClr val="dk1"/>
              </a:buClr>
              <a:buSzPts val="1100"/>
              <a:buChar char="○"/>
              <a:defRPr/>
            </a:lvl8pPr>
            <a:lvl9pPr indent="-298450" lvl="8" marL="4114800" algn="l">
              <a:lnSpc>
                <a:spcPct val="90000"/>
              </a:lnSpc>
              <a:spcBef>
                <a:spcPts val="1200"/>
              </a:spcBef>
              <a:spcAft>
                <a:spcPts val="1200"/>
              </a:spcAft>
              <a:buClr>
                <a:schemeClr val="dk1"/>
              </a:buClr>
              <a:buSzPts val="1100"/>
              <a:buChar char="■"/>
              <a:defRPr/>
            </a:lvl9pPr>
          </a:lstStyl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 your own">
  <p:cSld name="7_BODY Slide RIGHT 4">
    <p:spTree>
      <p:nvGrpSpPr>
        <p:cNvPr id="398" name="Shape 398"/>
        <p:cNvGrpSpPr/>
        <p:nvPr/>
      </p:nvGrpSpPr>
      <p:grpSpPr>
        <a:xfrm>
          <a:off x="0" y="0"/>
          <a:ext cx="0" cy="0"/>
          <a:chOff x="0" y="0"/>
          <a:chExt cx="0" cy="0"/>
        </a:xfrm>
      </p:grpSpPr>
      <p:pic>
        <p:nvPicPr>
          <p:cNvPr descr="A picture containing background pattern&#10;&#10;Description automatically generated" id="399" name="Google Shape;399;p8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0" name="Google Shape;400;p83"/>
          <p:cNvSpPr txBox="1"/>
          <p:nvPr>
            <p:ph type="title"/>
          </p:nvPr>
        </p:nvSpPr>
        <p:spPr>
          <a:xfrm>
            <a:off x="707065" y="220847"/>
            <a:ext cx="76500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1" name="Google Shape;401;p83"/>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02" name="Google Shape;402;p83"/>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03" name="Google Shape;403;p83"/>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404" name="Google Shape;404;p83"/>
          <p:cNvPicPr preferRelativeResize="0"/>
          <p:nvPr/>
        </p:nvPicPr>
        <p:blipFill>
          <a:blip r:embed="rId3">
            <a:alphaModFix/>
          </a:blip>
          <a:stretch>
            <a:fillRect/>
          </a:stretch>
        </p:blipFill>
        <p:spPr>
          <a:xfrm>
            <a:off x="105103" y="4455363"/>
            <a:ext cx="515451" cy="659725"/>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ole Group Share">
  <p:cSld name="7_BODY Slide RIGHT 2_2">
    <p:spTree>
      <p:nvGrpSpPr>
        <p:cNvPr id="405" name="Shape 405"/>
        <p:cNvGrpSpPr/>
        <p:nvPr/>
      </p:nvGrpSpPr>
      <p:grpSpPr>
        <a:xfrm>
          <a:off x="0" y="0"/>
          <a:ext cx="0" cy="0"/>
          <a:chOff x="0" y="0"/>
          <a:chExt cx="0" cy="0"/>
        </a:xfrm>
      </p:grpSpPr>
      <p:pic>
        <p:nvPicPr>
          <p:cNvPr descr="Background pattern&#10;&#10;Description automatically generated with low confidence" id="406" name="Google Shape;406;p8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7" name="Google Shape;407;p84"/>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8" name="Google Shape;408;p84"/>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09" name="Google Shape;409;p8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10" name="Google Shape;410;p8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411" name="Google Shape;411;p84"/>
          <p:cNvPicPr preferRelativeResize="0"/>
          <p:nvPr/>
        </p:nvPicPr>
        <p:blipFill>
          <a:blip r:embed="rId3">
            <a:alphaModFix/>
          </a:blip>
          <a:stretch>
            <a:fillRect/>
          </a:stretch>
        </p:blipFill>
        <p:spPr>
          <a:xfrm>
            <a:off x="76200" y="4651275"/>
            <a:ext cx="1029800" cy="487800"/>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ith a partner">
  <p:cSld name="6_BODY Slide RIGHT 3_2">
    <p:spTree>
      <p:nvGrpSpPr>
        <p:cNvPr id="412" name="Shape 412"/>
        <p:cNvGrpSpPr/>
        <p:nvPr/>
      </p:nvGrpSpPr>
      <p:grpSpPr>
        <a:xfrm>
          <a:off x="0" y="0"/>
          <a:ext cx="0" cy="0"/>
          <a:chOff x="0" y="0"/>
          <a:chExt cx="0" cy="0"/>
        </a:xfrm>
      </p:grpSpPr>
      <p:pic>
        <p:nvPicPr>
          <p:cNvPr descr="Background pattern&#10;&#10;Description automatically generated with low confidence" id="413" name="Google Shape;413;p8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4" name="Google Shape;414;p85"/>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15" name="Google Shape;415;p85"/>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416" name="Google Shape;416;p85"/>
          <p:cNvPicPr preferRelativeResize="0"/>
          <p:nvPr/>
        </p:nvPicPr>
        <p:blipFill>
          <a:blip r:embed="rId3">
            <a:alphaModFix/>
          </a:blip>
          <a:stretch>
            <a:fillRect/>
          </a:stretch>
        </p:blipFill>
        <p:spPr>
          <a:xfrm>
            <a:off x="105089" y="4600077"/>
            <a:ext cx="498450" cy="498475"/>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 your small group">
  <p:cSld name="7_BODY Slide RIGHT 2_1">
    <p:spTree>
      <p:nvGrpSpPr>
        <p:cNvPr id="417" name="Shape 417"/>
        <p:cNvGrpSpPr/>
        <p:nvPr/>
      </p:nvGrpSpPr>
      <p:grpSpPr>
        <a:xfrm>
          <a:off x="0" y="0"/>
          <a:ext cx="0" cy="0"/>
          <a:chOff x="0" y="0"/>
          <a:chExt cx="0" cy="0"/>
        </a:xfrm>
      </p:grpSpPr>
      <p:pic>
        <p:nvPicPr>
          <p:cNvPr descr="Background pattern&#10;&#10;Description automatically generated with low confidence" id="418" name="Google Shape;418;p8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19" name="Google Shape;419;p86"/>
          <p:cNvSpPr txBox="1"/>
          <p:nvPr>
            <p:ph type="title"/>
          </p:nvPr>
        </p:nvSpPr>
        <p:spPr>
          <a:xfrm>
            <a:off x="336133" y="188617"/>
            <a:ext cx="80211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0" name="Google Shape;420;p86"/>
          <p:cNvSpPr/>
          <p:nvPr/>
        </p:nvSpPr>
        <p:spPr>
          <a:xfrm>
            <a:off x="105101" y="4805033"/>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21" name="Google Shape;421;p86"/>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22" name="Google Shape;422;p86"/>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pic>
        <p:nvPicPr>
          <p:cNvPr id="423" name="Google Shape;423;p86"/>
          <p:cNvPicPr preferRelativeResize="0"/>
          <p:nvPr/>
        </p:nvPicPr>
        <p:blipFill>
          <a:blip r:embed="rId3">
            <a:alphaModFix/>
          </a:blip>
          <a:stretch>
            <a:fillRect/>
          </a:stretch>
        </p:blipFill>
        <p:spPr>
          <a:xfrm>
            <a:off x="76200" y="4496475"/>
            <a:ext cx="647025" cy="647025"/>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24" name="Shape 424"/>
        <p:cNvGrpSpPr/>
        <p:nvPr/>
      </p:nvGrpSpPr>
      <p:grpSpPr>
        <a:xfrm>
          <a:off x="0" y="0"/>
          <a:ext cx="0" cy="0"/>
          <a:chOff x="0" y="0"/>
          <a:chExt cx="0" cy="0"/>
        </a:xfrm>
      </p:grpSpPr>
      <p:sp>
        <p:nvSpPr>
          <p:cNvPr id="425" name="Google Shape;425;p8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6" name="Google Shape;426;p87"/>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200"/>
              </a:spcBef>
              <a:spcAft>
                <a:spcPts val="0"/>
              </a:spcAft>
              <a:buClr>
                <a:schemeClr val="dk1"/>
              </a:buClr>
              <a:buSzPts val="1400"/>
              <a:buChar char="○"/>
              <a:defRPr/>
            </a:lvl2pPr>
            <a:lvl3pPr indent="-317500" lvl="2" marL="1371600" algn="l">
              <a:lnSpc>
                <a:spcPct val="90000"/>
              </a:lnSpc>
              <a:spcBef>
                <a:spcPts val="1200"/>
              </a:spcBef>
              <a:spcAft>
                <a:spcPts val="0"/>
              </a:spcAft>
              <a:buClr>
                <a:schemeClr val="dk1"/>
              </a:buClr>
              <a:buSzPts val="1400"/>
              <a:buChar char="■"/>
              <a:defRPr/>
            </a:lvl3pPr>
            <a:lvl4pPr indent="-317500" lvl="3" marL="1828800" algn="l">
              <a:lnSpc>
                <a:spcPct val="90000"/>
              </a:lnSpc>
              <a:spcBef>
                <a:spcPts val="1200"/>
              </a:spcBef>
              <a:spcAft>
                <a:spcPts val="0"/>
              </a:spcAft>
              <a:buClr>
                <a:schemeClr val="dk1"/>
              </a:buClr>
              <a:buSzPts val="1400"/>
              <a:buChar char="●"/>
              <a:defRPr/>
            </a:lvl4pPr>
            <a:lvl5pPr indent="-317500" lvl="4" marL="2286000" algn="l">
              <a:lnSpc>
                <a:spcPct val="90000"/>
              </a:lnSpc>
              <a:spcBef>
                <a:spcPts val="1200"/>
              </a:spcBef>
              <a:spcAft>
                <a:spcPts val="0"/>
              </a:spcAft>
              <a:buClr>
                <a:schemeClr val="dk1"/>
              </a:buClr>
              <a:buSzPts val="1400"/>
              <a:buChar char="○"/>
              <a:defRPr/>
            </a:lvl5pPr>
            <a:lvl6pPr indent="-317500" lvl="5" marL="2743200" algn="l">
              <a:lnSpc>
                <a:spcPct val="90000"/>
              </a:lnSpc>
              <a:spcBef>
                <a:spcPts val="12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27" name="Google Shape;427;p8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428" name="Google Shape;428;p8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429" name="Google Shape;429;p87"/>
          <p:cNvSpPr txBox="1"/>
          <p:nvPr>
            <p:ph idx="12" type="sldNum"/>
          </p:nvPr>
        </p:nvSpPr>
        <p:spPr>
          <a:xfrm>
            <a:off x="6868409" y="4772744"/>
            <a:ext cx="20340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430" name="Shape 430"/>
        <p:cNvGrpSpPr/>
        <p:nvPr/>
      </p:nvGrpSpPr>
      <p:grpSpPr>
        <a:xfrm>
          <a:off x="0" y="0"/>
          <a:ext cx="0" cy="0"/>
          <a:chOff x="0" y="0"/>
          <a:chExt cx="0" cy="0"/>
        </a:xfrm>
      </p:grpSpPr>
      <p:sp>
        <p:nvSpPr>
          <p:cNvPr id="431" name="Google Shape;431;p88"/>
          <p:cNvSpPr txBox="1"/>
          <p:nvPr>
            <p:ph type="title"/>
          </p:nvPr>
        </p:nvSpPr>
        <p:spPr>
          <a:xfrm>
            <a:off x="500550" y="13357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32" name="Google Shape;432;p8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spTree>
      <p:nvGrpSpPr>
        <p:cNvPr id="433" name="Shape 433"/>
        <p:cNvGrpSpPr/>
        <p:nvPr/>
      </p:nvGrpSpPr>
      <p:grpSpPr>
        <a:xfrm>
          <a:off x="0" y="0"/>
          <a:ext cx="0" cy="0"/>
          <a:chOff x="0" y="0"/>
          <a:chExt cx="0" cy="0"/>
        </a:xfrm>
      </p:grpSpPr>
      <p:pic>
        <p:nvPicPr>
          <p:cNvPr id="434" name="Google Shape;434;p8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35" name="Google Shape;435;p89"/>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36" name="Google Shape;436;p89"/>
          <p:cNvSpPr/>
          <p:nvPr>
            <p:ph idx="2" type="pic"/>
          </p:nvPr>
        </p:nvSpPr>
        <p:spPr>
          <a:xfrm>
            <a:off x="6251239" y="2074787"/>
            <a:ext cx="3503700" cy="3503700"/>
          </a:xfrm>
          <a:prstGeom prst="rect">
            <a:avLst/>
          </a:prstGeom>
          <a:noFill/>
          <a:ln>
            <a:noFill/>
          </a:ln>
        </p:spPr>
      </p:sp>
      <p:sp>
        <p:nvSpPr>
          <p:cNvPr id="437" name="Google Shape;437;p89"/>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LEFT 1">
  <p:cSld name="3_BODY Slide LEFT 1">
    <p:spTree>
      <p:nvGrpSpPr>
        <p:cNvPr id="438" name="Shape 438"/>
        <p:cNvGrpSpPr/>
        <p:nvPr/>
      </p:nvGrpSpPr>
      <p:grpSpPr>
        <a:xfrm>
          <a:off x="0" y="0"/>
          <a:ext cx="0" cy="0"/>
          <a:chOff x="0" y="0"/>
          <a:chExt cx="0" cy="0"/>
        </a:xfrm>
      </p:grpSpPr>
      <p:pic>
        <p:nvPicPr>
          <p:cNvPr id="439" name="Google Shape;439;p90"/>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40" name="Google Shape;440;p90"/>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41" name="Google Shape;441;p90"/>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42" name="Google Shape;442;p9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i="0" sz="900" u="none" cap="none" strike="noStrike">
                <a:solidFill>
                  <a:schemeClr val="lt1"/>
                </a:solidFill>
                <a:latin typeface="Calibri"/>
                <a:ea typeface="Calibri"/>
                <a:cs typeface="Calibri"/>
                <a:sym typeface="Calibri"/>
              </a:defRPr>
            </a:lvl1pPr>
            <a:lvl2pPr indent="0" lvl="1" marL="0" algn="ctr">
              <a:spcBef>
                <a:spcPts val="0"/>
              </a:spcBef>
              <a:buNone/>
              <a:defRPr b="1" i="0" sz="900" u="none" cap="none" strike="noStrike">
                <a:solidFill>
                  <a:schemeClr val="lt1"/>
                </a:solidFill>
                <a:latin typeface="Calibri"/>
                <a:ea typeface="Calibri"/>
                <a:cs typeface="Calibri"/>
                <a:sym typeface="Calibri"/>
              </a:defRPr>
            </a:lvl2pPr>
            <a:lvl3pPr indent="0" lvl="2" marL="0" algn="ctr">
              <a:spcBef>
                <a:spcPts val="0"/>
              </a:spcBef>
              <a:buNone/>
              <a:defRPr b="1" i="0" sz="900" u="none" cap="none" strike="noStrike">
                <a:solidFill>
                  <a:schemeClr val="lt1"/>
                </a:solidFill>
                <a:latin typeface="Calibri"/>
                <a:ea typeface="Calibri"/>
                <a:cs typeface="Calibri"/>
                <a:sym typeface="Calibri"/>
              </a:defRPr>
            </a:lvl3pPr>
            <a:lvl4pPr indent="0" lvl="3" marL="0" algn="ctr">
              <a:spcBef>
                <a:spcPts val="0"/>
              </a:spcBef>
              <a:buNone/>
              <a:defRPr b="1" i="0" sz="900" u="none" cap="none" strike="noStrike">
                <a:solidFill>
                  <a:schemeClr val="lt1"/>
                </a:solidFill>
                <a:latin typeface="Calibri"/>
                <a:ea typeface="Calibri"/>
                <a:cs typeface="Calibri"/>
                <a:sym typeface="Calibri"/>
              </a:defRPr>
            </a:lvl4pPr>
            <a:lvl5pPr indent="0" lvl="4" marL="0" algn="ctr">
              <a:spcBef>
                <a:spcPts val="0"/>
              </a:spcBef>
              <a:buNone/>
              <a:defRPr b="1" i="0" sz="900" u="none" cap="none" strike="noStrike">
                <a:solidFill>
                  <a:schemeClr val="lt1"/>
                </a:solidFill>
                <a:latin typeface="Calibri"/>
                <a:ea typeface="Calibri"/>
                <a:cs typeface="Calibri"/>
                <a:sym typeface="Calibri"/>
              </a:defRPr>
            </a:lvl5pPr>
            <a:lvl6pPr indent="0" lvl="5" marL="0" algn="ctr">
              <a:spcBef>
                <a:spcPts val="0"/>
              </a:spcBef>
              <a:buNone/>
              <a:defRPr b="1" i="0" sz="900" u="none" cap="none" strike="noStrike">
                <a:solidFill>
                  <a:schemeClr val="lt1"/>
                </a:solidFill>
                <a:latin typeface="Calibri"/>
                <a:ea typeface="Calibri"/>
                <a:cs typeface="Calibri"/>
                <a:sym typeface="Calibri"/>
              </a:defRPr>
            </a:lvl6pPr>
            <a:lvl7pPr indent="0" lvl="6" marL="0" algn="ctr">
              <a:spcBef>
                <a:spcPts val="0"/>
              </a:spcBef>
              <a:buNone/>
              <a:defRPr b="1" i="0" sz="900" u="none" cap="none" strike="noStrike">
                <a:solidFill>
                  <a:schemeClr val="lt1"/>
                </a:solidFill>
                <a:latin typeface="Calibri"/>
                <a:ea typeface="Calibri"/>
                <a:cs typeface="Calibri"/>
                <a:sym typeface="Calibri"/>
              </a:defRPr>
            </a:lvl7pPr>
            <a:lvl8pPr indent="0" lvl="7" marL="0" algn="ctr">
              <a:spcBef>
                <a:spcPts val="0"/>
              </a:spcBef>
              <a:buNone/>
              <a:defRPr b="1" i="0" sz="900" u="none" cap="none" strike="noStrike">
                <a:solidFill>
                  <a:schemeClr val="lt1"/>
                </a:solidFill>
                <a:latin typeface="Calibri"/>
                <a:ea typeface="Calibri"/>
                <a:cs typeface="Calibri"/>
                <a:sym typeface="Calibri"/>
              </a:defRPr>
            </a:lvl8pPr>
            <a:lvl9pPr indent="0" lvl="8" marL="0" algn="ctr">
              <a:spcBef>
                <a:spcPts val="0"/>
              </a:spcBef>
              <a:buNone/>
              <a:defRPr b="1" i="0" sz="9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43" name="Google Shape;443;p90"/>
          <p:cNvSpPr txBox="1"/>
          <p:nvPr>
            <p:ph type="title"/>
          </p:nvPr>
        </p:nvSpPr>
        <p:spPr>
          <a:xfrm>
            <a:off x="762144" y="310601"/>
            <a:ext cx="68838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ODY Slide TOP 3">
  <p:cSld name="3_BODY Slide TOP 3">
    <p:spTree>
      <p:nvGrpSpPr>
        <p:cNvPr id="444" name="Shape 444"/>
        <p:cNvGrpSpPr/>
        <p:nvPr/>
      </p:nvGrpSpPr>
      <p:grpSpPr>
        <a:xfrm>
          <a:off x="0" y="0"/>
          <a:ext cx="0" cy="0"/>
          <a:chOff x="0" y="0"/>
          <a:chExt cx="0" cy="0"/>
        </a:xfrm>
      </p:grpSpPr>
      <p:pic>
        <p:nvPicPr>
          <p:cNvPr id="445" name="Google Shape;445;p9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46" name="Google Shape;446;p91"/>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47" name="Google Shape;447;p91"/>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48" name="Google Shape;448;p91"/>
          <p:cNvSpPr txBox="1"/>
          <p:nvPr>
            <p:ph type="title"/>
          </p:nvPr>
        </p:nvSpPr>
        <p:spPr>
          <a:xfrm>
            <a:off x="400784" y="718726"/>
            <a:ext cx="84024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49" name="Google Shape;449;p91"/>
          <p:cNvSpPr txBox="1"/>
          <p:nvPr>
            <p:ph idx="1" type="body"/>
          </p:nvPr>
        </p:nvSpPr>
        <p:spPr>
          <a:xfrm>
            <a:off x="400783" y="1326356"/>
            <a:ext cx="8402400" cy="34887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2">
  <p:cSld name="1_TITLE Slide 2">
    <p:spTree>
      <p:nvGrpSpPr>
        <p:cNvPr id="450" name="Shape 450"/>
        <p:cNvGrpSpPr/>
        <p:nvPr/>
      </p:nvGrpSpPr>
      <p:grpSpPr>
        <a:xfrm>
          <a:off x="0" y="0"/>
          <a:ext cx="0" cy="0"/>
          <a:chOff x="0" y="0"/>
          <a:chExt cx="0" cy="0"/>
        </a:xfrm>
      </p:grpSpPr>
      <p:pic>
        <p:nvPicPr>
          <p:cNvPr id="451" name="Google Shape;451;p9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52" name="Google Shape;452;p92"/>
          <p:cNvSpPr txBox="1"/>
          <p:nvPr>
            <p:ph type="title"/>
          </p:nvPr>
        </p:nvSpPr>
        <p:spPr>
          <a:xfrm>
            <a:off x="3408629" y="1295885"/>
            <a:ext cx="4938900" cy="17718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53" name="Google Shape;453;p92"/>
          <p:cNvSpPr txBox="1"/>
          <p:nvPr>
            <p:ph idx="1" type="subTitle"/>
          </p:nvPr>
        </p:nvSpPr>
        <p:spPr>
          <a:xfrm>
            <a:off x="3408629" y="3305771"/>
            <a:ext cx="2629500" cy="10581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1200"/>
              </a:spcBef>
              <a:spcAft>
                <a:spcPts val="0"/>
              </a:spcAft>
              <a:buClr>
                <a:schemeClr val="dk1"/>
              </a:buClr>
              <a:buSzPts val="1500"/>
              <a:buNone/>
              <a:defRPr sz="1500"/>
            </a:lvl2pPr>
            <a:lvl3pPr lvl="2" algn="ctr">
              <a:lnSpc>
                <a:spcPct val="90000"/>
              </a:lnSpc>
              <a:spcBef>
                <a:spcPts val="1200"/>
              </a:spcBef>
              <a:spcAft>
                <a:spcPts val="0"/>
              </a:spcAft>
              <a:buClr>
                <a:schemeClr val="dk1"/>
              </a:buClr>
              <a:buSzPts val="1400"/>
              <a:buNone/>
              <a:defRPr sz="1400"/>
            </a:lvl3pPr>
            <a:lvl4pPr lvl="3" algn="ctr">
              <a:lnSpc>
                <a:spcPct val="90000"/>
              </a:lnSpc>
              <a:spcBef>
                <a:spcPts val="1200"/>
              </a:spcBef>
              <a:spcAft>
                <a:spcPts val="0"/>
              </a:spcAft>
              <a:buClr>
                <a:schemeClr val="dk1"/>
              </a:buClr>
              <a:buSzPts val="1200"/>
              <a:buNone/>
              <a:defRPr sz="1200"/>
            </a:lvl4pPr>
            <a:lvl5pPr lvl="4" algn="ctr">
              <a:lnSpc>
                <a:spcPct val="90000"/>
              </a:lnSpc>
              <a:spcBef>
                <a:spcPts val="1200"/>
              </a:spcBef>
              <a:spcAft>
                <a:spcPts val="0"/>
              </a:spcAft>
              <a:buClr>
                <a:schemeClr val="dk1"/>
              </a:buClr>
              <a:buSzPts val="1200"/>
              <a:buNone/>
              <a:defRPr sz="1200"/>
            </a:lvl5pPr>
            <a:lvl6pPr lvl="5" algn="ctr">
              <a:lnSpc>
                <a:spcPct val="90000"/>
              </a:lnSpc>
              <a:spcBef>
                <a:spcPts val="1200"/>
              </a:spcBef>
              <a:spcAft>
                <a:spcPts val="0"/>
              </a:spcAft>
              <a:buClr>
                <a:schemeClr val="dk1"/>
              </a:buClr>
              <a:buSzPts val="1200"/>
              <a:buNone/>
              <a:defRPr sz="1200"/>
            </a:lvl6pPr>
            <a:lvl7pPr lvl="6" algn="ctr">
              <a:lnSpc>
                <a:spcPct val="90000"/>
              </a:lnSpc>
              <a:spcBef>
                <a:spcPts val="1200"/>
              </a:spcBef>
              <a:spcAft>
                <a:spcPts val="0"/>
              </a:spcAft>
              <a:buClr>
                <a:schemeClr val="dk1"/>
              </a:buClr>
              <a:buSzPts val="1200"/>
              <a:buNone/>
              <a:defRPr sz="1200"/>
            </a:lvl7pPr>
            <a:lvl8pPr lvl="7" algn="ctr">
              <a:lnSpc>
                <a:spcPct val="90000"/>
              </a:lnSpc>
              <a:spcBef>
                <a:spcPts val="1200"/>
              </a:spcBef>
              <a:spcAft>
                <a:spcPts val="0"/>
              </a:spcAft>
              <a:buClr>
                <a:schemeClr val="dk1"/>
              </a:buClr>
              <a:buSzPts val="1200"/>
              <a:buNone/>
              <a:defRPr sz="1200"/>
            </a:lvl8pPr>
            <a:lvl9pPr lvl="8" algn="ctr">
              <a:lnSpc>
                <a:spcPct val="90000"/>
              </a:lnSpc>
              <a:spcBef>
                <a:spcPts val="1200"/>
              </a:spcBef>
              <a:spcAft>
                <a:spcPts val="1200"/>
              </a:spcAft>
              <a:buClr>
                <a:schemeClr val="dk1"/>
              </a:buClr>
              <a:buSzPts val="1200"/>
              <a:buNone/>
              <a:defRPr sz="12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 Page">
  <p:cSld name="CUSTOM">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10"/>
          <p:cNvSpPr txBox="1"/>
          <p:nvPr/>
        </p:nvSpPr>
        <p:spPr>
          <a:xfrm>
            <a:off x="860075" y="202025"/>
            <a:ext cx="7312200" cy="746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000000"/>
              </a:buClr>
              <a:buSzPts val="4000"/>
              <a:buFont typeface="Arial"/>
              <a:buNone/>
            </a:pPr>
            <a:r>
              <a:rPr b="0" i="0" lang="en" sz="4000" u="none" cap="none" strike="noStrike">
                <a:solidFill>
                  <a:srgbClr val="000000"/>
                </a:solidFill>
                <a:latin typeface="Calibri"/>
                <a:ea typeface="Calibri"/>
                <a:cs typeface="Calibri"/>
                <a:sym typeface="Calibri"/>
              </a:rPr>
              <a:t>References</a:t>
            </a:r>
            <a:endParaRPr b="0" i="0" sz="4000" u="none" cap="none" strike="noStrike">
              <a:solidFill>
                <a:srgbClr val="000000"/>
              </a:solidFill>
              <a:latin typeface="Arial"/>
              <a:ea typeface="Arial"/>
              <a:cs typeface="Arial"/>
              <a:sym typeface="Arial"/>
            </a:endParaRPr>
          </a:p>
        </p:txBody>
      </p:sp>
      <p:sp>
        <p:nvSpPr>
          <p:cNvPr id="48" name="Google Shape;48;p10"/>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p10"/>
          <p:cNvSpPr txBox="1"/>
          <p:nvPr/>
        </p:nvSpPr>
        <p:spPr>
          <a:xfrm>
            <a:off x="2237400" y="4698475"/>
            <a:ext cx="4669200" cy="326261"/>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
              <a:buFont typeface="Arial"/>
              <a:buNone/>
            </a:pPr>
            <a:r>
              <a:rPr b="0" i="0" lang="en" sz="800" u="none" cap="none" strike="noStrike">
                <a:solidFill>
                  <a:srgbClr val="D9D9D9"/>
                </a:solidFill>
                <a:latin typeface="Calibri"/>
                <a:ea typeface="Calibri"/>
                <a:cs typeface="Calibri"/>
                <a:sym typeface="Calibri"/>
              </a:rPr>
              <a:t>© 2024 3D Molecular Designs. All Rights Reserved. </a:t>
            </a:r>
            <a:endParaRPr b="0" i="0" sz="8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ODY Slide LEFT 3">
  <p:cSld name="5_BODY Slide LEFT 3">
    <p:spTree>
      <p:nvGrpSpPr>
        <p:cNvPr id="454" name="Shape 454"/>
        <p:cNvGrpSpPr/>
        <p:nvPr/>
      </p:nvGrpSpPr>
      <p:grpSpPr>
        <a:xfrm>
          <a:off x="0" y="0"/>
          <a:ext cx="0" cy="0"/>
          <a:chOff x="0" y="0"/>
          <a:chExt cx="0" cy="0"/>
        </a:xfrm>
      </p:grpSpPr>
      <p:pic>
        <p:nvPicPr>
          <p:cNvPr id="455" name="Google Shape;455;p9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56" name="Google Shape;456;p93"/>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57" name="Google Shape;457;p93"/>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58" name="Google Shape;458;p93"/>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59" name="Google Shape;459;p93"/>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RIGHT 3">
  <p:cSld name="6_BODY Slide RIGHT 3_3">
    <p:spTree>
      <p:nvGrpSpPr>
        <p:cNvPr id="460" name="Shape 460"/>
        <p:cNvGrpSpPr/>
        <p:nvPr/>
      </p:nvGrpSpPr>
      <p:grpSpPr>
        <a:xfrm>
          <a:off x="0" y="0"/>
          <a:ext cx="0" cy="0"/>
          <a:chOff x="0" y="0"/>
          <a:chExt cx="0" cy="0"/>
        </a:xfrm>
      </p:grpSpPr>
      <p:pic>
        <p:nvPicPr>
          <p:cNvPr id="461" name="Google Shape;461;p9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62" name="Google Shape;462;p94"/>
          <p:cNvSpPr txBox="1"/>
          <p:nvPr>
            <p:ph type="title"/>
          </p:nvPr>
        </p:nvSpPr>
        <p:spPr>
          <a:xfrm>
            <a:off x="707065" y="217192"/>
            <a:ext cx="7644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63" name="Google Shape;463;p94"/>
          <p:cNvSpPr/>
          <p:nvPr/>
        </p:nvSpPr>
        <p:spPr>
          <a:xfrm>
            <a:off x="105101" y="4810035"/>
            <a:ext cx="231000" cy="231000"/>
          </a:xfrm>
          <a:prstGeom prst="ellipse">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64" name="Google Shape;464;p94"/>
          <p:cNvSpPr/>
          <p:nvPr/>
        </p:nvSpPr>
        <p:spPr>
          <a:xfrm>
            <a:off x="8819690"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65" name="Google Shape;465;p9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ODY Slide LEFT 4">
  <p:cSld name="6_BODY Slide LEFT 4">
    <p:spTree>
      <p:nvGrpSpPr>
        <p:cNvPr id="466" name="Shape 466"/>
        <p:cNvGrpSpPr/>
        <p:nvPr/>
      </p:nvGrpSpPr>
      <p:grpSpPr>
        <a:xfrm>
          <a:off x="0" y="0"/>
          <a:ext cx="0" cy="0"/>
          <a:chOff x="0" y="0"/>
          <a:chExt cx="0" cy="0"/>
        </a:xfrm>
      </p:grpSpPr>
      <p:pic>
        <p:nvPicPr>
          <p:cNvPr id="467" name="Google Shape;467;p9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68" name="Google Shape;468;p95"/>
          <p:cNvSpPr/>
          <p:nvPr/>
        </p:nvSpPr>
        <p:spPr>
          <a:xfrm>
            <a:off x="8750582" y="4745936"/>
            <a:ext cx="231000" cy="231000"/>
          </a:xfrm>
          <a:prstGeom prst="ellipse">
            <a:avLst/>
          </a:prstGeom>
          <a:solidFill>
            <a:srgbClr val="1EAC4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69" name="Google Shape;469;p95"/>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rmAutofit/>
          </a:bodyPr>
          <a:lstStyle>
            <a:lvl1pPr indent="0" lvl="0" marL="0" algn="ctr">
              <a:spcBef>
                <a:spcPts val="0"/>
              </a:spcBef>
              <a:buNone/>
              <a:defRPr b="1" sz="900">
                <a:solidFill>
                  <a:schemeClr val="lt1"/>
                </a:solidFill>
                <a:latin typeface="Calibri"/>
                <a:ea typeface="Calibri"/>
                <a:cs typeface="Calibri"/>
                <a:sym typeface="Calibri"/>
              </a:defRPr>
            </a:lvl1pPr>
            <a:lvl2pPr indent="0" lvl="1" marL="0" algn="ctr">
              <a:spcBef>
                <a:spcPts val="0"/>
              </a:spcBef>
              <a:buNone/>
              <a:defRPr b="1" sz="900">
                <a:solidFill>
                  <a:schemeClr val="lt1"/>
                </a:solidFill>
                <a:latin typeface="Calibri"/>
                <a:ea typeface="Calibri"/>
                <a:cs typeface="Calibri"/>
                <a:sym typeface="Calibri"/>
              </a:defRPr>
            </a:lvl2pPr>
            <a:lvl3pPr indent="0" lvl="2" marL="0" algn="ctr">
              <a:spcBef>
                <a:spcPts val="0"/>
              </a:spcBef>
              <a:buNone/>
              <a:defRPr b="1" sz="900">
                <a:solidFill>
                  <a:schemeClr val="lt1"/>
                </a:solidFill>
                <a:latin typeface="Calibri"/>
                <a:ea typeface="Calibri"/>
                <a:cs typeface="Calibri"/>
                <a:sym typeface="Calibri"/>
              </a:defRPr>
            </a:lvl3pPr>
            <a:lvl4pPr indent="0" lvl="3" marL="0" algn="ctr">
              <a:spcBef>
                <a:spcPts val="0"/>
              </a:spcBef>
              <a:buNone/>
              <a:defRPr b="1" sz="900">
                <a:solidFill>
                  <a:schemeClr val="lt1"/>
                </a:solidFill>
                <a:latin typeface="Calibri"/>
                <a:ea typeface="Calibri"/>
                <a:cs typeface="Calibri"/>
                <a:sym typeface="Calibri"/>
              </a:defRPr>
            </a:lvl4pPr>
            <a:lvl5pPr indent="0" lvl="4" marL="0" algn="ctr">
              <a:spcBef>
                <a:spcPts val="0"/>
              </a:spcBef>
              <a:buNone/>
              <a:defRPr b="1" sz="900">
                <a:solidFill>
                  <a:schemeClr val="lt1"/>
                </a:solidFill>
                <a:latin typeface="Calibri"/>
                <a:ea typeface="Calibri"/>
                <a:cs typeface="Calibri"/>
                <a:sym typeface="Calibri"/>
              </a:defRPr>
            </a:lvl5pPr>
            <a:lvl6pPr indent="0" lvl="5" marL="0" algn="ctr">
              <a:spcBef>
                <a:spcPts val="0"/>
              </a:spcBef>
              <a:buNone/>
              <a:defRPr b="1" sz="900">
                <a:solidFill>
                  <a:schemeClr val="lt1"/>
                </a:solidFill>
                <a:latin typeface="Calibri"/>
                <a:ea typeface="Calibri"/>
                <a:cs typeface="Calibri"/>
                <a:sym typeface="Calibri"/>
              </a:defRPr>
            </a:lvl6pPr>
            <a:lvl7pPr indent="0" lvl="6" marL="0" algn="ctr">
              <a:spcBef>
                <a:spcPts val="0"/>
              </a:spcBef>
              <a:buNone/>
              <a:defRPr b="1" sz="900">
                <a:solidFill>
                  <a:schemeClr val="lt1"/>
                </a:solidFill>
                <a:latin typeface="Calibri"/>
                <a:ea typeface="Calibri"/>
                <a:cs typeface="Calibri"/>
                <a:sym typeface="Calibri"/>
              </a:defRPr>
            </a:lvl7pPr>
            <a:lvl8pPr indent="0" lvl="7" marL="0" algn="ctr">
              <a:spcBef>
                <a:spcPts val="0"/>
              </a:spcBef>
              <a:buNone/>
              <a:defRPr b="1" sz="900">
                <a:solidFill>
                  <a:schemeClr val="lt1"/>
                </a:solidFill>
                <a:latin typeface="Calibri"/>
                <a:ea typeface="Calibri"/>
                <a:cs typeface="Calibri"/>
                <a:sym typeface="Calibri"/>
              </a:defRPr>
            </a:lvl8pPr>
            <a:lvl9pPr indent="0" lvl="8" marL="0" algn="ctr">
              <a:spcBef>
                <a:spcPts val="0"/>
              </a:spcBef>
              <a:buNone/>
              <a:defRPr b="1" sz="900">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
              <a:t>‹#›</a:t>
            </a:fld>
            <a:endParaRPr/>
          </a:p>
        </p:txBody>
      </p:sp>
      <p:sp>
        <p:nvSpPr>
          <p:cNvPr id="470" name="Google Shape;470;p95"/>
          <p:cNvSpPr txBox="1"/>
          <p:nvPr>
            <p:ph idx="1" type="body"/>
          </p:nvPr>
        </p:nvSpPr>
        <p:spPr>
          <a:xfrm>
            <a:off x="762144" y="924315"/>
            <a:ext cx="7935900" cy="3998400"/>
          </a:xfrm>
          <a:prstGeom prst="rect">
            <a:avLst/>
          </a:prstGeom>
          <a:noFill/>
          <a:ln>
            <a:noFill/>
          </a:ln>
        </p:spPr>
        <p:txBody>
          <a:bodyPr anchorCtr="0" anchor="t" bIns="34275" lIns="68575" spcFirstLastPara="1" rIns="68575" wrap="square" tIns="34275">
            <a:normAutofit/>
          </a:bodyPr>
          <a:lstStyle>
            <a:lvl1pPr indent="-361950" lvl="0" marL="457200" algn="l">
              <a:lnSpc>
                <a:spcPct val="100000"/>
              </a:lnSpc>
              <a:spcBef>
                <a:spcPts val="0"/>
              </a:spcBef>
              <a:spcAft>
                <a:spcPts val="0"/>
              </a:spcAft>
              <a:buClr>
                <a:schemeClr val="dk1"/>
              </a:buClr>
              <a:buSzPts val="2100"/>
              <a:buChar char="●"/>
              <a:defRPr>
                <a:latin typeface="Arial"/>
                <a:ea typeface="Arial"/>
                <a:cs typeface="Arial"/>
                <a:sym typeface="Arial"/>
              </a:defRPr>
            </a:lvl1pPr>
            <a:lvl2pPr indent="-342900" lvl="1" marL="914400" algn="l">
              <a:lnSpc>
                <a:spcPct val="100000"/>
              </a:lnSpc>
              <a:spcBef>
                <a:spcPts val="500"/>
              </a:spcBef>
              <a:spcAft>
                <a:spcPts val="0"/>
              </a:spcAft>
              <a:buClr>
                <a:schemeClr val="dk1"/>
              </a:buClr>
              <a:buSzPts val="1800"/>
              <a:buChar char="○"/>
              <a:defRPr>
                <a:latin typeface="Arial"/>
                <a:ea typeface="Arial"/>
                <a:cs typeface="Arial"/>
                <a:sym typeface="Arial"/>
              </a:defRPr>
            </a:lvl2pPr>
            <a:lvl3pPr indent="-323850" lvl="2" marL="1371600" algn="l">
              <a:lnSpc>
                <a:spcPct val="100000"/>
              </a:lnSpc>
              <a:spcBef>
                <a:spcPts val="500"/>
              </a:spcBef>
              <a:spcAft>
                <a:spcPts val="0"/>
              </a:spcAft>
              <a:buClr>
                <a:schemeClr val="dk1"/>
              </a:buClr>
              <a:buSzPts val="1500"/>
              <a:buChar char="■"/>
              <a:defRPr>
                <a:latin typeface="Arial"/>
                <a:ea typeface="Arial"/>
                <a:cs typeface="Arial"/>
                <a:sym typeface="Arial"/>
              </a:defRPr>
            </a:lvl3pPr>
            <a:lvl4pPr indent="-317500" lvl="3" marL="1828800" algn="l">
              <a:lnSpc>
                <a:spcPct val="100000"/>
              </a:lnSpc>
              <a:spcBef>
                <a:spcPts val="500"/>
              </a:spcBef>
              <a:spcAft>
                <a:spcPts val="0"/>
              </a:spcAft>
              <a:buClr>
                <a:schemeClr val="dk1"/>
              </a:buClr>
              <a:buSzPts val="1400"/>
              <a:buChar char="●"/>
              <a:defRPr>
                <a:latin typeface="Arial"/>
                <a:ea typeface="Arial"/>
                <a:cs typeface="Arial"/>
                <a:sym typeface="Arial"/>
              </a:defRPr>
            </a:lvl4pPr>
            <a:lvl5pPr indent="-317500" lvl="4" marL="2286000" algn="l">
              <a:lnSpc>
                <a:spcPct val="100000"/>
              </a:lnSpc>
              <a:spcBef>
                <a:spcPts val="500"/>
              </a:spcBef>
              <a:spcAft>
                <a:spcPts val="0"/>
              </a:spcAft>
              <a:buClr>
                <a:schemeClr val="dk1"/>
              </a:buClr>
              <a:buSzPts val="1400"/>
              <a:buChar char="○"/>
              <a:defRPr>
                <a:latin typeface="Arial"/>
                <a:ea typeface="Arial"/>
                <a:cs typeface="Arial"/>
                <a:sym typeface="Arial"/>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1200"/>
              </a:spcBef>
              <a:spcAft>
                <a:spcPts val="0"/>
              </a:spcAft>
              <a:buClr>
                <a:schemeClr val="dk1"/>
              </a:buClr>
              <a:buSzPts val="1400"/>
              <a:buChar char="●"/>
              <a:defRPr/>
            </a:lvl7pPr>
            <a:lvl8pPr indent="-317500" lvl="7" marL="3657600" algn="l">
              <a:lnSpc>
                <a:spcPct val="90000"/>
              </a:lnSpc>
              <a:spcBef>
                <a:spcPts val="1200"/>
              </a:spcBef>
              <a:spcAft>
                <a:spcPts val="0"/>
              </a:spcAft>
              <a:buClr>
                <a:schemeClr val="dk1"/>
              </a:buClr>
              <a:buSzPts val="1400"/>
              <a:buChar char="○"/>
              <a:defRPr/>
            </a:lvl8pPr>
            <a:lvl9pPr indent="-317500" lvl="8" marL="4114800" algn="l">
              <a:lnSpc>
                <a:spcPct val="90000"/>
              </a:lnSpc>
              <a:spcBef>
                <a:spcPts val="1200"/>
              </a:spcBef>
              <a:spcAft>
                <a:spcPts val="1200"/>
              </a:spcAft>
              <a:buClr>
                <a:schemeClr val="dk1"/>
              </a:buClr>
              <a:buSzPts val="1400"/>
              <a:buChar char="■"/>
              <a:defRPr/>
            </a:lvl9pPr>
          </a:lstStyle>
          <a:p/>
        </p:txBody>
      </p:sp>
      <p:sp>
        <p:nvSpPr>
          <p:cNvPr id="471" name="Google Shape;471;p95"/>
          <p:cNvSpPr txBox="1"/>
          <p:nvPr>
            <p:ph type="title"/>
          </p:nvPr>
        </p:nvSpPr>
        <p:spPr>
          <a:xfrm>
            <a:off x="762143" y="310601"/>
            <a:ext cx="7935900" cy="408300"/>
          </a:xfrm>
          <a:prstGeom prst="rect">
            <a:avLst/>
          </a:prstGeom>
          <a:noFill/>
          <a:ln>
            <a:noFill/>
          </a:ln>
        </p:spPr>
        <p:txBody>
          <a:bodyPr anchorCtr="0" anchor="t"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LOSING Slide 4">
  <p:cSld name="13_CLOSING Slide 4">
    <p:spTree>
      <p:nvGrpSpPr>
        <p:cNvPr id="472" name="Shape 472"/>
        <p:cNvGrpSpPr/>
        <p:nvPr/>
      </p:nvGrpSpPr>
      <p:grpSpPr>
        <a:xfrm>
          <a:off x="0" y="0"/>
          <a:ext cx="0" cy="0"/>
          <a:chOff x="0" y="0"/>
          <a:chExt cx="0" cy="0"/>
        </a:xfrm>
      </p:grpSpPr>
      <p:pic>
        <p:nvPicPr>
          <p:cNvPr id="473" name="Google Shape;473;p9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78" name="Shape 478"/>
        <p:cNvGrpSpPr/>
        <p:nvPr/>
      </p:nvGrpSpPr>
      <p:grpSpPr>
        <a:xfrm>
          <a:off x="0" y="0"/>
          <a:ext cx="0" cy="0"/>
          <a:chOff x="0" y="0"/>
          <a:chExt cx="0" cy="0"/>
        </a:xfrm>
      </p:grpSpPr>
      <p:sp>
        <p:nvSpPr>
          <p:cNvPr id="479" name="Google Shape;479;p98"/>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480" name="Google Shape;480;p98"/>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481" name="Google Shape;481;p9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82" name="Shape 482"/>
        <p:cNvGrpSpPr/>
        <p:nvPr/>
      </p:nvGrpSpPr>
      <p:grpSpPr>
        <a:xfrm>
          <a:off x="0" y="0"/>
          <a:ext cx="0" cy="0"/>
          <a:chOff x="0" y="0"/>
          <a:chExt cx="0" cy="0"/>
        </a:xfrm>
      </p:grpSpPr>
      <p:sp>
        <p:nvSpPr>
          <p:cNvPr id="483" name="Google Shape;483;p99"/>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484" name="Google Shape;484;p9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85" name="Shape 485"/>
        <p:cNvGrpSpPr/>
        <p:nvPr/>
      </p:nvGrpSpPr>
      <p:grpSpPr>
        <a:xfrm>
          <a:off x="0" y="0"/>
          <a:ext cx="0" cy="0"/>
          <a:chOff x="0" y="0"/>
          <a:chExt cx="0" cy="0"/>
        </a:xfrm>
      </p:grpSpPr>
      <p:sp>
        <p:nvSpPr>
          <p:cNvPr id="486" name="Google Shape;486;p10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87" name="Google Shape;487;p10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8" name="Google Shape;488;p10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89" name="Shape 489"/>
        <p:cNvGrpSpPr/>
        <p:nvPr/>
      </p:nvGrpSpPr>
      <p:grpSpPr>
        <a:xfrm>
          <a:off x="0" y="0"/>
          <a:ext cx="0" cy="0"/>
          <a:chOff x="0" y="0"/>
          <a:chExt cx="0" cy="0"/>
        </a:xfrm>
      </p:grpSpPr>
      <p:sp>
        <p:nvSpPr>
          <p:cNvPr id="490" name="Google Shape;490;p10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91" name="Google Shape;491;p10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92" name="Google Shape;492;p10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93" name="Google Shape;493;p10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4" name="Shape 494"/>
        <p:cNvGrpSpPr/>
        <p:nvPr/>
      </p:nvGrpSpPr>
      <p:grpSpPr>
        <a:xfrm>
          <a:off x="0" y="0"/>
          <a:ext cx="0" cy="0"/>
          <a:chOff x="0" y="0"/>
          <a:chExt cx="0" cy="0"/>
        </a:xfrm>
      </p:grpSpPr>
      <p:sp>
        <p:nvSpPr>
          <p:cNvPr id="495" name="Google Shape;495;p10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96" name="Google Shape;496;p10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97" name="Shape 497"/>
        <p:cNvGrpSpPr/>
        <p:nvPr/>
      </p:nvGrpSpPr>
      <p:grpSpPr>
        <a:xfrm>
          <a:off x="0" y="0"/>
          <a:ext cx="0" cy="0"/>
          <a:chOff x="0" y="0"/>
          <a:chExt cx="0" cy="0"/>
        </a:xfrm>
      </p:grpSpPr>
      <p:sp>
        <p:nvSpPr>
          <p:cNvPr id="498" name="Google Shape;498;p103"/>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99" name="Google Shape;499;p103"/>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500" name="Google Shape;500;p10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theme" Target="../theme/theme2.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theme" Target="../theme/theme3.xml"/><Relationship Id="rId1" Type="http://schemas.openxmlformats.org/officeDocument/2006/relationships/slideLayout" Target="../slideLayouts/slideLayout44.xml"/><Relationship Id="rId2" Type="http://schemas.openxmlformats.org/officeDocument/2006/relationships/slideLayout" Target="../slideLayouts/slideLayout45.xml"/><Relationship Id="rId3" Type="http://schemas.openxmlformats.org/officeDocument/2006/relationships/slideLayout" Target="../slideLayouts/slideLayout46.xml"/><Relationship Id="rId4" Type="http://schemas.openxmlformats.org/officeDocument/2006/relationships/slideLayout" Target="../slideLayouts/slideLayout47.xml"/><Relationship Id="rId9" Type="http://schemas.openxmlformats.org/officeDocument/2006/relationships/slideLayout" Target="../slideLayouts/slideLayout52.xml"/><Relationship Id="rId5" Type="http://schemas.openxmlformats.org/officeDocument/2006/relationships/slideLayout" Target="../slideLayouts/slideLayout48.xml"/><Relationship Id="rId6" Type="http://schemas.openxmlformats.org/officeDocument/2006/relationships/slideLayout" Target="../slideLayouts/slideLayout49.xml"/><Relationship Id="rId7" Type="http://schemas.openxmlformats.org/officeDocument/2006/relationships/slideLayout" Target="../slideLayouts/slideLayout50.xml"/><Relationship Id="rId8" Type="http://schemas.openxmlformats.org/officeDocument/2006/relationships/slideLayout" Target="../slideLayouts/slideLayout51.xml"/><Relationship Id="rId11" Type="http://schemas.openxmlformats.org/officeDocument/2006/relationships/slideLayout" Target="../slideLayouts/slideLayout54.xml"/><Relationship Id="rId10" Type="http://schemas.openxmlformats.org/officeDocument/2006/relationships/slideLayout" Target="../slideLayouts/slideLayout53.xml"/><Relationship Id="rId13" Type="http://schemas.openxmlformats.org/officeDocument/2006/relationships/slideLayout" Target="../slideLayouts/slideLayout56.xml"/><Relationship Id="rId12" Type="http://schemas.openxmlformats.org/officeDocument/2006/relationships/slideLayout" Target="../slideLayouts/slideLayout55.xml"/><Relationship Id="rId15" Type="http://schemas.openxmlformats.org/officeDocument/2006/relationships/slideLayout" Target="../slideLayouts/slideLayout58.xml"/><Relationship Id="rId14" Type="http://schemas.openxmlformats.org/officeDocument/2006/relationships/slideLayout" Target="../slideLayouts/slideLayout57.xml"/><Relationship Id="rId17" Type="http://schemas.openxmlformats.org/officeDocument/2006/relationships/slideLayout" Target="../slideLayouts/slideLayout60.xml"/><Relationship Id="rId16" Type="http://schemas.openxmlformats.org/officeDocument/2006/relationships/slideLayout" Target="../slideLayouts/slideLayout59.xml"/><Relationship Id="rId19" Type="http://schemas.openxmlformats.org/officeDocument/2006/relationships/slideLayout" Target="../slideLayouts/slideLayout62.xml"/><Relationship Id="rId18" Type="http://schemas.openxmlformats.org/officeDocument/2006/relationships/slideLayout" Target="../slideLayouts/slideLayout61.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82.xml"/><Relationship Id="rId22" Type="http://schemas.openxmlformats.org/officeDocument/2006/relationships/slideLayout" Target="../slideLayouts/slideLayout84.xml"/><Relationship Id="rId21" Type="http://schemas.openxmlformats.org/officeDocument/2006/relationships/slideLayout" Target="../slideLayouts/slideLayout83.xml"/><Relationship Id="rId24" Type="http://schemas.openxmlformats.org/officeDocument/2006/relationships/slideLayout" Target="../slideLayouts/slideLayout86.xml"/><Relationship Id="rId23" Type="http://schemas.openxmlformats.org/officeDocument/2006/relationships/slideLayout" Target="../slideLayouts/slideLayout85.xml"/><Relationship Id="rId1" Type="http://schemas.openxmlformats.org/officeDocument/2006/relationships/slideLayout" Target="../slideLayouts/slideLayout63.xml"/><Relationship Id="rId2" Type="http://schemas.openxmlformats.org/officeDocument/2006/relationships/slideLayout" Target="../slideLayouts/slideLayout64.xml"/><Relationship Id="rId3" Type="http://schemas.openxmlformats.org/officeDocument/2006/relationships/slideLayout" Target="../slideLayouts/slideLayout65.xml"/><Relationship Id="rId4" Type="http://schemas.openxmlformats.org/officeDocument/2006/relationships/slideLayout" Target="../slideLayouts/slideLayout66.xml"/><Relationship Id="rId9" Type="http://schemas.openxmlformats.org/officeDocument/2006/relationships/slideLayout" Target="../slideLayouts/slideLayout71.xml"/><Relationship Id="rId26" Type="http://schemas.openxmlformats.org/officeDocument/2006/relationships/slideLayout" Target="../slideLayouts/slideLayout88.xml"/><Relationship Id="rId25" Type="http://schemas.openxmlformats.org/officeDocument/2006/relationships/slideLayout" Target="../slideLayouts/slideLayout87.xml"/><Relationship Id="rId28" Type="http://schemas.openxmlformats.org/officeDocument/2006/relationships/slideLayout" Target="../slideLayouts/slideLayout90.xml"/><Relationship Id="rId27" Type="http://schemas.openxmlformats.org/officeDocument/2006/relationships/slideLayout" Target="../slideLayouts/slideLayout89.xml"/><Relationship Id="rId5" Type="http://schemas.openxmlformats.org/officeDocument/2006/relationships/slideLayout" Target="../slideLayouts/slideLayout67.xml"/><Relationship Id="rId6" Type="http://schemas.openxmlformats.org/officeDocument/2006/relationships/slideLayout" Target="../slideLayouts/slideLayout68.xml"/><Relationship Id="rId29" Type="http://schemas.openxmlformats.org/officeDocument/2006/relationships/slideLayout" Target="../slideLayouts/slideLayout91.xml"/><Relationship Id="rId7" Type="http://schemas.openxmlformats.org/officeDocument/2006/relationships/slideLayout" Target="../slideLayouts/slideLayout69.xml"/><Relationship Id="rId8" Type="http://schemas.openxmlformats.org/officeDocument/2006/relationships/slideLayout" Target="../slideLayouts/slideLayout70.xml"/><Relationship Id="rId31" Type="http://schemas.openxmlformats.org/officeDocument/2006/relationships/slideLayout" Target="../slideLayouts/slideLayout93.xml"/><Relationship Id="rId30" Type="http://schemas.openxmlformats.org/officeDocument/2006/relationships/slideLayout" Target="../slideLayouts/slideLayout92.xml"/><Relationship Id="rId11" Type="http://schemas.openxmlformats.org/officeDocument/2006/relationships/slideLayout" Target="../slideLayouts/slideLayout73.xml"/><Relationship Id="rId10" Type="http://schemas.openxmlformats.org/officeDocument/2006/relationships/slideLayout" Target="../slideLayouts/slideLayout72.xml"/><Relationship Id="rId32" Type="http://schemas.openxmlformats.org/officeDocument/2006/relationships/theme" Target="../theme/theme5.xml"/><Relationship Id="rId13" Type="http://schemas.openxmlformats.org/officeDocument/2006/relationships/slideLayout" Target="../slideLayouts/slideLayout75.xml"/><Relationship Id="rId12" Type="http://schemas.openxmlformats.org/officeDocument/2006/relationships/slideLayout" Target="../slideLayouts/slideLayout74.xml"/><Relationship Id="rId15" Type="http://schemas.openxmlformats.org/officeDocument/2006/relationships/slideLayout" Target="../slideLayouts/slideLayout77.xml"/><Relationship Id="rId14" Type="http://schemas.openxmlformats.org/officeDocument/2006/relationships/slideLayout" Target="../slideLayouts/slideLayout76.xml"/><Relationship Id="rId17" Type="http://schemas.openxmlformats.org/officeDocument/2006/relationships/slideLayout" Target="../slideLayouts/slideLayout79.xml"/><Relationship Id="rId16" Type="http://schemas.openxmlformats.org/officeDocument/2006/relationships/slideLayout" Target="../slideLayouts/slideLayout78.xml"/><Relationship Id="rId19" Type="http://schemas.openxmlformats.org/officeDocument/2006/relationships/slideLayout" Target="../slideLayouts/slideLayout81.xml"/><Relationship Id="rId18" Type="http://schemas.openxmlformats.org/officeDocument/2006/relationships/slideLayout" Target="../slideLayouts/slideLayout80.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0" Type="http://schemas.openxmlformats.org/officeDocument/2006/relationships/theme" Target="../theme/theme6.xml"/><Relationship Id="rId1" Type="http://schemas.openxmlformats.org/officeDocument/2006/relationships/slideLayout" Target="../slideLayouts/slideLayout107.xml"/><Relationship Id="rId2" Type="http://schemas.openxmlformats.org/officeDocument/2006/relationships/slideLayout" Target="../slideLayouts/slideLayout108.xml"/><Relationship Id="rId3" Type="http://schemas.openxmlformats.org/officeDocument/2006/relationships/slideLayout" Target="../slideLayouts/slideLayout109.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5" Type="http://schemas.openxmlformats.org/officeDocument/2006/relationships/slideLayout" Target="../slideLayouts/slideLayout111.xml"/><Relationship Id="rId6" Type="http://schemas.openxmlformats.org/officeDocument/2006/relationships/slideLayout" Target="../slideLayouts/slideLayout112.xml"/><Relationship Id="rId7" Type="http://schemas.openxmlformats.org/officeDocument/2006/relationships/slideLayout" Target="../slideLayouts/slideLayout113.xml"/><Relationship Id="rId8" Type="http://schemas.openxmlformats.org/officeDocument/2006/relationships/slideLayout" Target="../slideLayouts/slideLayout114.xml"/><Relationship Id="rId11" Type="http://schemas.openxmlformats.org/officeDocument/2006/relationships/slideLayout" Target="../slideLayouts/slideLayout117.xml"/><Relationship Id="rId10" Type="http://schemas.openxmlformats.org/officeDocument/2006/relationships/slideLayout" Target="../slideLayouts/slideLayout116.xml"/><Relationship Id="rId13" Type="http://schemas.openxmlformats.org/officeDocument/2006/relationships/slideLayout" Target="../slideLayouts/slideLayout119.xml"/><Relationship Id="rId12" Type="http://schemas.openxmlformats.org/officeDocument/2006/relationships/slideLayout" Target="../slideLayouts/slideLayout118.xml"/><Relationship Id="rId15" Type="http://schemas.openxmlformats.org/officeDocument/2006/relationships/slideLayout" Target="../slideLayouts/slideLayout121.xml"/><Relationship Id="rId14" Type="http://schemas.openxmlformats.org/officeDocument/2006/relationships/slideLayout" Target="../slideLayouts/slideLayout120.xml"/><Relationship Id="rId17" Type="http://schemas.openxmlformats.org/officeDocument/2006/relationships/slideLayout" Target="../slideLayouts/slideLayout123.xml"/><Relationship Id="rId16" Type="http://schemas.openxmlformats.org/officeDocument/2006/relationships/slideLayout" Target="../slideLayouts/slideLayout122.xml"/><Relationship Id="rId19" Type="http://schemas.openxmlformats.org/officeDocument/2006/relationships/slideLayout" Target="../slideLayouts/slideLayout125.xml"/><Relationship Id="rId18" Type="http://schemas.openxmlformats.org/officeDocument/2006/relationships/slideLayout" Target="../slideLayouts/slideLayout12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rmAutofit/>
          </a:bodyPr>
          <a:lstStyle>
            <a:lvl1pPr lvl="0" marR="0" rtl="0" algn="l">
              <a:lnSpc>
                <a:spcPct val="100000"/>
              </a:lnSpc>
              <a:spcBef>
                <a:spcPts val="0"/>
              </a:spcBef>
              <a:spcAft>
                <a:spcPts val="0"/>
              </a:spcAft>
              <a:buClr>
                <a:schemeClr val="dk1"/>
              </a:buClr>
              <a:buSzPts val="3000"/>
              <a:buFont typeface="Calibri"/>
              <a:buNone/>
              <a:defRPr b="0" i="0" sz="3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2100"/>
              <a:buFont typeface="Calibri"/>
              <a:buNone/>
              <a:defRPr b="0" i="0" sz="2100" u="none" cap="none" strike="noStrike">
                <a:solidFill>
                  <a:schemeClr val="dk1"/>
                </a:solidFill>
                <a:latin typeface="Calibri"/>
                <a:ea typeface="Calibri"/>
                <a:cs typeface="Calibri"/>
                <a:sym typeface="Calibri"/>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68575" lIns="68575" spcFirstLastPara="1" rIns="68575" wrap="square" tIns="68575">
            <a:normAutofit/>
          </a:bodyPr>
          <a:lstStyle>
            <a:lvl1pPr indent="-342900" lvl="0" marL="457200" marR="0" rtl="0" algn="l">
              <a:lnSpc>
                <a:spcPct val="115000"/>
              </a:lnSpc>
              <a:spcBef>
                <a:spcPts val="0"/>
              </a:spcBef>
              <a:spcAft>
                <a:spcPts val="0"/>
              </a:spcAft>
              <a:buClr>
                <a:schemeClr val="dk2"/>
              </a:buClr>
              <a:buSzPts val="1800"/>
              <a:buFont typeface="Calibri"/>
              <a:buChar char="●"/>
              <a:defRPr b="0" i="0" sz="1800" u="none" cap="none" strike="noStrike">
                <a:solidFill>
                  <a:schemeClr val="dk2"/>
                </a:solidFill>
                <a:latin typeface="Calibri"/>
                <a:ea typeface="Calibri"/>
                <a:cs typeface="Calibri"/>
                <a:sym typeface="Calibri"/>
              </a:defRPr>
            </a:lvl1pPr>
            <a:lvl2pPr indent="-323850" lvl="1" marL="914400" marR="0" rtl="0" algn="l">
              <a:lnSpc>
                <a:spcPct val="115000"/>
              </a:lnSpc>
              <a:spcBef>
                <a:spcPts val="0"/>
              </a:spcBef>
              <a:spcAft>
                <a:spcPts val="0"/>
              </a:spcAft>
              <a:buClr>
                <a:schemeClr val="dk2"/>
              </a:buClr>
              <a:buSzPts val="1500"/>
              <a:buFont typeface="Calibri"/>
              <a:buChar char="○"/>
              <a:defRPr b="0" i="0" sz="1500" u="none" cap="none" strike="noStrike">
                <a:solidFill>
                  <a:schemeClr val="dk2"/>
                </a:solidFill>
                <a:latin typeface="Calibri"/>
                <a:ea typeface="Calibri"/>
                <a:cs typeface="Calibri"/>
                <a:sym typeface="Calibri"/>
              </a:defRPr>
            </a:lvl2pPr>
            <a:lvl3pPr indent="-317500" lvl="2" marL="1371600" marR="0" rtl="0" algn="l">
              <a:lnSpc>
                <a:spcPct val="115000"/>
              </a:lnSpc>
              <a:spcBef>
                <a:spcPts val="0"/>
              </a:spcBef>
              <a:spcAft>
                <a:spcPts val="0"/>
              </a:spcAft>
              <a:buClr>
                <a:schemeClr val="dk2"/>
              </a:buClr>
              <a:buSzPts val="1400"/>
              <a:buFont typeface="Calibri"/>
              <a:buChar char="■"/>
              <a:defRPr b="0" i="0" sz="1400" u="none" cap="none" strike="noStrike">
                <a:solidFill>
                  <a:schemeClr val="dk2"/>
                </a:solidFill>
                <a:latin typeface="Calibri"/>
                <a:ea typeface="Calibri"/>
                <a:cs typeface="Calibri"/>
                <a:sym typeface="Calibri"/>
              </a:defRPr>
            </a:lvl3pPr>
            <a:lvl4pPr indent="-304800" lvl="3" marL="1828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4pPr>
            <a:lvl5pPr indent="-304800" lvl="4" marL="22860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5pPr>
            <a:lvl6pPr indent="-304800" lvl="5" marL="27432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6pPr>
            <a:lvl7pPr indent="-304800" lvl="6" marL="32004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7pPr>
            <a:lvl8pPr indent="-304800" lvl="7" marL="36576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8pPr>
            <a:lvl9pPr indent="-304800" lvl="8" marL="4114800" marR="0" rtl="0" algn="l">
              <a:lnSpc>
                <a:spcPct val="115000"/>
              </a:lnSpc>
              <a:spcBef>
                <a:spcPts val="0"/>
              </a:spcBef>
              <a:spcAft>
                <a:spcPts val="0"/>
              </a:spcAft>
              <a:buClr>
                <a:schemeClr val="dk2"/>
              </a:buClr>
              <a:buSzPts val="1200"/>
              <a:buFont typeface="Calibri"/>
              <a:buChar char="■"/>
              <a:defRPr b="0" i="0" sz="1200" u="none" cap="none" strike="noStrike">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8" name="Shape 218"/>
        <p:cNvGrpSpPr/>
        <p:nvPr/>
      </p:nvGrpSpPr>
      <p:grpSpPr>
        <a:xfrm>
          <a:off x="0" y="0"/>
          <a:ext cx="0" cy="0"/>
          <a:chOff x="0" y="0"/>
          <a:chExt cx="0" cy="0"/>
        </a:xfrm>
      </p:grpSpPr>
      <p:sp>
        <p:nvSpPr>
          <p:cNvPr id="219" name="Google Shape;219;p4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220" name="Google Shape;220;p4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221" name="Google Shape;221;p4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222" name="Google Shape;222;p4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223" name="Google Shape;223;p4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18" name="Shape 318"/>
        <p:cNvGrpSpPr/>
        <p:nvPr/>
      </p:nvGrpSpPr>
      <p:grpSpPr>
        <a:xfrm>
          <a:off x="0" y="0"/>
          <a:ext cx="0" cy="0"/>
          <a:chOff x="0" y="0"/>
          <a:chExt cx="0" cy="0"/>
        </a:xfrm>
      </p:grpSpPr>
      <p:sp>
        <p:nvSpPr>
          <p:cNvPr id="319" name="Google Shape;319;p6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4000"/>
              <a:buFont typeface="Calibri"/>
              <a:buNone/>
              <a:defRPr sz="4000">
                <a:solidFill>
                  <a:schemeClr val="dk1"/>
                </a:solidFill>
                <a:latin typeface="Calibri"/>
                <a:ea typeface="Calibri"/>
                <a:cs typeface="Calibri"/>
                <a:sym typeface="Calibri"/>
              </a:defRPr>
            </a:lvl1pPr>
            <a:lvl2pPr lvl="1">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2pPr>
            <a:lvl3pPr lvl="2">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3pPr>
            <a:lvl4pPr lvl="3">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4pPr>
            <a:lvl5pPr lvl="4">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5pPr>
            <a:lvl6pPr lvl="5">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6pPr>
            <a:lvl7pPr lvl="6">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7pPr>
            <a:lvl8pPr lvl="7">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8pPr>
            <a:lvl9pPr lvl="8">
              <a:spcBef>
                <a:spcPts val="0"/>
              </a:spcBef>
              <a:spcAft>
                <a:spcPts val="0"/>
              </a:spcAft>
              <a:buClr>
                <a:schemeClr val="dk1"/>
              </a:buClr>
              <a:buSzPts val="2800"/>
              <a:buFont typeface="Calibri"/>
              <a:buNone/>
              <a:defRPr sz="2800">
                <a:solidFill>
                  <a:schemeClr val="dk1"/>
                </a:solidFill>
                <a:latin typeface="Calibri"/>
                <a:ea typeface="Calibri"/>
                <a:cs typeface="Calibri"/>
                <a:sym typeface="Calibri"/>
              </a:defRPr>
            </a:lvl9pPr>
          </a:lstStyle>
          <a:p/>
        </p:txBody>
      </p:sp>
      <p:sp>
        <p:nvSpPr>
          <p:cNvPr id="320" name="Google Shape;320;p6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81000" lvl="0" marL="457200">
              <a:lnSpc>
                <a:spcPct val="115000"/>
              </a:lnSpc>
              <a:spcBef>
                <a:spcPts val="0"/>
              </a:spcBef>
              <a:spcAft>
                <a:spcPts val="0"/>
              </a:spcAft>
              <a:buClr>
                <a:schemeClr val="dk2"/>
              </a:buClr>
              <a:buSzPts val="2400"/>
              <a:buFont typeface="Calibri"/>
              <a:buChar char="●"/>
              <a:defRPr sz="2400">
                <a:solidFill>
                  <a:schemeClr val="dk2"/>
                </a:solidFill>
                <a:latin typeface="Calibri"/>
                <a:ea typeface="Calibri"/>
                <a:cs typeface="Calibri"/>
                <a:sym typeface="Calibri"/>
              </a:defRPr>
            </a:lvl1pPr>
            <a:lvl2pPr indent="-355600" lvl="1" marL="914400">
              <a:lnSpc>
                <a:spcPct val="115000"/>
              </a:lnSpc>
              <a:spcBef>
                <a:spcPts val="0"/>
              </a:spcBef>
              <a:spcAft>
                <a:spcPts val="0"/>
              </a:spcAft>
              <a:buClr>
                <a:schemeClr val="dk2"/>
              </a:buClr>
              <a:buSzPts val="2000"/>
              <a:buFont typeface="Calibri"/>
              <a:buChar char="○"/>
              <a:defRPr sz="2000">
                <a:solidFill>
                  <a:schemeClr val="dk2"/>
                </a:solidFill>
                <a:latin typeface="Calibri"/>
                <a:ea typeface="Calibri"/>
                <a:cs typeface="Calibri"/>
                <a:sym typeface="Calibri"/>
              </a:defRPr>
            </a:lvl2pPr>
            <a:lvl3pPr indent="-342900" lvl="2" marL="1371600">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3pPr>
            <a:lvl4pPr indent="-330200" lvl="3" marL="1828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4pPr>
            <a:lvl5pPr indent="-330200" lvl="4" marL="22860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5pPr>
            <a:lvl6pPr indent="-330200" lvl="5" marL="27432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6pPr>
            <a:lvl7pPr indent="-330200" lvl="6" marL="32004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7pPr>
            <a:lvl8pPr indent="-330200" lvl="7" marL="36576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8pPr>
            <a:lvl9pPr indent="-330200" lvl="8" marL="4114800">
              <a:lnSpc>
                <a:spcPct val="115000"/>
              </a:lnSpc>
              <a:spcBef>
                <a:spcPts val="0"/>
              </a:spcBef>
              <a:spcAft>
                <a:spcPts val="0"/>
              </a:spcAft>
              <a:buClr>
                <a:schemeClr val="dk2"/>
              </a:buClr>
              <a:buSzPts val="1600"/>
              <a:buFont typeface="Calibri"/>
              <a:buChar char="■"/>
              <a:defRPr sz="1600">
                <a:solidFill>
                  <a:schemeClr val="dk2"/>
                </a:solidFill>
                <a:latin typeface="Calibri"/>
                <a:ea typeface="Calibri"/>
                <a:cs typeface="Calibri"/>
                <a:sym typeface="Calibri"/>
              </a:defRPr>
            </a:lvl9pPr>
          </a:lstStyle>
          <a:p/>
        </p:txBody>
      </p:sp>
      <p:sp>
        <p:nvSpPr>
          <p:cNvPr id="321" name="Google Shape;321;p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 id="2147483736" r:id="rId27"/>
    <p:sldLayoutId id="2147483737" r:id="rId28"/>
    <p:sldLayoutId id="2147483738" r:id="rId29"/>
    <p:sldLayoutId id="2147483739" r:id="rId30"/>
    <p:sldLayoutId id="2147483740" r:id="rId3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74" name="Shape 474"/>
        <p:cNvGrpSpPr/>
        <p:nvPr/>
      </p:nvGrpSpPr>
      <p:grpSpPr>
        <a:xfrm>
          <a:off x="0" y="0"/>
          <a:ext cx="0" cy="0"/>
          <a:chOff x="0" y="0"/>
          <a:chExt cx="0" cy="0"/>
        </a:xfrm>
      </p:grpSpPr>
      <p:sp>
        <p:nvSpPr>
          <p:cNvPr id="475" name="Google Shape;475;p9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476" name="Google Shape;476;p9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477" name="Google Shape;477;p9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29" name="Shape 529"/>
        <p:cNvGrpSpPr/>
        <p:nvPr/>
      </p:nvGrpSpPr>
      <p:grpSpPr>
        <a:xfrm>
          <a:off x="0" y="0"/>
          <a:ext cx="0" cy="0"/>
          <a:chOff x="0" y="0"/>
          <a:chExt cx="0" cy="0"/>
        </a:xfrm>
      </p:grpSpPr>
      <p:sp>
        <p:nvSpPr>
          <p:cNvPr id="530" name="Google Shape;530;p111"/>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531" name="Google Shape;531;p111"/>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532" name="Google Shape;532;p11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spcBef>
                <a:spcPts val="0"/>
              </a:spcBef>
              <a:spcAft>
                <a:spcPts val="0"/>
              </a:spcAft>
              <a:buSzPts val="1100"/>
              <a:buNone/>
              <a:defRPr sz="900">
                <a:solidFill>
                  <a:srgbClr val="757575"/>
                </a:solidFill>
                <a:latin typeface="Arial"/>
                <a:ea typeface="Arial"/>
                <a:cs typeface="Arial"/>
                <a:sym typeface="Arial"/>
              </a:defRPr>
            </a:lvl1pPr>
            <a:lvl2pPr lvl="1" marR="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533" name="Google Shape;533;p11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spcBef>
                <a:spcPts val="0"/>
              </a:spcBef>
              <a:spcAft>
                <a:spcPts val="0"/>
              </a:spcAft>
              <a:buSzPts val="1100"/>
              <a:buNone/>
              <a:defRPr sz="900">
                <a:solidFill>
                  <a:srgbClr val="757575"/>
                </a:solidFill>
                <a:latin typeface="Arial"/>
                <a:ea typeface="Arial"/>
                <a:cs typeface="Arial"/>
                <a:sym typeface="Arial"/>
              </a:defRPr>
            </a:lvl1pPr>
            <a:lvl2pPr lvl="1" marR="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534" name="Google Shape;534;p11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sz="900">
                <a:solidFill>
                  <a:srgbClr val="757575"/>
                </a:solidFill>
                <a:latin typeface="Arial"/>
                <a:ea typeface="Arial"/>
                <a:cs typeface="Arial"/>
                <a:sym typeface="Arial"/>
              </a:defRPr>
            </a:lvl1pPr>
            <a:lvl2pPr indent="0" lvl="1" marL="0" marR="0" algn="r">
              <a:spcBef>
                <a:spcPts val="0"/>
              </a:spcBef>
              <a:buNone/>
              <a:defRPr sz="900">
                <a:solidFill>
                  <a:srgbClr val="757575"/>
                </a:solidFill>
                <a:latin typeface="Arial"/>
                <a:ea typeface="Arial"/>
                <a:cs typeface="Arial"/>
                <a:sym typeface="Arial"/>
              </a:defRPr>
            </a:lvl2pPr>
            <a:lvl3pPr indent="0" lvl="2" marL="0" marR="0" algn="r">
              <a:spcBef>
                <a:spcPts val="0"/>
              </a:spcBef>
              <a:buNone/>
              <a:defRPr sz="900">
                <a:solidFill>
                  <a:srgbClr val="757575"/>
                </a:solidFill>
                <a:latin typeface="Arial"/>
                <a:ea typeface="Arial"/>
                <a:cs typeface="Arial"/>
                <a:sym typeface="Arial"/>
              </a:defRPr>
            </a:lvl3pPr>
            <a:lvl4pPr indent="0" lvl="3" marL="0" marR="0" algn="r">
              <a:spcBef>
                <a:spcPts val="0"/>
              </a:spcBef>
              <a:buNone/>
              <a:defRPr sz="900">
                <a:solidFill>
                  <a:srgbClr val="757575"/>
                </a:solidFill>
                <a:latin typeface="Arial"/>
                <a:ea typeface="Arial"/>
                <a:cs typeface="Arial"/>
                <a:sym typeface="Arial"/>
              </a:defRPr>
            </a:lvl4pPr>
            <a:lvl5pPr indent="0" lvl="4" marL="0" marR="0" algn="r">
              <a:spcBef>
                <a:spcPts val="0"/>
              </a:spcBef>
              <a:buNone/>
              <a:defRPr sz="900">
                <a:solidFill>
                  <a:srgbClr val="757575"/>
                </a:solidFill>
                <a:latin typeface="Arial"/>
                <a:ea typeface="Arial"/>
                <a:cs typeface="Arial"/>
                <a:sym typeface="Arial"/>
              </a:defRPr>
            </a:lvl5pPr>
            <a:lvl6pPr indent="0" lvl="5" marL="0" marR="0" algn="r">
              <a:spcBef>
                <a:spcPts val="0"/>
              </a:spcBef>
              <a:buNone/>
              <a:defRPr sz="900">
                <a:solidFill>
                  <a:srgbClr val="757575"/>
                </a:solidFill>
                <a:latin typeface="Arial"/>
                <a:ea typeface="Arial"/>
                <a:cs typeface="Arial"/>
                <a:sym typeface="Arial"/>
              </a:defRPr>
            </a:lvl6pPr>
            <a:lvl7pPr indent="0" lvl="6" marL="0" marR="0" algn="r">
              <a:spcBef>
                <a:spcPts val="0"/>
              </a:spcBef>
              <a:buNone/>
              <a:defRPr sz="900">
                <a:solidFill>
                  <a:srgbClr val="757575"/>
                </a:solidFill>
                <a:latin typeface="Arial"/>
                <a:ea typeface="Arial"/>
                <a:cs typeface="Arial"/>
                <a:sym typeface="Arial"/>
              </a:defRPr>
            </a:lvl7pPr>
            <a:lvl8pPr indent="0" lvl="7" marL="0" marR="0" algn="r">
              <a:spcBef>
                <a:spcPts val="0"/>
              </a:spcBef>
              <a:buNone/>
              <a:defRPr sz="900">
                <a:solidFill>
                  <a:srgbClr val="757575"/>
                </a:solidFill>
                <a:latin typeface="Arial"/>
                <a:ea typeface="Arial"/>
                <a:cs typeface="Arial"/>
                <a:sym typeface="Arial"/>
              </a:defRPr>
            </a:lvl8pPr>
            <a:lvl9pPr indent="0" lvl="8" marL="0" marR="0" algn="r">
              <a:spcBef>
                <a:spcPts val="0"/>
              </a:spcBef>
              <a:buNone/>
              <a:defRPr sz="900">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 id="2147483772"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0.xml"/><Relationship Id="rId3" Type="http://schemas.openxmlformats.org/officeDocument/2006/relationships/image" Target="../media/image98.png"/><Relationship Id="rId4" Type="http://schemas.openxmlformats.org/officeDocument/2006/relationships/image" Target="../media/image89.png"/><Relationship Id="rId5" Type="http://schemas.openxmlformats.org/officeDocument/2006/relationships/image" Target="../media/image82.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00.xml"/><Relationship Id="rId3" Type="http://schemas.openxmlformats.org/officeDocument/2006/relationships/image" Target="../media/image208.png"/><Relationship Id="rId4" Type="http://schemas.openxmlformats.org/officeDocument/2006/relationships/image" Target="../media/image215.png"/><Relationship Id="rId9" Type="http://schemas.openxmlformats.org/officeDocument/2006/relationships/image" Target="../media/image214.png"/><Relationship Id="rId5" Type="http://schemas.openxmlformats.org/officeDocument/2006/relationships/image" Target="../media/image207.png"/><Relationship Id="rId6" Type="http://schemas.openxmlformats.org/officeDocument/2006/relationships/image" Target="../media/image226.png"/><Relationship Id="rId7" Type="http://schemas.openxmlformats.org/officeDocument/2006/relationships/image" Target="../media/image222.png"/><Relationship Id="rId8" Type="http://schemas.openxmlformats.org/officeDocument/2006/relationships/image" Target="../media/image218.png"/><Relationship Id="rId11" Type="http://schemas.openxmlformats.org/officeDocument/2006/relationships/hyperlink" Target="http://www.youtube.com/watch?v=_W0bSen8Qjg" TargetMode="External"/><Relationship Id="rId10" Type="http://schemas.openxmlformats.org/officeDocument/2006/relationships/image" Target="../media/image231.png"/><Relationship Id="rId12" Type="http://schemas.openxmlformats.org/officeDocument/2006/relationships/image" Target="../media/image224.jp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02.xml"/><Relationship Id="rId3" Type="http://schemas.openxmlformats.org/officeDocument/2006/relationships/image" Target="../media/image204.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03.xml"/><Relationship Id="rId3" Type="http://schemas.openxmlformats.org/officeDocument/2006/relationships/image" Target="../media/image204.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5.xml"/><Relationship Id="rId3" Type="http://schemas.openxmlformats.org/officeDocument/2006/relationships/image" Target="../media/image189.gif"/></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6.xml"/><Relationship Id="rId3" Type="http://schemas.openxmlformats.org/officeDocument/2006/relationships/image" Target="../media/image234.png"/><Relationship Id="rId4" Type="http://schemas.openxmlformats.org/officeDocument/2006/relationships/hyperlink" Target="https://www.cellimagelibrary.org/images/10790" TargetMode="External"/><Relationship Id="rId5" Type="http://schemas.openxmlformats.org/officeDocument/2006/relationships/image" Target="../media/image244.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7.xml"/><Relationship Id="rId3" Type="http://schemas.openxmlformats.org/officeDocument/2006/relationships/image" Target="../media/image236.png"/><Relationship Id="rId4" Type="http://schemas.openxmlformats.org/officeDocument/2006/relationships/image" Target="../media/image230.png"/><Relationship Id="rId5" Type="http://schemas.openxmlformats.org/officeDocument/2006/relationships/image" Target="../media/image237.png"/><Relationship Id="rId6" Type="http://schemas.openxmlformats.org/officeDocument/2006/relationships/hyperlink" Target="https://pdb101.rcsb.org/sci-art/goodsell-gallery/respiratory-droplet" TargetMode="Externa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8.xml"/><Relationship Id="rId3" Type="http://schemas.openxmlformats.org/officeDocument/2006/relationships/image" Target="../media/image239.png"/><Relationship Id="rId4" Type="http://schemas.openxmlformats.org/officeDocument/2006/relationships/image" Target="../media/image238.png"/><Relationship Id="rId5" Type="http://schemas.openxmlformats.org/officeDocument/2006/relationships/hyperlink" Target="https://www.nature.com/articles/mi201330" TargetMode="Externa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09.xml"/><Relationship Id="rId3" Type="http://schemas.openxmlformats.org/officeDocument/2006/relationships/image" Target="../media/image244.png"/><Relationship Id="rId4" Type="http://schemas.openxmlformats.org/officeDocument/2006/relationships/image" Target="../media/image239.png"/><Relationship Id="rId5" Type="http://schemas.openxmlformats.org/officeDocument/2006/relationships/image" Target="../media/image24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1.xml"/><Relationship Id="rId3" Type="http://schemas.openxmlformats.org/officeDocument/2006/relationships/image" Target="../media/image90.png"/><Relationship Id="rId4" Type="http://schemas.openxmlformats.org/officeDocument/2006/relationships/image" Target="../media/image105.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0.xml"/><Relationship Id="rId3" Type="http://schemas.openxmlformats.org/officeDocument/2006/relationships/image" Target="../media/image246.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1.xml"/><Relationship Id="rId3" Type="http://schemas.openxmlformats.org/officeDocument/2006/relationships/image" Target="../media/image240.png"/><Relationship Id="rId4" Type="http://schemas.openxmlformats.org/officeDocument/2006/relationships/hyperlink" Target="https://www.plasticsurgeoncapetown.com/skin-cancers.php" TargetMode="Externa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2.xml"/><Relationship Id="rId3" Type="http://schemas.openxmlformats.org/officeDocument/2006/relationships/image" Target="../media/image250.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4.xml"/><Relationship Id="rId3" Type="http://schemas.openxmlformats.org/officeDocument/2006/relationships/image" Target="../media/image242.png"/><Relationship Id="rId4" Type="http://schemas.openxmlformats.org/officeDocument/2006/relationships/image" Target="../media/image247.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5.xml"/><Relationship Id="rId3" Type="http://schemas.openxmlformats.org/officeDocument/2006/relationships/image" Target="../media/image266.png"/><Relationship Id="rId4" Type="http://schemas.openxmlformats.org/officeDocument/2006/relationships/image" Target="../media/image248.png"/><Relationship Id="rId5" Type="http://schemas.openxmlformats.org/officeDocument/2006/relationships/image" Target="../media/image249.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6.xml"/><Relationship Id="rId3" Type="http://schemas.openxmlformats.org/officeDocument/2006/relationships/image" Target="../media/image266.png"/><Relationship Id="rId4" Type="http://schemas.openxmlformats.org/officeDocument/2006/relationships/image" Target="../media/image253.png"/><Relationship Id="rId5" Type="http://schemas.openxmlformats.org/officeDocument/2006/relationships/image" Target="../media/image259.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7.xml"/><Relationship Id="rId3" Type="http://schemas.openxmlformats.org/officeDocument/2006/relationships/image" Target="../media/image252.png"/><Relationship Id="rId4" Type="http://schemas.openxmlformats.org/officeDocument/2006/relationships/image" Target="../media/image257.png"/><Relationship Id="rId5" Type="http://schemas.openxmlformats.org/officeDocument/2006/relationships/image" Target="../media/image266.pn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8.xml"/><Relationship Id="rId3" Type="http://schemas.openxmlformats.org/officeDocument/2006/relationships/image" Target="../media/image255.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9.xml"/><Relationship Id="rId3" Type="http://schemas.openxmlformats.org/officeDocument/2006/relationships/image" Target="../media/image25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hyperlink" Target="https://600eastwisconsin.com/wp-content/uploads/2025/09/600_East_Cafe_Menu_Summer2025.pdf" TargetMode="External"/><Relationship Id="rId4" Type="http://schemas.openxmlformats.org/officeDocument/2006/relationships/hyperlink" Target="https://www.grubhub.com/restaurant/loaded-spud-789-n-water-st-milwaukee/11848128" TargetMode="External"/><Relationship Id="rId5" Type="http://schemas.openxmlformats.org/officeDocument/2006/relationships/hyperlink" Target="https://mediterraneancuisinemke.com/menu" TargetMode="External"/><Relationship Id="rId6" Type="http://schemas.openxmlformats.org/officeDocument/2006/relationships/hyperlink" Target="https://yourofficemke.com/menu/" TargetMode="External"/><Relationship Id="rId7" Type="http://schemas.openxmlformats.org/officeDocument/2006/relationships/hyperlink" Target="https://yourofficemke.com/menu/" TargetMode="External"/><Relationship Id="rId8" Type="http://schemas.openxmlformats.org/officeDocument/2006/relationships/image" Target="../media/image87.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0.xml"/><Relationship Id="rId3" Type="http://schemas.openxmlformats.org/officeDocument/2006/relationships/image" Target="../media/image260.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1.xml"/><Relationship Id="rId3" Type="http://schemas.openxmlformats.org/officeDocument/2006/relationships/image" Target="../media/image258.png"/><Relationship Id="rId4" Type="http://schemas.openxmlformats.org/officeDocument/2006/relationships/image" Target="../media/image261.pn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2.xml"/><Relationship Id="rId3" Type="http://schemas.openxmlformats.org/officeDocument/2006/relationships/hyperlink" Target="https://www.txbiomed.org/news-press/news/alveolar-macrophage-model/" TargetMode="External"/><Relationship Id="rId4" Type="http://schemas.openxmlformats.org/officeDocument/2006/relationships/image" Target="../media/image261.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3.xml"/><Relationship Id="rId3" Type="http://schemas.openxmlformats.org/officeDocument/2006/relationships/image" Target="../media/image263.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5.xml"/><Relationship Id="rId3" Type="http://schemas.openxmlformats.org/officeDocument/2006/relationships/image" Target="../media/image198.jp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6.xml"/><Relationship Id="rId3" Type="http://schemas.openxmlformats.org/officeDocument/2006/relationships/hyperlink" Target="https://600eastwisconsin.com/wp-content/uploads/2025/09/600_East_Cafe_Menu_Summer2025.pdf" TargetMode="External"/><Relationship Id="rId4" Type="http://schemas.openxmlformats.org/officeDocument/2006/relationships/hyperlink" Target="https://www.grubhub.com/restaurant/loaded-spud-789-n-water-st-milwaukee/11848128" TargetMode="External"/><Relationship Id="rId5" Type="http://schemas.openxmlformats.org/officeDocument/2006/relationships/hyperlink" Target="https://mediterraneancuisinemke.com/menu" TargetMode="External"/><Relationship Id="rId6" Type="http://schemas.openxmlformats.org/officeDocument/2006/relationships/hyperlink" Target="https://yourofficemke.com/menu/" TargetMode="External"/><Relationship Id="rId7" Type="http://schemas.openxmlformats.org/officeDocument/2006/relationships/hyperlink" Target="https://yourofficemke.com/menu/" TargetMode="External"/><Relationship Id="rId8" Type="http://schemas.openxmlformats.org/officeDocument/2006/relationships/image" Target="../media/image87.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 Id="rId3" Type="http://schemas.openxmlformats.org/officeDocument/2006/relationships/hyperlink" Target="http://www.youtube.com/watch?v=RS-8A64eVas" TargetMode="External"/><Relationship Id="rId4" Type="http://schemas.openxmlformats.org/officeDocument/2006/relationships/image" Target="../media/image254.jp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04.xml"/><Relationship Id="rId2" Type="http://schemas.openxmlformats.org/officeDocument/2006/relationships/notesSlide" Target="../notesSlides/notesSlide128.xml"/><Relationship Id="rId3" Type="http://schemas.openxmlformats.org/officeDocument/2006/relationships/image" Target="../media/image115.png"/><Relationship Id="rId4" Type="http://schemas.openxmlformats.org/officeDocument/2006/relationships/image" Target="../media/image262.png"/></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129.xml"/><Relationship Id="rId3" Type="http://schemas.openxmlformats.org/officeDocument/2006/relationships/image" Target="../media/image14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13.xml"/><Relationship Id="rId3" Type="http://schemas.openxmlformats.org/officeDocument/2006/relationships/image" Target="../media/image97.gif"/><Relationship Id="rId4" Type="http://schemas.openxmlformats.org/officeDocument/2006/relationships/image" Target="../media/image95.jpg"/><Relationship Id="rId9" Type="http://schemas.openxmlformats.org/officeDocument/2006/relationships/image" Target="../media/image101.jpg"/><Relationship Id="rId5" Type="http://schemas.openxmlformats.org/officeDocument/2006/relationships/image" Target="../media/image100.jpg"/><Relationship Id="rId6" Type="http://schemas.openxmlformats.org/officeDocument/2006/relationships/image" Target="../media/image103.jpg"/><Relationship Id="rId7" Type="http://schemas.openxmlformats.org/officeDocument/2006/relationships/image" Target="../media/image91.gif"/><Relationship Id="rId8" Type="http://schemas.openxmlformats.org/officeDocument/2006/relationships/image" Target="../media/image126.png"/><Relationship Id="rId10" Type="http://schemas.openxmlformats.org/officeDocument/2006/relationships/image" Target="../media/image102.gif"/></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130.xml"/><Relationship Id="rId3" Type="http://schemas.openxmlformats.org/officeDocument/2006/relationships/image" Target="../media/image145.pn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131.xml"/><Relationship Id="rId3" Type="http://schemas.openxmlformats.org/officeDocument/2006/relationships/image" Target="../media/image268.png"/><Relationship Id="rId4" Type="http://schemas.openxmlformats.org/officeDocument/2006/relationships/image" Target="../media/image132.png"/><Relationship Id="rId5" Type="http://schemas.openxmlformats.org/officeDocument/2006/relationships/image" Target="../media/image281.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132.xml"/><Relationship Id="rId3" Type="http://schemas.openxmlformats.org/officeDocument/2006/relationships/image" Target="../media/image282.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133.xml"/><Relationship Id="rId3" Type="http://schemas.openxmlformats.org/officeDocument/2006/relationships/image" Target="../media/image274.png"/><Relationship Id="rId4" Type="http://schemas.openxmlformats.org/officeDocument/2006/relationships/image" Target="../media/image267.png"/><Relationship Id="rId5" Type="http://schemas.openxmlformats.org/officeDocument/2006/relationships/image" Target="../media/image273.png"/><Relationship Id="rId6" Type="http://schemas.openxmlformats.org/officeDocument/2006/relationships/image" Target="../media/image276.png"/><Relationship Id="rId7" Type="http://schemas.openxmlformats.org/officeDocument/2006/relationships/image" Target="../media/image272.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134.xml"/><Relationship Id="rId3" Type="http://schemas.openxmlformats.org/officeDocument/2006/relationships/image" Target="../media/image278.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136.xml"/><Relationship Id="rId3" Type="http://schemas.openxmlformats.org/officeDocument/2006/relationships/image" Target="../media/image267.png"/><Relationship Id="rId4" Type="http://schemas.openxmlformats.org/officeDocument/2006/relationships/image" Target="../media/image279.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05.xml"/><Relationship Id="rId2" Type="http://schemas.openxmlformats.org/officeDocument/2006/relationships/notesSlide" Target="../notesSlides/notesSlide137.xml"/><Relationship Id="rId3" Type="http://schemas.openxmlformats.org/officeDocument/2006/relationships/image" Target="../media/image283.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39.xml"/><Relationship Id="rId3" Type="http://schemas.openxmlformats.org/officeDocument/2006/relationships/image" Target="../media/image27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94.png"/><Relationship Id="rId4" Type="http://schemas.openxmlformats.org/officeDocument/2006/relationships/image" Target="../media/image106.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0.xml"/><Relationship Id="rId3" Type="http://schemas.openxmlformats.org/officeDocument/2006/relationships/image" Target="../media/image275.png"/><Relationship Id="rId4" Type="http://schemas.openxmlformats.org/officeDocument/2006/relationships/image" Target="../media/image284.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41.xml"/><Relationship Id="rId3" Type="http://schemas.openxmlformats.org/officeDocument/2006/relationships/image" Target="../media/image275.png"/><Relationship Id="rId4" Type="http://schemas.openxmlformats.org/officeDocument/2006/relationships/image" Target="../media/image284.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42.xml"/><Relationship Id="rId3" Type="http://schemas.openxmlformats.org/officeDocument/2006/relationships/image" Target="../media/image275.png"/><Relationship Id="rId4" Type="http://schemas.openxmlformats.org/officeDocument/2006/relationships/image" Target="../media/image284.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44.xml"/><Relationship Id="rId3" Type="http://schemas.openxmlformats.org/officeDocument/2006/relationships/image" Target="../media/image288.png"/><Relationship Id="rId4" Type="http://schemas.openxmlformats.org/officeDocument/2006/relationships/image" Target="../media/image297.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48.xml"/><Relationship Id="rId3" Type="http://schemas.openxmlformats.org/officeDocument/2006/relationships/image" Target="../media/image295.jpg"/><Relationship Id="rId4" Type="http://schemas.openxmlformats.org/officeDocument/2006/relationships/image" Target="../media/image294.png"/><Relationship Id="rId5" Type="http://schemas.openxmlformats.org/officeDocument/2006/relationships/image" Target="../media/image293.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49.xml"/><Relationship Id="rId3" Type="http://schemas.openxmlformats.org/officeDocument/2006/relationships/image" Target="../media/image28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45.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50.xml"/><Relationship Id="rId3" Type="http://schemas.openxmlformats.org/officeDocument/2006/relationships/image" Target="../media/image285.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51.xml"/><Relationship Id="rId3" Type="http://schemas.openxmlformats.org/officeDocument/2006/relationships/image" Target="../media/image237.png"/><Relationship Id="rId4" Type="http://schemas.openxmlformats.org/officeDocument/2006/relationships/hyperlink" Target="https://pdb101.rcsb.org/sci-art/goodsell-gallery/respiratory-droplet" TargetMode="Externa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52.xml"/><Relationship Id="rId3" Type="http://schemas.openxmlformats.org/officeDocument/2006/relationships/image" Target="../media/image299.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53.xml"/><Relationship Id="rId3" Type="http://schemas.openxmlformats.org/officeDocument/2006/relationships/image" Target="../media/image289.png"/><Relationship Id="rId4" Type="http://schemas.openxmlformats.org/officeDocument/2006/relationships/image" Target="../media/image291.png"/><Relationship Id="rId5" Type="http://schemas.openxmlformats.org/officeDocument/2006/relationships/hyperlink" Target="https://www.youtube.com/watch?v=MwD4lFKiurs" TargetMode="External"/><Relationship Id="rId6" Type="http://schemas.openxmlformats.org/officeDocument/2006/relationships/image" Target="../media/image310.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54.xml"/><Relationship Id="rId3" Type="http://schemas.openxmlformats.org/officeDocument/2006/relationships/image" Target="../media/image290.png"/><Relationship Id="rId4" Type="http://schemas.openxmlformats.org/officeDocument/2006/relationships/image" Target="../media/image292.png"/></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55.xml"/><Relationship Id="rId3" Type="http://schemas.openxmlformats.org/officeDocument/2006/relationships/image" Target="../media/image197.png"/><Relationship Id="rId4" Type="http://schemas.openxmlformats.org/officeDocument/2006/relationships/image" Target="../media/image302.png"/><Relationship Id="rId5" Type="http://schemas.openxmlformats.org/officeDocument/2006/relationships/hyperlink" Target="https://undsci.berkeley.edu/understanding-science-101/the-core-of-science-relating-evidence-and-ideas/" TargetMode="Externa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57.xml"/><Relationship Id="rId3" Type="http://schemas.openxmlformats.org/officeDocument/2006/relationships/image" Target="../media/image172.jpg"/></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58.xml"/><Relationship Id="rId3" Type="http://schemas.openxmlformats.org/officeDocument/2006/relationships/image" Target="../media/image298.png"/></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59.xml"/><Relationship Id="rId3" Type="http://schemas.openxmlformats.org/officeDocument/2006/relationships/image" Target="../media/image190.png"/><Relationship Id="rId4" Type="http://schemas.openxmlformats.org/officeDocument/2006/relationships/hyperlink" Target="https://docs.google.com/document/d/1gzhMMl9KIhJy3JuNFp15tpGo7s6nSidcWnB3DqRIeN4/edit?usp=sharin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0.xml"/><Relationship Id="rId3" Type="http://schemas.openxmlformats.org/officeDocument/2006/relationships/image" Target="../media/image304.png"/><Relationship Id="rId4" Type="http://schemas.openxmlformats.org/officeDocument/2006/relationships/image" Target="../media/image303.png"/><Relationship Id="rId5" Type="http://schemas.openxmlformats.org/officeDocument/2006/relationships/image" Target="../media/image190.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1.xml"/><Relationship Id="rId3" Type="http://schemas.openxmlformats.org/officeDocument/2006/relationships/image" Target="../media/image304.png"/><Relationship Id="rId4" Type="http://schemas.openxmlformats.org/officeDocument/2006/relationships/image" Target="../media/image303.png"/><Relationship Id="rId5" Type="http://schemas.openxmlformats.org/officeDocument/2006/relationships/image" Target="../media/image190.pn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2.xml"/><Relationship Id="rId3" Type="http://schemas.openxmlformats.org/officeDocument/2006/relationships/image" Target="../media/image190.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3.xml"/><Relationship Id="rId3" Type="http://schemas.openxmlformats.org/officeDocument/2006/relationships/image" Target="../media/image300.png"/><Relationship Id="rId4" Type="http://schemas.openxmlformats.org/officeDocument/2006/relationships/image" Target="../media/image309.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4.xml"/><Relationship Id="rId3" Type="http://schemas.openxmlformats.org/officeDocument/2006/relationships/image" Target="../media/image301.png"/></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5.xml"/><Relationship Id="rId3" Type="http://schemas.openxmlformats.org/officeDocument/2006/relationships/image" Target="../media/image287.png"/><Relationship Id="rId4" Type="http://schemas.openxmlformats.org/officeDocument/2006/relationships/image" Target="../media/image306.png"/><Relationship Id="rId5" Type="http://schemas.openxmlformats.org/officeDocument/2006/relationships/image" Target="../media/image319.png"/><Relationship Id="rId6" Type="http://schemas.openxmlformats.org/officeDocument/2006/relationships/image" Target="../media/image318.pn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6.xml"/><Relationship Id="rId3" Type="http://schemas.openxmlformats.org/officeDocument/2006/relationships/image" Target="../media/image305.png"/></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7.xml"/><Relationship Id="rId3" Type="http://schemas.openxmlformats.org/officeDocument/2006/relationships/image" Target="../media/image288.png"/><Relationship Id="rId4" Type="http://schemas.openxmlformats.org/officeDocument/2006/relationships/image" Target="../media/image297.png"/><Relationship Id="rId5" Type="http://schemas.openxmlformats.org/officeDocument/2006/relationships/image" Target="../media/image190.png"/></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8.xml"/><Relationship Id="rId3" Type="http://schemas.openxmlformats.org/officeDocument/2006/relationships/image" Target="../media/image288.png"/><Relationship Id="rId4" Type="http://schemas.openxmlformats.org/officeDocument/2006/relationships/image" Target="../media/image297.png"/><Relationship Id="rId5" Type="http://schemas.openxmlformats.org/officeDocument/2006/relationships/image" Target="../media/image190.png"/></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96.jp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0.xml"/><Relationship Id="rId3" Type="http://schemas.openxmlformats.org/officeDocument/2006/relationships/image" Target="../media/image322.jpg"/><Relationship Id="rId4" Type="http://schemas.openxmlformats.org/officeDocument/2006/relationships/image" Target="../media/image288.png"/><Relationship Id="rId5" Type="http://schemas.openxmlformats.org/officeDocument/2006/relationships/image" Target="../media/image311.png"/></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1.xml"/><Relationship Id="rId3" Type="http://schemas.openxmlformats.org/officeDocument/2006/relationships/image" Target="../media/image322.jpg"/><Relationship Id="rId4" Type="http://schemas.openxmlformats.org/officeDocument/2006/relationships/image" Target="../media/image328.jpg"/></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2.xml"/><Relationship Id="rId3" Type="http://schemas.openxmlformats.org/officeDocument/2006/relationships/image" Target="../media/image328.jpg"/></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73.xml"/><Relationship Id="rId3" Type="http://schemas.openxmlformats.org/officeDocument/2006/relationships/image" Target="../media/image288.png"/><Relationship Id="rId4" Type="http://schemas.openxmlformats.org/officeDocument/2006/relationships/image" Target="../media/image146.png"/><Relationship Id="rId5" Type="http://schemas.openxmlformats.org/officeDocument/2006/relationships/image" Target="../media/image132.png"/><Relationship Id="rId6" Type="http://schemas.openxmlformats.org/officeDocument/2006/relationships/image" Target="../media/image190.png"/></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4.xml"/><Relationship Id="rId3" Type="http://schemas.openxmlformats.org/officeDocument/2006/relationships/image" Target="../media/image288.png"/><Relationship Id="rId4" Type="http://schemas.openxmlformats.org/officeDocument/2006/relationships/image" Target="../media/image297.png"/></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6.xml"/><Relationship Id="rId3" Type="http://schemas.openxmlformats.org/officeDocument/2006/relationships/image" Target="../media/image172.jpg"/></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77.xml"/><Relationship Id="rId3" Type="http://schemas.openxmlformats.org/officeDocument/2006/relationships/image" Target="../media/image288.png"/><Relationship Id="rId4" Type="http://schemas.openxmlformats.org/officeDocument/2006/relationships/image" Target="../media/image297.png"/><Relationship Id="rId5" Type="http://schemas.openxmlformats.org/officeDocument/2006/relationships/image" Target="../media/image190.png"/></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8.xml"/><Relationship Id="rId3" Type="http://schemas.openxmlformats.org/officeDocument/2006/relationships/image" Target="../media/image325.jpg"/><Relationship Id="rId4" Type="http://schemas.openxmlformats.org/officeDocument/2006/relationships/image" Target="../media/image347.png"/><Relationship Id="rId9" Type="http://schemas.openxmlformats.org/officeDocument/2006/relationships/image" Target="../media/image148.png"/><Relationship Id="rId5" Type="http://schemas.openxmlformats.org/officeDocument/2006/relationships/image" Target="../media/image153.png"/><Relationship Id="rId6" Type="http://schemas.openxmlformats.org/officeDocument/2006/relationships/image" Target="../media/image151.png"/><Relationship Id="rId7" Type="http://schemas.openxmlformats.org/officeDocument/2006/relationships/image" Target="../media/image154.png"/><Relationship Id="rId8" Type="http://schemas.openxmlformats.org/officeDocument/2006/relationships/image" Target="../media/image161.png"/><Relationship Id="rId10" Type="http://schemas.openxmlformats.org/officeDocument/2006/relationships/image" Target="../media/image324.png"/></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9.xml"/><Relationship Id="rId3" Type="http://schemas.openxmlformats.org/officeDocument/2006/relationships/image" Target="../media/image327.png"/><Relationship Id="rId4" Type="http://schemas.openxmlformats.org/officeDocument/2006/relationships/image" Target="../media/image320.png"/><Relationship Id="rId9" Type="http://schemas.openxmlformats.org/officeDocument/2006/relationships/image" Target="../media/image332.png"/><Relationship Id="rId5" Type="http://schemas.openxmlformats.org/officeDocument/2006/relationships/image" Target="../media/image329.png"/><Relationship Id="rId6" Type="http://schemas.openxmlformats.org/officeDocument/2006/relationships/image" Target="../media/image331.png"/><Relationship Id="rId7" Type="http://schemas.openxmlformats.org/officeDocument/2006/relationships/image" Target="../media/image330.png"/><Relationship Id="rId8" Type="http://schemas.openxmlformats.org/officeDocument/2006/relationships/image" Target="../media/image3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109.png"/></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80.xml"/><Relationship Id="rId3" Type="http://schemas.openxmlformats.org/officeDocument/2006/relationships/image" Target="../media/image349.jpg"/><Relationship Id="rId4" Type="http://schemas.openxmlformats.org/officeDocument/2006/relationships/image" Target="../media/image339.jpg"/></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81.xml"/><Relationship Id="rId3" Type="http://schemas.openxmlformats.org/officeDocument/2006/relationships/image" Target="../media/image339.jpg"/><Relationship Id="rId4" Type="http://schemas.openxmlformats.org/officeDocument/2006/relationships/image" Target="../media/image323.png"/><Relationship Id="rId5" Type="http://schemas.openxmlformats.org/officeDocument/2006/relationships/image" Target="../media/image335.png"/></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82.xml"/><Relationship Id="rId3" Type="http://schemas.openxmlformats.org/officeDocument/2006/relationships/image" Target="../media/image339.jpg"/><Relationship Id="rId4" Type="http://schemas.openxmlformats.org/officeDocument/2006/relationships/image" Target="../media/image323.png"/><Relationship Id="rId5" Type="http://schemas.openxmlformats.org/officeDocument/2006/relationships/image" Target="../media/image341.jpg"/></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83.xml"/><Relationship Id="rId3" Type="http://schemas.openxmlformats.org/officeDocument/2006/relationships/image" Target="../media/image297.png"/><Relationship Id="rId4" Type="http://schemas.openxmlformats.org/officeDocument/2006/relationships/image" Target="../media/image337.png"/></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84.xml"/><Relationship Id="rId3" Type="http://schemas.openxmlformats.org/officeDocument/2006/relationships/image" Target="../media/image343.jpg"/><Relationship Id="rId4" Type="http://schemas.openxmlformats.org/officeDocument/2006/relationships/image" Target="../media/image338.png"/></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85.xml"/><Relationship Id="rId3" Type="http://schemas.openxmlformats.org/officeDocument/2006/relationships/image" Target="../media/image172.jpg"/></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86.xml"/><Relationship Id="rId3" Type="http://schemas.openxmlformats.org/officeDocument/2006/relationships/image" Target="../media/image341.jpg"/></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87.xml"/><Relationship Id="rId3" Type="http://schemas.openxmlformats.org/officeDocument/2006/relationships/image" Target="../media/image348.jpg"/><Relationship Id="rId4" Type="http://schemas.openxmlformats.org/officeDocument/2006/relationships/image" Target="../media/image190.png"/></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88.xml"/><Relationship Id="rId3" Type="http://schemas.openxmlformats.org/officeDocument/2006/relationships/image" Target="../media/image334.png"/><Relationship Id="rId4" Type="http://schemas.openxmlformats.org/officeDocument/2006/relationships/image" Target="../media/image336.png"/><Relationship Id="rId5" Type="http://schemas.openxmlformats.org/officeDocument/2006/relationships/hyperlink" Target="https://radiolab.org/podcast/122613-mirror-mirror" TargetMode="Externa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89.xml"/><Relationship Id="rId3" Type="http://schemas.openxmlformats.org/officeDocument/2006/relationships/image" Target="../media/image344.jpg"/><Relationship Id="rId4" Type="http://schemas.openxmlformats.org/officeDocument/2006/relationships/image" Target="../media/image342.jpg"/><Relationship Id="rId5" Type="http://schemas.openxmlformats.org/officeDocument/2006/relationships/image" Target="../media/image34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09.png"/></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0.xml"/><Relationship Id="rId3" Type="http://schemas.openxmlformats.org/officeDocument/2006/relationships/image" Target="../media/image337.png"/><Relationship Id="rId4" Type="http://schemas.openxmlformats.org/officeDocument/2006/relationships/image" Target="../media/image340.png"/><Relationship Id="rId5" Type="http://schemas.openxmlformats.org/officeDocument/2006/relationships/image" Target="../media/image345.pn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91.xml"/><Relationship Id="rId3" Type="http://schemas.openxmlformats.org/officeDocument/2006/relationships/image" Target="../media/image355.jpg"/><Relationship Id="rId4" Type="http://schemas.openxmlformats.org/officeDocument/2006/relationships/image" Target="../media/image342.jpg"/></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92.xml"/><Relationship Id="rId3" Type="http://schemas.openxmlformats.org/officeDocument/2006/relationships/image" Target="../media/image189.gif"/></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3.xml"/><Relationship Id="rId3" Type="http://schemas.openxmlformats.org/officeDocument/2006/relationships/image" Target="../media/image351.jpg"/><Relationship Id="rId4" Type="http://schemas.openxmlformats.org/officeDocument/2006/relationships/image" Target="../media/image357.jpg"/><Relationship Id="rId5" Type="http://schemas.openxmlformats.org/officeDocument/2006/relationships/image" Target="../media/image374.jp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4.xml"/><Relationship Id="rId3" Type="http://schemas.openxmlformats.org/officeDocument/2006/relationships/image" Target="../media/image377.jpg"/><Relationship Id="rId4" Type="http://schemas.openxmlformats.org/officeDocument/2006/relationships/image" Target="../media/image365.jpg"/></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5.xml"/><Relationship Id="rId3" Type="http://schemas.openxmlformats.org/officeDocument/2006/relationships/image" Target="../media/image388.jpg"/></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96.xml"/><Relationship Id="rId3" Type="http://schemas.openxmlformats.org/officeDocument/2006/relationships/image" Target="../media/image350.png"/><Relationship Id="rId4" Type="http://schemas.openxmlformats.org/officeDocument/2006/relationships/hyperlink" Target="https://www.asimov.press/p/penicillin-myth?utm_source=post-email-title&amp;publication_id=76313&amp;post_id=178730374&amp;utm_campaign=email-post-title&amp;isFreemail=true&amp;r=3i45np&amp;triedRedirect=true" TargetMode="Externa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7.xml"/><Relationship Id="rId3" Type="http://schemas.openxmlformats.org/officeDocument/2006/relationships/image" Target="../media/image382.jpg"/></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8.xml"/><Relationship Id="rId3" Type="http://schemas.openxmlformats.org/officeDocument/2006/relationships/image" Target="../media/image364.jpg"/><Relationship Id="rId4" Type="http://schemas.openxmlformats.org/officeDocument/2006/relationships/image" Target="../media/image352.png"/><Relationship Id="rId5" Type="http://schemas.openxmlformats.org/officeDocument/2006/relationships/image" Target="../media/image354.png"/></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99.xml"/><Relationship Id="rId3" Type="http://schemas.openxmlformats.org/officeDocument/2006/relationships/image" Target="../media/image337.png"/><Relationship Id="rId4" Type="http://schemas.openxmlformats.org/officeDocument/2006/relationships/image" Target="../media/image28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notesSlide" Target="../notesSlides/notesSlide2.xml"/><Relationship Id="rId3" Type="http://schemas.openxmlformats.org/officeDocument/2006/relationships/image" Target="../media/image7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109.png"/></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00.xml"/><Relationship Id="rId3" Type="http://schemas.openxmlformats.org/officeDocument/2006/relationships/image" Target="../media/image190.png"/><Relationship Id="rId4" Type="http://schemas.openxmlformats.org/officeDocument/2006/relationships/image" Target="../media/image288.png"/></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01.xml"/><Relationship Id="rId3" Type="http://schemas.openxmlformats.org/officeDocument/2006/relationships/image" Target="../media/image337.png"/><Relationship Id="rId4" Type="http://schemas.openxmlformats.org/officeDocument/2006/relationships/image" Target="../media/image379.jpg"/><Relationship Id="rId5" Type="http://schemas.openxmlformats.org/officeDocument/2006/relationships/image" Target="../media/image387.jpg"/></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02.xml"/><Relationship Id="rId3" Type="http://schemas.openxmlformats.org/officeDocument/2006/relationships/image" Target="../media/image358.png"/></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03.xml"/><Relationship Id="rId3" Type="http://schemas.openxmlformats.org/officeDocument/2006/relationships/image" Target="../media/image361.png"/></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04.xml"/><Relationship Id="rId3" Type="http://schemas.openxmlformats.org/officeDocument/2006/relationships/image" Target="../media/image223.png"/></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05.xml"/><Relationship Id="rId3" Type="http://schemas.openxmlformats.org/officeDocument/2006/relationships/image" Target="../media/image206.png"/></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6.xml"/><Relationship Id="rId3" Type="http://schemas.openxmlformats.org/officeDocument/2006/relationships/image" Target="../media/image370.png"/></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07.xml"/><Relationship Id="rId3" Type="http://schemas.openxmlformats.org/officeDocument/2006/relationships/image" Target="../media/image197.png"/></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08.xml"/><Relationship Id="rId3" Type="http://schemas.openxmlformats.org/officeDocument/2006/relationships/image" Target="../media/image371.png"/></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9.xml"/><Relationship Id="rId3" Type="http://schemas.openxmlformats.org/officeDocument/2006/relationships/image" Target="../media/image338.png"/><Relationship Id="rId4" Type="http://schemas.openxmlformats.org/officeDocument/2006/relationships/image" Target="../media/image19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 Id="rId3" Type="http://schemas.openxmlformats.org/officeDocument/2006/relationships/hyperlink" Target="http://www.youtube.com/watch?v=4uQpeTJraTs" TargetMode="External"/><Relationship Id="rId4" Type="http://schemas.openxmlformats.org/officeDocument/2006/relationships/image" Target="../media/image369.jpg"/></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11.xml"/><Relationship Id="rId3" Type="http://schemas.openxmlformats.org/officeDocument/2006/relationships/image" Target="../media/image363.jpg"/><Relationship Id="rId4" Type="http://schemas.openxmlformats.org/officeDocument/2006/relationships/image" Target="../media/image367.jpg"/></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12.xml"/><Relationship Id="rId3" Type="http://schemas.openxmlformats.org/officeDocument/2006/relationships/image" Target="../media/image390.png"/></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13.xml"/><Relationship Id="rId3" Type="http://schemas.openxmlformats.org/officeDocument/2006/relationships/image" Target="../media/image383.png"/></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14.xml"/><Relationship Id="rId3" Type="http://schemas.openxmlformats.org/officeDocument/2006/relationships/image" Target="../media/image368.png"/><Relationship Id="rId4" Type="http://schemas.openxmlformats.org/officeDocument/2006/relationships/image" Target="../media/image366.jpg"/></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15.xml"/><Relationship Id="rId3" Type="http://schemas.openxmlformats.org/officeDocument/2006/relationships/image" Target="../media/image373.png"/></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16.xml"/><Relationship Id="rId3" Type="http://schemas.openxmlformats.org/officeDocument/2006/relationships/image" Target="../media/image375.png"/><Relationship Id="rId4" Type="http://schemas.openxmlformats.org/officeDocument/2006/relationships/image" Target="../media/image378.png"/></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17.xml"/><Relationship Id="rId3" Type="http://schemas.openxmlformats.org/officeDocument/2006/relationships/image" Target="../media/image376.png"/></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18.xml"/><Relationship Id="rId3" Type="http://schemas.openxmlformats.org/officeDocument/2006/relationships/image" Target="../media/image381.png"/></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19.xml"/><Relationship Id="rId3" Type="http://schemas.openxmlformats.org/officeDocument/2006/relationships/image" Target="../media/image38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0.xml"/><Relationship Id="rId3" Type="http://schemas.openxmlformats.org/officeDocument/2006/relationships/image" Target="../media/image372.png"/><Relationship Id="rId4" Type="http://schemas.openxmlformats.org/officeDocument/2006/relationships/image" Target="../media/image363.jpg"/></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21.xml"/><Relationship Id="rId3" Type="http://schemas.openxmlformats.org/officeDocument/2006/relationships/image" Target="../media/image386.png"/><Relationship Id="rId4" Type="http://schemas.openxmlformats.org/officeDocument/2006/relationships/image" Target="../media/image384.png"/><Relationship Id="rId5" Type="http://schemas.openxmlformats.org/officeDocument/2006/relationships/image" Target="../media/image395.png"/></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2.xml"/><Relationship Id="rId3" Type="http://schemas.openxmlformats.org/officeDocument/2006/relationships/image" Target="../media/image385.png"/><Relationship Id="rId4" Type="http://schemas.openxmlformats.org/officeDocument/2006/relationships/image" Target="../media/image396.png"/><Relationship Id="rId5" Type="http://schemas.openxmlformats.org/officeDocument/2006/relationships/image" Target="../media/image363.jpg"/></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3.xml"/><Relationship Id="rId3" Type="http://schemas.openxmlformats.org/officeDocument/2006/relationships/image" Target="../media/image385.png"/><Relationship Id="rId4" Type="http://schemas.openxmlformats.org/officeDocument/2006/relationships/image" Target="../media/image396.png"/><Relationship Id="rId5" Type="http://schemas.openxmlformats.org/officeDocument/2006/relationships/image" Target="../media/image363.jpg"/></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25.xml"/><Relationship Id="rId3" Type="http://schemas.openxmlformats.org/officeDocument/2006/relationships/image" Target="../media/image391.png"/></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6.xml"/><Relationship Id="rId3" Type="http://schemas.openxmlformats.org/officeDocument/2006/relationships/image" Target="../media/image363.jpg"/><Relationship Id="rId4" Type="http://schemas.openxmlformats.org/officeDocument/2006/relationships/image" Target="../media/image367.jpg"/></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27.xml"/><Relationship Id="rId3" Type="http://schemas.openxmlformats.org/officeDocument/2006/relationships/image" Target="../media/image401.jpg"/><Relationship Id="rId4" Type="http://schemas.openxmlformats.org/officeDocument/2006/relationships/image" Target="../media/image397.jpg"/></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28.xml"/><Relationship Id="rId3" Type="http://schemas.openxmlformats.org/officeDocument/2006/relationships/image" Target="../media/image393.png"/><Relationship Id="rId4" Type="http://schemas.openxmlformats.org/officeDocument/2006/relationships/image" Target="../media/image409.png"/></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29.xml"/><Relationship Id="rId3" Type="http://schemas.openxmlformats.org/officeDocument/2006/relationships/hyperlink" Target="https://centerforbiomolecularmodeling.org/markMyweb/3dmdJmols/antibody/betalactamase.html" TargetMode="External"/><Relationship Id="rId4" Type="http://schemas.openxmlformats.org/officeDocument/2006/relationships/image" Target="../media/image404.png"/><Relationship Id="rId5" Type="http://schemas.openxmlformats.org/officeDocument/2006/relationships/image" Target="../media/image405.png"/><Relationship Id="rId6" Type="http://schemas.openxmlformats.org/officeDocument/2006/relationships/image" Target="../media/image39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30.xml"/><Relationship Id="rId3" Type="http://schemas.openxmlformats.org/officeDocument/2006/relationships/image" Target="../media/image367.jpg"/><Relationship Id="rId4" Type="http://schemas.openxmlformats.org/officeDocument/2006/relationships/image" Target="../media/image393.png"/></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31.xml"/><Relationship Id="rId3" Type="http://schemas.openxmlformats.org/officeDocument/2006/relationships/hyperlink" Target="https://learn.3dmoleculardesigns.com/digital-modeling-hub/protein_exploratorium?hsLang=en" TargetMode="External"/><Relationship Id="rId4" Type="http://schemas.openxmlformats.org/officeDocument/2006/relationships/hyperlink" Target="https://learn.3dmoleculardesigns.com/digital-modeling-hub/protein_exploratorium?hsLang=en" TargetMode="External"/><Relationship Id="rId5" Type="http://schemas.openxmlformats.org/officeDocument/2006/relationships/hyperlink" Target="https://learn.3dmoleculardesigns.com/digital-modeling-hub/protein_exploratorium?hsLang=en" TargetMode="External"/><Relationship Id="rId6" Type="http://schemas.openxmlformats.org/officeDocument/2006/relationships/image" Target="../media/image406.png"/></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32.xml"/><Relationship Id="rId3" Type="http://schemas.openxmlformats.org/officeDocument/2006/relationships/hyperlink" Target="https://www.nobelprize.org/uploads/2018/06/fleming-lecture.pdf" TargetMode="External"/><Relationship Id="rId4" Type="http://schemas.openxmlformats.org/officeDocument/2006/relationships/hyperlink" Target="https://www.nobelprize.org/uploads/2018/06/fleming-lecture.pdf" TargetMode="Externa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5.xml"/><Relationship Id="rId3" Type="http://schemas.openxmlformats.org/officeDocument/2006/relationships/image" Target="../media/image392.png"/><Relationship Id="rId4" Type="http://schemas.openxmlformats.org/officeDocument/2006/relationships/image" Target="../media/image407.jpg"/></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6.xml"/><Relationship Id="rId3" Type="http://schemas.openxmlformats.org/officeDocument/2006/relationships/hyperlink" Target="http://www.youtube.com/watch?v=tuVa27WISyo" TargetMode="External"/><Relationship Id="rId4" Type="http://schemas.openxmlformats.org/officeDocument/2006/relationships/image" Target="../media/image389.jpg"/><Relationship Id="rId5" Type="http://schemas.openxmlformats.org/officeDocument/2006/relationships/image" Target="../media/image394.png"/><Relationship Id="rId6" Type="http://schemas.openxmlformats.org/officeDocument/2006/relationships/image" Target="../media/image408.png"/></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38.xml"/><Relationship Id="rId3" Type="http://schemas.openxmlformats.org/officeDocument/2006/relationships/hyperlink" Target="mailto:contactus@3dmoleculardesigns.com" TargetMode="External"/><Relationship Id="rId4" Type="http://schemas.openxmlformats.org/officeDocument/2006/relationships/hyperlink" Target="https://www.forms.teacherscollegesj.edu//3dmd" TargetMode="External"/><Relationship Id="rId5" Type="http://schemas.openxmlformats.org/officeDocument/2006/relationships/hyperlink" Target="https://www.forms.teacherscollegesj.edu//3dmd" TargetMode="External"/><Relationship Id="rId6" Type="http://schemas.openxmlformats.org/officeDocument/2006/relationships/image" Target="../media/image399.png"/><Relationship Id="rId7" Type="http://schemas.openxmlformats.org/officeDocument/2006/relationships/image" Target="../media/image403.png"/></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9.xml"/><Relationship Id="rId3" Type="http://schemas.openxmlformats.org/officeDocument/2006/relationships/comments" Target="../comments/comment1.xml"/><Relationship Id="rId4" Type="http://schemas.openxmlformats.org/officeDocument/2006/relationships/image" Target="../media/image19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4.xml"/><Relationship Id="rId3" Type="http://schemas.openxmlformats.org/officeDocument/2006/relationships/image" Target="../media/image104.png"/></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0.xml"/><Relationship Id="rId3" Type="http://schemas.openxmlformats.org/officeDocument/2006/relationships/image" Target="../media/image400.png"/><Relationship Id="rId4" Type="http://schemas.openxmlformats.org/officeDocument/2006/relationships/image" Target="../media/image402.png"/></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6.xml"/><Relationship Id="rId3" Type="http://schemas.openxmlformats.org/officeDocument/2006/relationships/image" Target="../media/image13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7.xml"/><Relationship Id="rId3" Type="http://schemas.openxmlformats.org/officeDocument/2006/relationships/image" Target="../media/image10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8.xml"/><Relationship Id="rId3" Type="http://schemas.openxmlformats.org/officeDocument/2006/relationships/image" Target="../media/image10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10.png"/><Relationship Id="rId4" Type="http://schemas.openxmlformats.org/officeDocument/2006/relationships/image" Target="../media/image113.png"/><Relationship Id="rId9" Type="http://schemas.openxmlformats.org/officeDocument/2006/relationships/image" Target="../media/image124.png"/><Relationship Id="rId5" Type="http://schemas.openxmlformats.org/officeDocument/2006/relationships/image" Target="../media/image111.png"/><Relationship Id="rId6" Type="http://schemas.openxmlformats.org/officeDocument/2006/relationships/image" Target="../media/image131.png"/><Relationship Id="rId7" Type="http://schemas.openxmlformats.org/officeDocument/2006/relationships/image" Target="../media/image118.png"/><Relationship Id="rId8" Type="http://schemas.openxmlformats.org/officeDocument/2006/relationships/image" Target="../media/image112.png"/><Relationship Id="rId11" Type="http://schemas.openxmlformats.org/officeDocument/2006/relationships/image" Target="../media/image120.png"/><Relationship Id="rId10" Type="http://schemas.openxmlformats.org/officeDocument/2006/relationships/image" Target="../media/image107.png"/><Relationship Id="rId12" Type="http://schemas.openxmlformats.org/officeDocument/2006/relationships/image" Target="../media/image1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11.png"/><Relationship Id="rId4" Type="http://schemas.openxmlformats.org/officeDocument/2006/relationships/image" Target="../media/image131.png"/><Relationship Id="rId9" Type="http://schemas.openxmlformats.org/officeDocument/2006/relationships/image" Target="../media/image120.png"/><Relationship Id="rId5" Type="http://schemas.openxmlformats.org/officeDocument/2006/relationships/image" Target="../media/image118.png"/><Relationship Id="rId6" Type="http://schemas.openxmlformats.org/officeDocument/2006/relationships/image" Target="../media/image112.png"/><Relationship Id="rId7" Type="http://schemas.openxmlformats.org/officeDocument/2006/relationships/image" Target="../media/image124.png"/><Relationship Id="rId8" Type="http://schemas.openxmlformats.org/officeDocument/2006/relationships/image" Target="../media/image107.png"/><Relationship Id="rId11" Type="http://schemas.openxmlformats.org/officeDocument/2006/relationships/image" Target="../media/image127.png"/><Relationship Id="rId10" Type="http://schemas.openxmlformats.org/officeDocument/2006/relationships/image" Target="../media/image125.png"/><Relationship Id="rId12" Type="http://schemas.openxmlformats.org/officeDocument/2006/relationships/image" Target="../media/image1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1.xml"/><Relationship Id="rId3" Type="http://schemas.openxmlformats.org/officeDocument/2006/relationships/image" Target="../media/image119.png"/><Relationship Id="rId4" Type="http://schemas.openxmlformats.org/officeDocument/2006/relationships/image" Target="../media/image163.jpg"/><Relationship Id="rId5" Type="http://schemas.openxmlformats.org/officeDocument/2006/relationships/image" Target="../media/image167.jpg"/><Relationship Id="rId6" Type="http://schemas.openxmlformats.org/officeDocument/2006/relationships/image" Target="../media/image176.jpg"/><Relationship Id="rId7" Type="http://schemas.openxmlformats.org/officeDocument/2006/relationships/image" Target="../media/image18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3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3.xml"/><Relationship Id="rId3" Type="http://schemas.openxmlformats.org/officeDocument/2006/relationships/image" Target="../media/image134.png"/><Relationship Id="rId4" Type="http://schemas.openxmlformats.org/officeDocument/2006/relationships/image" Target="../media/image14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7.xml"/><Relationship Id="rId2" Type="http://schemas.openxmlformats.org/officeDocument/2006/relationships/notesSlide" Target="../notesSlides/notesSlide34.xml"/><Relationship Id="rId3" Type="http://schemas.openxmlformats.org/officeDocument/2006/relationships/image" Target="../media/image138.png"/><Relationship Id="rId4" Type="http://schemas.openxmlformats.org/officeDocument/2006/relationships/hyperlink" Target="https://www.rcsb.org/structure/6q3g" TargetMode="External"/><Relationship Id="rId9" Type="http://schemas.openxmlformats.org/officeDocument/2006/relationships/image" Target="../media/image113.png"/><Relationship Id="rId5" Type="http://schemas.openxmlformats.org/officeDocument/2006/relationships/hyperlink" Target="https://www.emdataresource.org/EMD-4459" TargetMode="External"/><Relationship Id="rId6" Type="http://schemas.openxmlformats.org/officeDocument/2006/relationships/image" Target="../media/image140.png"/><Relationship Id="rId7" Type="http://schemas.openxmlformats.org/officeDocument/2006/relationships/image" Target="../media/image129.png"/><Relationship Id="rId8" Type="http://schemas.openxmlformats.org/officeDocument/2006/relationships/image" Target="../media/image110.png"/><Relationship Id="rId10" Type="http://schemas.openxmlformats.org/officeDocument/2006/relationships/image" Target="../media/image13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9.xml"/><Relationship Id="rId2" Type="http://schemas.openxmlformats.org/officeDocument/2006/relationships/notesSlide" Target="../notesSlides/notesSlide35.xml"/><Relationship Id="rId3" Type="http://schemas.openxmlformats.org/officeDocument/2006/relationships/image" Target="../media/image146.png"/><Relationship Id="rId4" Type="http://schemas.openxmlformats.org/officeDocument/2006/relationships/image" Target="../media/image132.png"/><Relationship Id="rId5" Type="http://schemas.openxmlformats.org/officeDocument/2006/relationships/image" Target="../media/image14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38.xml"/><Relationship Id="rId3" Type="http://schemas.openxmlformats.org/officeDocument/2006/relationships/image" Target="../media/image132.png"/><Relationship Id="rId4" Type="http://schemas.openxmlformats.org/officeDocument/2006/relationships/image" Target="../media/image145.png"/><Relationship Id="rId9" Type="http://schemas.openxmlformats.org/officeDocument/2006/relationships/image" Target="../media/image142.png"/><Relationship Id="rId5" Type="http://schemas.openxmlformats.org/officeDocument/2006/relationships/image" Target="../media/image146.png"/><Relationship Id="rId6" Type="http://schemas.openxmlformats.org/officeDocument/2006/relationships/image" Target="../media/image147.png"/><Relationship Id="rId7" Type="http://schemas.openxmlformats.org/officeDocument/2006/relationships/image" Target="../media/image139.png"/><Relationship Id="rId8" Type="http://schemas.openxmlformats.org/officeDocument/2006/relationships/image" Target="../media/image150.png"/><Relationship Id="rId11" Type="http://schemas.openxmlformats.org/officeDocument/2006/relationships/image" Target="../media/image141.png"/><Relationship Id="rId10" Type="http://schemas.openxmlformats.org/officeDocument/2006/relationships/image" Target="../media/image14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40.xml"/><Relationship Id="rId3" Type="http://schemas.openxmlformats.org/officeDocument/2006/relationships/image" Target="../media/image149.png"/><Relationship Id="rId4" Type="http://schemas.openxmlformats.org/officeDocument/2006/relationships/image" Target="../media/image154.png"/><Relationship Id="rId9" Type="http://schemas.openxmlformats.org/officeDocument/2006/relationships/image" Target="../media/image155.png"/><Relationship Id="rId5" Type="http://schemas.openxmlformats.org/officeDocument/2006/relationships/image" Target="../media/image151.png"/><Relationship Id="rId6" Type="http://schemas.openxmlformats.org/officeDocument/2006/relationships/image" Target="../media/image148.png"/><Relationship Id="rId7" Type="http://schemas.openxmlformats.org/officeDocument/2006/relationships/image" Target="../media/image152.png"/><Relationship Id="rId8" Type="http://schemas.openxmlformats.org/officeDocument/2006/relationships/image" Target="../media/image15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7.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42.xml"/><Relationship Id="rId3" Type="http://schemas.openxmlformats.org/officeDocument/2006/relationships/image" Target="../media/image149.png"/><Relationship Id="rId4" Type="http://schemas.openxmlformats.org/officeDocument/2006/relationships/image" Target="../media/image154.png"/><Relationship Id="rId9" Type="http://schemas.openxmlformats.org/officeDocument/2006/relationships/image" Target="../media/image155.png"/><Relationship Id="rId5" Type="http://schemas.openxmlformats.org/officeDocument/2006/relationships/image" Target="../media/image151.png"/><Relationship Id="rId6" Type="http://schemas.openxmlformats.org/officeDocument/2006/relationships/image" Target="../media/image148.png"/><Relationship Id="rId7" Type="http://schemas.openxmlformats.org/officeDocument/2006/relationships/image" Target="../media/image152.png"/><Relationship Id="rId8" Type="http://schemas.openxmlformats.org/officeDocument/2006/relationships/image" Target="../media/image15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43.xml"/><Relationship Id="rId3" Type="http://schemas.openxmlformats.org/officeDocument/2006/relationships/image" Target="../media/image149.png"/><Relationship Id="rId4" Type="http://schemas.openxmlformats.org/officeDocument/2006/relationships/image" Target="../media/image154.png"/><Relationship Id="rId9" Type="http://schemas.openxmlformats.org/officeDocument/2006/relationships/image" Target="../media/image155.png"/><Relationship Id="rId5" Type="http://schemas.openxmlformats.org/officeDocument/2006/relationships/image" Target="../media/image151.png"/><Relationship Id="rId6" Type="http://schemas.openxmlformats.org/officeDocument/2006/relationships/image" Target="../media/image148.png"/><Relationship Id="rId7" Type="http://schemas.openxmlformats.org/officeDocument/2006/relationships/image" Target="../media/image152.png"/><Relationship Id="rId8" Type="http://schemas.openxmlformats.org/officeDocument/2006/relationships/image" Target="../media/image15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44.xml"/><Relationship Id="rId3" Type="http://schemas.openxmlformats.org/officeDocument/2006/relationships/image" Target="../media/image149.png"/><Relationship Id="rId4" Type="http://schemas.openxmlformats.org/officeDocument/2006/relationships/image" Target="../media/image154.png"/><Relationship Id="rId9" Type="http://schemas.openxmlformats.org/officeDocument/2006/relationships/image" Target="../media/image155.png"/><Relationship Id="rId5" Type="http://schemas.openxmlformats.org/officeDocument/2006/relationships/image" Target="../media/image151.png"/><Relationship Id="rId6" Type="http://schemas.openxmlformats.org/officeDocument/2006/relationships/image" Target="../media/image148.png"/><Relationship Id="rId7" Type="http://schemas.openxmlformats.org/officeDocument/2006/relationships/image" Target="../media/image152.png"/><Relationship Id="rId8" Type="http://schemas.openxmlformats.org/officeDocument/2006/relationships/image" Target="../media/image15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8.xml"/><Relationship Id="rId2" Type="http://schemas.openxmlformats.org/officeDocument/2006/relationships/notesSlide" Target="../notesSlides/notesSlide45.xml"/><Relationship Id="rId3" Type="http://schemas.openxmlformats.org/officeDocument/2006/relationships/image" Target="../media/image161.png"/><Relationship Id="rId4" Type="http://schemas.openxmlformats.org/officeDocument/2006/relationships/image" Target="../media/image151.png"/><Relationship Id="rId5" Type="http://schemas.openxmlformats.org/officeDocument/2006/relationships/image" Target="../media/image148.png"/><Relationship Id="rId6" Type="http://schemas.openxmlformats.org/officeDocument/2006/relationships/image" Target="../media/image157.png"/><Relationship Id="rId7" Type="http://schemas.openxmlformats.org/officeDocument/2006/relationships/image" Target="../media/image15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46.xml"/><Relationship Id="rId3" Type="http://schemas.openxmlformats.org/officeDocument/2006/relationships/image" Target="../media/image15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47.xml"/><Relationship Id="rId3" Type="http://schemas.openxmlformats.org/officeDocument/2006/relationships/image" Target="../media/image15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48.xml"/><Relationship Id="rId3" Type="http://schemas.openxmlformats.org/officeDocument/2006/relationships/image" Target="../media/image15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49.xml"/><Relationship Id="rId3" Type="http://schemas.openxmlformats.org/officeDocument/2006/relationships/image" Target="../media/image151.png"/><Relationship Id="rId4" Type="http://schemas.openxmlformats.org/officeDocument/2006/relationships/image" Target="../media/image148.png"/><Relationship Id="rId5" Type="http://schemas.openxmlformats.org/officeDocument/2006/relationships/image" Target="../media/image160.png"/><Relationship Id="rId6" Type="http://schemas.openxmlformats.org/officeDocument/2006/relationships/image" Target="../media/image16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5.xml"/><Relationship Id="rId3" Type="http://schemas.openxmlformats.org/officeDocument/2006/relationships/image" Target="../media/image8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50.xml"/><Relationship Id="rId3" Type="http://schemas.openxmlformats.org/officeDocument/2006/relationships/image" Target="../media/image161.png"/><Relationship Id="rId4" Type="http://schemas.openxmlformats.org/officeDocument/2006/relationships/image" Target="../media/image14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51.xml"/><Relationship Id="rId3" Type="http://schemas.openxmlformats.org/officeDocument/2006/relationships/image" Target="../media/image147.png"/><Relationship Id="rId4" Type="http://schemas.openxmlformats.org/officeDocument/2006/relationships/image" Target="../media/image139.png"/><Relationship Id="rId5" Type="http://schemas.openxmlformats.org/officeDocument/2006/relationships/image" Target="../media/image150.png"/><Relationship Id="rId6" Type="http://schemas.openxmlformats.org/officeDocument/2006/relationships/image" Target="../media/image142.png"/><Relationship Id="rId7" Type="http://schemas.openxmlformats.org/officeDocument/2006/relationships/image" Target="../media/image144.png"/><Relationship Id="rId8" Type="http://schemas.openxmlformats.org/officeDocument/2006/relationships/image" Target="../media/image14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52.xml"/><Relationship Id="rId3" Type="http://schemas.openxmlformats.org/officeDocument/2006/relationships/image" Target="../media/image147.png"/><Relationship Id="rId4" Type="http://schemas.openxmlformats.org/officeDocument/2006/relationships/image" Target="../media/image139.png"/><Relationship Id="rId5" Type="http://schemas.openxmlformats.org/officeDocument/2006/relationships/image" Target="../media/image150.png"/><Relationship Id="rId6" Type="http://schemas.openxmlformats.org/officeDocument/2006/relationships/image" Target="../media/image142.png"/><Relationship Id="rId7" Type="http://schemas.openxmlformats.org/officeDocument/2006/relationships/image" Target="../media/image144.png"/><Relationship Id="rId8" Type="http://schemas.openxmlformats.org/officeDocument/2006/relationships/image" Target="../media/image14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53.xml"/><Relationship Id="rId3" Type="http://schemas.openxmlformats.org/officeDocument/2006/relationships/image" Target="../media/image169.png"/><Relationship Id="rId4" Type="http://schemas.openxmlformats.org/officeDocument/2006/relationships/image" Target="../media/image166.png"/><Relationship Id="rId5" Type="http://schemas.openxmlformats.org/officeDocument/2006/relationships/image" Target="../media/image165.png"/><Relationship Id="rId6" Type="http://schemas.openxmlformats.org/officeDocument/2006/relationships/image" Target="../media/image16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54.xml"/><Relationship Id="rId3" Type="http://schemas.openxmlformats.org/officeDocument/2006/relationships/image" Target="../media/image169.png"/><Relationship Id="rId4" Type="http://schemas.openxmlformats.org/officeDocument/2006/relationships/image" Target="../media/image162.png"/><Relationship Id="rId5" Type="http://schemas.openxmlformats.org/officeDocument/2006/relationships/image" Target="../media/image165.png"/><Relationship Id="rId6" Type="http://schemas.openxmlformats.org/officeDocument/2006/relationships/image" Target="../media/image16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8.xml"/><Relationship Id="rId2" Type="http://schemas.openxmlformats.org/officeDocument/2006/relationships/notesSlide" Target="../notesSlides/notesSlide55.xml"/><Relationship Id="rId3" Type="http://schemas.openxmlformats.org/officeDocument/2006/relationships/image" Target="../media/image168.png"/><Relationship Id="rId4" Type="http://schemas.openxmlformats.org/officeDocument/2006/relationships/image" Target="../media/image151.png"/><Relationship Id="rId5" Type="http://schemas.openxmlformats.org/officeDocument/2006/relationships/image" Target="../media/image164.png"/><Relationship Id="rId6" Type="http://schemas.openxmlformats.org/officeDocument/2006/relationships/image" Target="../media/image185.png"/><Relationship Id="rId7" Type="http://schemas.openxmlformats.org/officeDocument/2006/relationships/image" Target="../media/image148.png"/><Relationship Id="rId8" Type="http://schemas.openxmlformats.org/officeDocument/2006/relationships/image" Target="../media/image175.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7.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57.xml"/><Relationship Id="rId3" Type="http://schemas.openxmlformats.org/officeDocument/2006/relationships/image" Target="../media/image177.jpg"/><Relationship Id="rId4" Type="http://schemas.openxmlformats.org/officeDocument/2006/relationships/image" Target="../media/image170.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7.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59.xml"/><Relationship Id="rId3" Type="http://schemas.openxmlformats.org/officeDocument/2006/relationships/image" Target="../media/image17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6.xml"/><Relationship Id="rId3" Type="http://schemas.openxmlformats.org/officeDocument/2006/relationships/image" Target="../media/image93.png"/><Relationship Id="rId4" Type="http://schemas.openxmlformats.org/officeDocument/2006/relationships/image" Target="../media/image86.png"/><Relationship Id="rId5" Type="http://schemas.openxmlformats.org/officeDocument/2006/relationships/image" Target="../media/image80.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7.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61.xml"/><Relationship Id="rId3" Type="http://schemas.openxmlformats.org/officeDocument/2006/relationships/image" Target="../media/image187.jpg"/><Relationship Id="rId4" Type="http://schemas.openxmlformats.org/officeDocument/2006/relationships/image" Target="../media/image17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62.xml"/><Relationship Id="rId3" Type="http://schemas.openxmlformats.org/officeDocument/2006/relationships/image" Target="../media/image149.png"/><Relationship Id="rId4" Type="http://schemas.openxmlformats.org/officeDocument/2006/relationships/image" Target="../media/image154.png"/><Relationship Id="rId9" Type="http://schemas.openxmlformats.org/officeDocument/2006/relationships/image" Target="../media/image155.png"/><Relationship Id="rId5" Type="http://schemas.openxmlformats.org/officeDocument/2006/relationships/image" Target="../media/image151.png"/><Relationship Id="rId6" Type="http://schemas.openxmlformats.org/officeDocument/2006/relationships/image" Target="../media/image148.png"/><Relationship Id="rId7" Type="http://schemas.openxmlformats.org/officeDocument/2006/relationships/image" Target="../media/image152.png"/><Relationship Id="rId8" Type="http://schemas.openxmlformats.org/officeDocument/2006/relationships/image" Target="../media/image15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3.xml"/><Relationship Id="rId2" Type="http://schemas.openxmlformats.org/officeDocument/2006/relationships/notesSlide" Target="../notesSlides/notesSlide63.xml"/><Relationship Id="rId3" Type="http://schemas.openxmlformats.org/officeDocument/2006/relationships/image" Target="../media/image181.png"/><Relationship Id="rId4" Type="http://schemas.openxmlformats.org/officeDocument/2006/relationships/image" Target="../media/image183.jpg"/><Relationship Id="rId5" Type="http://schemas.openxmlformats.org/officeDocument/2006/relationships/image" Target="../media/image179.png"/><Relationship Id="rId6" Type="http://schemas.openxmlformats.org/officeDocument/2006/relationships/image" Target="../media/image17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7.xml"/><Relationship Id="rId2" Type="http://schemas.openxmlformats.org/officeDocument/2006/relationships/notesSlide" Target="../notesSlides/notesSlide64.xml"/><Relationship Id="rId3" Type="http://schemas.openxmlformats.org/officeDocument/2006/relationships/image" Target="../media/image17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7.xml"/><Relationship Id="rId2" Type="http://schemas.openxmlformats.org/officeDocument/2006/relationships/notesSlide" Target="../notesSlides/notesSlide65.xml"/><Relationship Id="rId3" Type="http://schemas.openxmlformats.org/officeDocument/2006/relationships/image" Target="../media/image171.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66.xml"/><Relationship Id="rId3" Type="http://schemas.openxmlformats.org/officeDocument/2006/relationships/image" Target="../media/image180.jpg"/><Relationship Id="rId4" Type="http://schemas.openxmlformats.org/officeDocument/2006/relationships/image" Target="../media/image188.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67.xml"/><Relationship Id="rId3" Type="http://schemas.openxmlformats.org/officeDocument/2006/relationships/image" Target="../media/image191.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5.xml"/><Relationship Id="rId2" Type="http://schemas.openxmlformats.org/officeDocument/2006/relationships/notesSlide" Target="../notesSlides/notesSlide68.xml"/><Relationship Id="rId3" Type="http://schemas.openxmlformats.org/officeDocument/2006/relationships/image" Target="../media/image184.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5.xml"/><Relationship Id="rId2" Type="http://schemas.openxmlformats.org/officeDocument/2006/relationships/notesSlide" Target="../notesSlides/notesSlide69.xml"/><Relationship Id="rId3" Type="http://schemas.openxmlformats.org/officeDocument/2006/relationships/image" Target="../media/image19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7.xml"/><Relationship Id="rId3" Type="http://schemas.openxmlformats.org/officeDocument/2006/relationships/image" Target="../media/image8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7.xml"/><Relationship Id="rId2" Type="http://schemas.openxmlformats.org/officeDocument/2006/relationships/notesSlide" Target="../notesSlides/notesSlide70.xml"/><Relationship Id="rId3" Type="http://schemas.openxmlformats.org/officeDocument/2006/relationships/image" Target="../media/image203.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image" Target="../media/image198.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hyperlink" Target="http://www.youtube.com/watch?v=v77I_bByCDQ" TargetMode="External"/><Relationship Id="rId4" Type="http://schemas.openxmlformats.org/officeDocument/2006/relationships/image" Target="../media/image186.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115.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5.xml"/><Relationship Id="rId3" Type="http://schemas.openxmlformats.org/officeDocument/2006/relationships/image" Target="../media/image219.jpg"/><Relationship Id="rId4" Type="http://schemas.openxmlformats.org/officeDocument/2006/relationships/image" Target="../media/image212.jpg"/><Relationship Id="rId5" Type="http://schemas.openxmlformats.org/officeDocument/2006/relationships/image" Target="../media/image229.jpg"/><Relationship Id="rId6" Type="http://schemas.openxmlformats.org/officeDocument/2006/relationships/image" Target="../media/image225.jpg"/><Relationship Id="rId7" Type="http://schemas.openxmlformats.org/officeDocument/2006/relationships/image" Target="../media/image19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6.xml"/><Relationship Id="rId3" Type="http://schemas.openxmlformats.org/officeDocument/2006/relationships/image" Target="../media/image206.png"/><Relationship Id="rId4" Type="http://schemas.openxmlformats.org/officeDocument/2006/relationships/image" Target="../media/image189.gif"/><Relationship Id="rId5" Type="http://schemas.openxmlformats.org/officeDocument/2006/relationships/image" Target="../media/image204.png"/><Relationship Id="rId6" Type="http://schemas.openxmlformats.org/officeDocument/2006/relationships/image" Target="../media/image190.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7.xml"/><Relationship Id="rId3" Type="http://schemas.openxmlformats.org/officeDocument/2006/relationships/image" Target="../media/image190.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79.xml"/><Relationship Id="rId3" Type="http://schemas.openxmlformats.org/officeDocument/2006/relationships/image" Target="../media/image200.png"/><Relationship Id="rId4" Type="http://schemas.openxmlformats.org/officeDocument/2006/relationships/image" Target="../media/image193.png"/><Relationship Id="rId5" Type="http://schemas.openxmlformats.org/officeDocument/2006/relationships/image" Target="../media/image19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8.xml"/><Relationship Id="rId3" Type="http://schemas.openxmlformats.org/officeDocument/2006/relationships/image" Target="../media/image85.png"/><Relationship Id="rId4" Type="http://schemas.openxmlformats.org/officeDocument/2006/relationships/image" Target="../media/image77.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80.xml"/><Relationship Id="rId3" Type="http://schemas.openxmlformats.org/officeDocument/2006/relationships/image" Target="../media/image200.png"/><Relationship Id="rId4" Type="http://schemas.openxmlformats.org/officeDocument/2006/relationships/image" Target="../media/image193.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1.xml"/><Relationship Id="rId3" Type="http://schemas.openxmlformats.org/officeDocument/2006/relationships/image" Target="../media/image197.png"/><Relationship Id="rId4" Type="http://schemas.openxmlformats.org/officeDocument/2006/relationships/image" Target="../media/image192.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2.xml"/><Relationship Id="rId3" Type="http://schemas.openxmlformats.org/officeDocument/2006/relationships/image" Target="../media/image209.png"/><Relationship Id="rId4" Type="http://schemas.openxmlformats.org/officeDocument/2006/relationships/hyperlink" Target="https://book.bionumbers.org/wp-content/uploads/2014/07/000-f5-GeographyCells-12.png" TargetMode="Externa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3.xml"/><Relationship Id="rId3" Type="http://schemas.openxmlformats.org/officeDocument/2006/relationships/image" Target="../media/image189.gif"/></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4.xml"/><Relationship Id="rId3" Type="http://schemas.openxmlformats.org/officeDocument/2006/relationships/image" Target="../media/image211.png"/><Relationship Id="rId4" Type="http://schemas.openxmlformats.org/officeDocument/2006/relationships/hyperlink" Target="http://book.bionumbers.org" TargetMode="Externa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85.xml"/><Relationship Id="rId3" Type="http://schemas.openxmlformats.org/officeDocument/2006/relationships/image" Target="../media/image223.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86.xml"/><Relationship Id="rId3" Type="http://schemas.openxmlformats.org/officeDocument/2006/relationships/image" Target="../media/image220.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7.xml"/><Relationship Id="rId3" Type="http://schemas.openxmlformats.org/officeDocument/2006/relationships/image" Target="../media/image213.png"/><Relationship Id="rId4" Type="http://schemas.openxmlformats.org/officeDocument/2006/relationships/image" Target="../media/image220.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8.xml"/><Relationship Id="rId3" Type="http://schemas.openxmlformats.org/officeDocument/2006/relationships/image" Target="../media/image213.png"/><Relationship Id="rId4" Type="http://schemas.openxmlformats.org/officeDocument/2006/relationships/image" Target="../media/image190.png"/><Relationship Id="rId5" Type="http://schemas.openxmlformats.org/officeDocument/2006/relationships/image" Target="../media/image204.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9.xml"/><Relationship Id="rId3" Type="http://schemas.openxmlformats.org/officeDocument/2006/relationships/image" Target="../media/image13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9.xml"/><Relationship Id="rId3" Type="http://schemas.openxmlformats.org/officeDocument/2006/relationships/image" Target="../media/image72.png"/><Relationship Id="rId4" Type="http://schemas.openxmlformats.org/officeDocument/2006/relationships/image" Target="../media/image92.png"/><Relationship Id="rId5" Type="http://schemas.openxmlformats.org/officeDocument/2006/relationships/image" Target="../media/image88.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0.xml"/><Relationship Id="rId3" Type="http://schemas.openxmlformats.org/officeDocument/2006/relationships/image" Target="../media/image208.png"/><Relationship Id="rId4" Type="http://schemas.openxmlformats.org/officeDocument/2006/relationships/image" Target="../media/image215.png"/><Relationship Id="rId9" Type="http://schemas.openxmlformats.org/officeDocument/2006/relationships/image" Target="../media/image214.png"/><Relationship Id="rId5" Type="http://schemas.openxmlformats.org/officeDocument/2006/relationships/image" Target="../media/image207.png"/><Relationship Id="rId6" Type="http://schemas.openxmlformats.org/officeDocument/2006/relationships/image" Target="../media/image226.png"/><Relationship Id="rId7" Type="http://schemas.openxmlformats.org/officeDocument/2006/relationships/image" Target="../media/image222.png"/><Relationship Id="rId8" Type="http://schemas.openxmlformats.org/officeDocument/2006/relationships/image" Target="../media/image218.png"/><Relationship Id="rId11" Type="http://schemas.openxmlformats.org/officeDocument/2006/relationships/image" Target="../media/image213.png"/><Relationship Id="rId10" Type="http://schemas.openxmlformats.org/officeDocument/2006/relationships/image" Target="../media/image231.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91.xml"/><Relationship Id="rId3" Type="http://schemas.openxmlformats.org/officeDocument/2006/relationships/image" Target="../media/image228.png"/><Relationship Id="rId4" Type="http://schemas.openxmlformats.org/officeDocument/2006/relationships/image" Target="../media/image204.png"/><Relationship Id="rId5" Type="http://schemas.openxmlformats.org/officeDocument/2006/relationships/image" Target="../media/image221.jp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92.xml"/><Relationship Id="rId3" Type="http://schemas.openxmlformats.org/officeDocument/2006/relationships/image" Target="../media/image233.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3.xml"/><Relationship Id="rId3" Type="http://schemas.openxmlformats.org/officeDocument/2006/relationships/image" Target="../media/image232.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4.xml"/><Relationship Id="rId3" Type="http://schemas.openxmlformats.org/officeDocument/2006/relationships/image" Target="../media/image241.png"/><Relationship Id="rId4" Type="http://schemas.openxmlformats.org/officeDocument/2006/relationships/image" Target="../media/image190.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5.xml"/><Relationship Id="rId3" Type="http://schemas.openxmlformats.org/officeDocument/2006/relationships/image" Target="../media/image410.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6.xml"/><Relationship Id="rId3" Type="http://schemas.openxmlformats.org/officeDocument/2006/relationships/image" Target="../media/image190.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7.xml"/><Relationship Id="rId3" Type="http://schemas.openxmlformats.org/officeDocument/2006/relationships/image" Target="../media/image227.png"/><Relationship Id="rId4" Type="http://schemas.openxmlformats.org/officeDocument/2006/relationships/image" Target="../media/image326.png"/><Relationship Id="rId5" Type="http://schemas.openxmlformats.org/officeDocument/2006/relationships/image" Target="../media/image137.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98.xml"/><Relationship Id="rId3" Type="http://schemas.openxmlformats.org/officeDocument/2006/relationships/image" Target="../media/image235.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99.xml"/><Relationship Id="rId3" Type="http://schemas.openxmlformats.org/officeDocument/2006/relationships/hyperlink" Target="https://www.youtube.com/watch?v=awpLcdGtHHI" TargetMode="External"/><Relationship Id="rId4" Type="http://schemas.openxmlformats.org/officeDocument/2006/relationships/image" Target="../media/image321.png"/><Relationship Id="rId5" Type="http://schemas.openxmlformats.org/officeDocument/2006/relationships/image" Target="../media/image4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140"/>
          <p:cNvSpPr txBox="1"/>
          <p:nvPr>
            <p:ph type="title"/>
          </p:nvPr>
        </p:nvSpPr>
        <p:spPr>
          <a:xfrm>
            <a:off x="591850" y="41300"/>
            <a:ext cx="8128800" cy="973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3D Molecular Designs Staff</a:t>
            </a:r>
            <a:endParaRPr/>
          </a:p>
          <a:p>
            <a:pPr indent="0" lvl="0" marL="0" rtl="0" algn="ctr">
              <a:spcBef>
                <a:spcPts val="0"/>
              </a:spcBef>
              <a:spcAft>
                <a:spcPts val="0"/>
              </a:spcAft>
              <a:buNone/>
            </a:pPr>
            <a:r>
              <a:t/>
            </a:r>
            <a:endParaRPr/>
          </a:p>
        </p:txBody>
      </p:sp>
      <p:pic>
        <p:nvPicPr>
          <p:cNvPr id="712" name="Google Shape;712;p140"/>
          <p:cNvPicPr preferRelativeResize="0"/>
          <p:nvPr/>
        </p:nvPicPr>
        <p:blipFill>
          <a:blip r:embed="rId3">
            <a:alphaModFix/>
          </a:blip>
          <a:stretch>
            <a:fillRect/>
          </a:stretch>
        </p:blipFill>
        <p:spPr>
          <a:xfrm>
            <a:off x="840050" y="861375"/>
            <a:ext cx="1988850" cy="2809876"/>
          </a:xfrm>
          <a:prstGeom prst="rect">
            <a:avLst/>
          </a:prstGeom>
          <a:noFill/>
          <a:ln>
            <a:noFill/>
          </a:ln>
        </p:spPr>
      </p:pic>
      <p:pic>
        <p:nvPicPr>
          <p:cNvPr id="713" name="Google Shape;713;p140"/>
          <p:cNvPicPr preferRelativeResize="0"/>
          <p:nvPr/>
        </p:nvPicPr>
        <p:blipFill>
          <a:blip r:embed="rId4">
            <a:alphaModFix/>
          </a:blip>
          <a:stretch>
            <a:fillRect/>
          </a:stretch>
        </p:blipFill>
        <p:spPr>
          <a:xfrm>
            <a:off x="3448048" y="861363"/>
            <a:ext cx="2247900" cy="2809880"/>
          </a:xfrm>
          <a:prstGeom prst="rect">
            <a:avLst/>
          </a:prstGeom>
          <a:noFill/>
          <a:ln>
            <a:noFill/>
          </a:ln>
        </p:spPr>
      </p:pic>
      <p:pic>
        <p:nvPicPr>
          <p:cNvPr id="714" name="Google Shape;714;p140"/>
          <p:cNvPicPr preferRelativeResize="0"/>
          <p:nvPr/>
        </p:nvPicPr>
        <p:blipFill>
          <a:blip r:embed="rId5">
            <a:alphaModFix/>
          </a:blip>
          <a:stretch>
            <a:fillRect/>
          </a:stretch>
        </p:blipFill>
        <p:spPr>
          <a:xfrm>
            <a:off x="6528251" y="864325"/>
            <a:ext cx="2247900" cy="2803959"/>
          </a:xfrm>
          <a:prstGeom prst="rect">
            <a:avLst/>
          </a:prstGeom>
          <a:noFill/>
          <a:ln>
            <a:noFill/>
          </a:ln>
        </p:spPr>
      </p:pic>
      <p:sp>
        <p:nvSpPr>
          <p:cNvPr id="715" name="Google Shape;715;p140"/>
          <p:cNvSpPr txBox="1"/>
          <p:nvPr/>
        </p:nvSpPr>
        <p:spPr>
          <a:xfrm>
            <a:off x="906700" y="3761539"/>
            <a:ext cx="2247900" cy="84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Bobbi Kuhn</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Business</a:t>
            </a:r>
            <a:r>
              <a:rPr b="1" lang="en" sz="1900">
                <a:solidFill>
                  <a:schemeClr val="accent1"/>
                </a:solidFill>
                <a:latin typeface="Calibri"/>
                <a:ea typeface="Calibri"/>
                <a:cs typeface="Calibri"/>
                <a:sym typeface="Calibri"/>
              </a:rPr>
              <a:t> Manager</a:t>
            </a:r>
            <a:endParaRPr b="1" sz="1900">
              <a:solidFill>
                <a:schemeClr val="accent1"/>
              </a:solidFill>
              <a:latin typeface="Calibri"/>
              <a:ea typeface="Calibri"/>
              <a:cs typeface="Calibri"/>
              <a:sym typeface="Calibri"/>
            </a:endParaRPr>
          </a:p>
        </p:txBody>
      </p:sp>
      <p:sp>
        <p:nvSpPr>
          <p:cNvPr id="716" name="Google Shape;716;p140"/>
          <p:cNvSpPr txBox="1"/>
          <p:nvPr/>
        </p:nvSpPr>
        <p:spPr>
          <a:xfrm>
            <a:off x="3448050" y="3773786"/>
            <a:ext cx="2247900" cy="84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Sean Ryan</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Media</a:t>
            </a:r>
            <a:r>
              <a:rPr b="1" lang="en" sz="1900">
                <a:solidFill>
                  <a:schemeClr val="accent1"/>
                </a:solidFill>
                <a:latin typeface="Calibri"/>
                <a:ea typeface="Calibri"/>
                <a:cs typeface="Calibri"/>
                <a:sym typeface="Calibri"/>
              </a:rPr>
              <a:t> Manager</a:t>
            </a:r>
            <a:endParaRPr b="1" sz="1900">
              <a:solidFill>
                <a:schemeClr val="accent1"/>
              </a:solidFill>
              <a:latin typeface="Calibri"/>
              <a:ea typeface="Calibri"/>
              <a:cs typeface="Calibri"/>
              <a:sym typeface="Calibri"/>
            </a:endParaRPr>
          </a:p>
        </p:txBody>
      </p:sp>
      <p:sp>
        <p:nvSpPr>
          <p:cNvPr id="717" name="Google Shape;717;p140"/>
          <p:cNvSpPr txBox="1"/>
          <p:nvPr/>
        </p:nvSpPr>
        <p:spPr>
          <a:xfrm>
            <a:off x="6472750" y="3773786"/>
            <a:ext cx="2247900" cy="84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Hannah Smith</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Production</a:t>
            </a:r>
            <a:r>
              <a:rPr b="1" lang="en" sz="1900">
                <a:solidFill>
                  <a:schemeClr val="accent1"/>
                </a:solidFill>
                <a:latin typeface="Calibri"/>
                <a:ea typeface="Calibri"/>
                <a:cs typeface="Calibri"/>
                <a:sym typeface="Calibri"/>
              </a:rPr>
              <a:t> Manager</a:t>
            </a:r>
            <a:endParaRPr b="1" sz="1900">
              <a:solidFill>
                <a:schemeClr val="accent1"/>
              </a:solidFill>
              <a:latin typeface="Calibri"/>
              <a:ea typeface="Calibri"/>
              <a:cs typeface="Calibri"/>
              <a:sym typeface="Calibri"/>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2" name="Shape 1962"/>
        <p:cNvGrpSpPr/>
        <p:nvPr/>
      </p:nvGrpSpPr>
      <p:grpSpPr>
        <a:xfrm>
          <a:off x="0" y="0"/>
          <a:ext cx="0" cy="0"/>
          <a:chOff x="0" y="0"/>
          <a:chExt cx="0" cy="0"/>
        </a:xfrm>
      </p:grpSpPr>
      <p:sp>
        <p:nvSpPr>
          <p:cNvPr id="1963" name="Google Shape;1963;p230"/>
          <p:cNvSpPr txBox="1"/>
          <p:nvPr>
            <p:ph type="title"/>
          </p:nvPr>
        </p:nvSpPr>
        <p:spPr>
          <a:xfrm>
            <a:off x="707065" y="217192"/>
            <a:ext cx="76449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Speed Challenge</a:t>
            </a:r>
            <a:endParaRPr b="1"/>
          </a:p>
        </p:txBody>
      </p:sp>
      <p:pic>
        <p:nvPicPr>
          <p:cNvPr descr="A yellow circle with white and grey circles&#10;&#10;AI-generated content may be incorrect." id="1964" name="Google Shape;1964;p230"/>
          <p:cNvPicPr preferRelativeResize="0"/>
          <p:nvPr/>
        </p:nvPicPr>
        <p:blipFill rotWithShape="1">
          <a:blip r:embed="rId3">
            <a:alphaModFix/>
          </a:blip>
          <a:srcRect b="0" l="0" r="0" t="0"/>
          <a:stretch/>
        </p:blipFill>
        <p:spPr>
          <a:xfrm>
            <a:off x="4647838" y="3001824"/>
            <a:ext cx="618025" cy="618025"/>
          </a:xfrm>
          <a:prstGeom prst="rect">
            <a:avLst/>
          </a:prstGeom>
          <a:noFill/>
          <a:ln>
            <a:noFill/>
          </a:ln>
        </p:spPr>
      </p:pic>
      <p:pic>
        <p:nvPicPr>
          <p:cNvPr id="1965" name="Google Shape;1965;p230"/>
          <p:cNvPicPr preferRelativeResize="0"/>
          <p:nvPr/>
        </p:nvPicPr>
        <p:blipFill rotWithShape="1">
          <a:blip r:embed="rId4">
            <a:alphaModFix/>
          </a:blip>
          <a:srcRect b="0" l="0" r="0" t="0"/>
          <a:stretch/>
        </p:blipFill>
        <p:spPr>
          <a:xfrm rot="1599445">
            <a:off x="5532714" y="2333384"/>
            <a:ext cx="198359" cy="1744378"/>
          </a:xfrm>
          <a:prstGeom prst="rect">
            <a:avLst/>
          </a:prstGeom>
          <a:noFill/>
          <a:ln>
            <a:noFill/>
          </a:ln>
        </p:spPr>
      </p:pic>
      <p:pic>
        <p:nvPicPr>
          <p:cNvPr descr="A yellow circles on a black background&#10;&#10;AI-generated content may be incorrect." id="1966" name="Google Shape;1966;p230"/>
          <p:cNvPicPr preferRelativeResize="0"/>
          <p:nvPr/>
        </p:nvPicPr>
        <p:blipFill rotWithShape="1">
          <a:blip r:embed="rId5">
            <a:alphaModFix/>
          </a:blip>
          <a:srcRect b="0" l="0" r="0" t="0"/>
          <a:stretch/>
        </p:blipFill>
        <p:spPr>
          <a:xfrm rot="-7397678">
            <a:off x="4381661" y="2413081"/>
            <a:ext cx="347548" cy="1113500"/>
          </a:xfrm>
          <a:prstGeom prst="rect">
            <a:avLst/>
          </a:prstGeom>
          <a:noFill/>
          <a:ln>
            <a:noFill/>
          </a:ln>
        </p:spPr>
      </p:pic>
      <p:pic>
        <p:nvPicPr>
          <p:cNvPr descr="A green and yellow circle with a black background&#10;&#10;AI-generated content may be incorrect." id="1967" name="Google Shape;1967;p230"/>
          <p:cNvPicPr preferRelativeResize="0"/>
          <p:nvPr/>
        </p:nvPicPr>
        <p:blipFill rotWithShape="1">
          <a:blip r:embed="rId6">
            <a:alphaModFix/>
          </a:blip>
          <a:srcRect b="0" l="0" r="0" t="0"/>
          <a:stretch/>
        </p:blipFill>
        <p:spPr>
          <a:xfrm rot="2485980">
            <a:off x="7227574" y="3617893"/>
            <a:ext cx="1311337" cy="903403"/>
          </a:xfrm>
          <a:prstGeom prst="rect">
            <a:avLst/>
          </a:prstGeom>
          <a:noFill/>
          <a:ln>
            <a:noFill/>
          </a:ln>
        </p:spPr>
      </p:pic>
      <p:pic>
        <p:nvPicPr>
          <p:cNvPr descr="A maze with yellow beads&#10;&#10;AI-generated content may be incorrect." id="1968" name="Google Shape;1968;p230"/>
          <p:cNvPicPr preferRelativeResize="0"/>
          <p:nvPr/>
        </p:nvPicPr>
        <p:blipFill rotWithShape="1">
          <a:blip r:embed="rId7">
            <a:alphaModFix/>
          </a:blip>
          <a:srcRect b="0" l="0" r="0" t="0"/>
          <a:stretch/>
        </p:blipFill>
        <p:spPr>
          <a:xfrm rot="-2423666">
            <a:off x="5862900" y="2560028"/>
            <a:ext cx="1311333" cy="903402"/>
          </a:xfrm>
          <a:prstGeom prst="rect">
            <a:avLst/>
          </a:prstGeom>
          <a:noFill/>
          <a:ln>
            <a:noFill/>
          </a:ln>
        </p:spPr>
      </p:pic>
      <p:pic>
        <p:nvPicPr>
          <p:cNvPr descr="A blue and yellow dotted shape&#10;&#10;AI-generated content may be incorrect." id="1969" name="Google Shape;1969;p230"/>
          <p:cNvPicPr preferRelativeResize="0"/>
          <p:nvPr/>
        </p:nvPicPr>
        <p:blipFill rotWithShape="1">
          <a:blip r:embed="rId8">
            <a:alphaModFix/>
          </a:blip>
          <a:srcRect b="0" l="0" r="0" t="0"/>
          <a:stretch/>
        </p:blipFill>
        <p:spPr>
          <a:xfrm rot="3853364">
            <a:off x="5897917" y="3477936"/>
            <a:ext cx="1241305" cy="1348975"/>
          </a:xfrm>
          <a:prstGeom prst="rect">
            <a:avLst/>
          </a:prstGeom>
          <a:noFill/>
          <a:ln>
            <a:noFill/>
          </a:ln>
        </p:spPr>
      </p:pic>
      <p:pic>
        <p:nvPicPr>
          <p:cNvPr descr="A yellow and blue beads&#10;&#10;AI-generated content may be incorrect." id="1970" name="Google Shape;1970;p230"/>
          <p:cNvPicPr preferRelativeResize="0"/>
          <p:nvPr/>
        </p:nvPicPr>
        <p:blipFill rotWithShape="1">
          <a:blip r:embed="rId9">
            <a:alphaModFix/>
          </a:blip>
          <a:srcRect b="0" l="0" r="0" t="0"/>
          <a:stretch/>
        </p:blipFill>
        <p:spPr>
          <a:xfrm>
            <a:off x="3734419" y="3569920"/>
            <a:ext cx="1051802" cy="1165017"/>
          </a:xfrm>
          <a:prstGeom prst="rect">
            <a:avLst/>
          </a:prstGeom>
          <a:noFill/>
          <a:ln>
            <a:noFill/>
          </a:ln>
        </p:spPr>
      </p:pic>
      <p:pic>
        <p:nvPicPr>
          <p:cNvPr id="1971" name="Google Shape;1971;p230"/>
          <p:cNvPicPr preferRelativeResize="0"/>
          <p:nvPr/>
        </p:nvPicPr>
        <p:blipFill rotWithShape="1">
          <a:blip r:embed="rId4">
            <a:alphaModFix/>
          </a:blip>
          <a:srcRect b="0" l="0" r="0" t="0"/>
          <a:stretch/>
        </p:blipFill>
        <p:spPr>
          <a:xfrm rot="-3796982">
            <a:off x="5027271" y="1166049"/>
            <a:ext cx="198359" cy="1744379"/>
          </a:xfrm>
          <a:prstGeom prst="rect">
            <a:avLst/>
          </a:prstGeom>
          <a:noFill/>
          <a:ln>
            <a:noFill/>
          </a:ln>
        </p:spPr>
      </p:pic>
      <p:pic>
        <p:nvPicPr>
          <p:cNvPr descr="A yellow circles on a black background&#10;&#10;AI-generated content may be incorrect." id="1972" name="Google Shape;1972;p230"/>
          <p:cNvPicPr preferRelativeResize="0"/>
          <p:nvPr/>
        </p:nvPicPr>
        <p:blipFill rotWithShape="1">
          <a:blip r:embed="rId5">
            <a:alphaModFix/>
          </a:blip>
          <a:srcRect b="0" l="0" r="0" t="0"/>
          <a:stretch/>
        </p:blipFill>
        <p:spPr>
          <a:xfrm rot="8099996">
            <a:off x="5132570" y="3860943"/>
            <a:ext cx="347548" cy="1113501"/>
          </a:xfrm>
          <a:prstGeom prst="rect">
            <a:avLst/>
          </a:prstGeom>
          <a:noFill/>
          <a:ln>
            <a:noFill/>
          </a:ln>
        </p:spPr>
      </p:pic>
      <p:pic>
        <p:nvPicPr>
          <p:cNvPr descr="A yellow circles on a black background&#10;&#10;AI-generated content may be incorrect." id="1973" name="Google Shape;1973;p230"/>
          <p:cNvPicPr preferRelativeResize="0"/>
          <p:nvPr/>
        </p:nvPicPr>
        <p:blipFill rotWithShape="1">
          <a:blip r:embed="rId5">
            <a:alphaModFix/>
          </a:blip>
          <a:srcRect b="0" l="0" r="0" t="0"/>
          <a:stretch/>
        </p:blipFill>
        <p:spPr>
          <a:xfrm rot="3936920">
            <a:off x="2767322" y="3860941"/>
            <a:ext cx="347548" cy="1113500"/>
          </a:xfrm>
          <a:prstGeom prst="rect">
            <a:avLst/>
          </a:prstGeom>
          <a:noFill/>
          <a:ln>
            <a:noFill/>
          </a:ln>
        </p:spPr>
      </p:pic>
      <p:pic>
        <p:nvPicPr>
          <p:cNvPr id="1974" name="Google Shape;1974;p230"/>
          <p:cNvPicPr preferRelativeResize="0"/>
          <p:nvPr/>
        </p:nvPicPr>
        <p:blipFill rotWithShape="1">
          <a:blip r:embed="rId4">
            <a:alphaModFix/>
          </a:blip>
          <a:srcRect b="0" l="0" r="0" t="0"/>
          <a:stretch/>
        </p:blipFill>
        <p:spPr>
          <a:xfrm rot="-5625958">
            <a:off x="7316666" y="4019008"/>
            <a:ext cx="198359" cy="1744380"/>
          </a:xfrm>
          <a:prstGeom prst="rect">
            <a:avLst/>
          </a:prstGeom>
          <a:noFill/>
          <a:ln>
            <a:noFill/>
          </a:ln>
        </p:spPr>
      </p:pic>
      <p:pic>
        <p:nvPicPr>
          <p:cNvPr id="1975" name="Google Shape;1975;p230"/>
          <p:cNvPicPr preferRelativeResize="0"/>
          <p:nvPr/>
        </p:nvPicPr>
        <p:blipFill rotWithShape="1">
          <a:blip r:embed="rId4">
            <a:alphaModFix/>
          </a:blip>
          <a:srcRect b="0" l="0" r="0" t="0"/>
          <a:stretch/>
        </p:blipFill>
        <p:spPr>
          <a:xfrm rot="-396052">
            <a:off x="2243378" y="2642051"/>
            <a:ext cx="198359" cy="1744382"/>
          </a:xfrm>
          <a:prstGeom prst="rect">
            <a:avLst/>
          </a:prstGeom>
          <a:noFill/>
          <a:ln>
            <a:noFill/>
          </a:ln>
        </p:spPr>
      </p:pic>
      <p:pic>
        <p:nvPicPr>
          <p:cNvPr descr="A cartoon of a cell&#10;&#10;AI-generated content may be incorrect." id="1976" name="Google Shape;1976;p230"/>
          <p:cNvPicPr preferRelativeResize="0"/>
          <p:nvPr/>
        </p:nvPicPr>
        <p:blipFill rotWithShape="1">
          <a:blip r:embed="rId10">
            <a:alphaModFix/>
          </a:blip>
          <a:srcRect b="0" l="0" r="0" t="0"/>
          <a:stretch/>
        </p:blipFill>
        <p:spPr>
          <a:xfrm>
            <a:off x="2544712" y="2650094"/>
            <a:ext cx="1186153" cy="1248306"/>
          </a:xfrm>
          <a:prstGeom prst="rect">
            <a:avLst/>
          </a:prstGeom>
          <a:noFill/>
          <a:ln>
            <a:noFill/>
          </a:ln>
        </p:spPr>
      </p:pic>
      <p:sp>
        <p:nvSpPr>
          <p:cNvPr id="1977" name="Google Shape;1977;p230"/>
          <p:cNvSpPr txBox="1"/>
          <p:nvPr/>
        </p:nvSpPr>
        <p:spPr>
          <a:xfrm>
            <a:off x="273275" y="706938"/>
            <a:ext cx="4219500" cy="422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chemeClr val="accent2"/>
                </a:solidFill>
                <a:latin typeface="Calibri"/>
                <a:ea typeface="Calibri"/>
                <a:cs typeface="Calibri"/>
                <a:sym typeface="Calibri"/>
              </a:rPr>
              <a:t>Build a Cell</a:t>
            </a:r>
            <a:endParaRPr sz="2400">
              <a:solidFill>
                <a:schemeClr val="accent2"/>
              </a:solidFill>
              <a:latin typeface="Calibri"/>
              <a:ea typeface="Calibri"/>
              <a:cs typeface="Calibri"/>
              <a:sym typeface="Calibri"/>
            </a:endParaRPr>
          </a:p>
          <a:p>
            <a:pPr indent="0" lvl="0" marL="0" rtl="0" algn="l">
              <a:spcBef>
                <a:spcPts val="1000"/>
              </a:spcBef>
              <a:spcAft>
                <a:spcPts val="0"/>
              </a:spcAft>
              <a:buNone/>
            </a:pPr>
            <a:r>
              <a:rPr lang="en" sz="2100">
                <a:solidFill>
                  <a:schemeClr val="dk1"/>
                </a:solidFill>
                <a:latin typeface="Calibri"/>
                <a:ea typeface="Calibri"/>
                <a:cs typeface="Calibri"/>
                <a:sym typeface="Calibri"/>
              </a:rPr>
              <a:t>Using the pieces at your table, can you build the </a:t>
            </a:r>
            <a:r>
              <a:rPr b="1" lang="en" sz="2100">
                <a:solidFill>
                  <a:schemeClr val="dk1"/>
                </a:solidFill>
                <a:latin typeface="Calibri"/>
                <a:ea typeface="Calibri"/>
                <a:cs typeface="Calibri"/>
                <a:sym typeface="Calibri"/>
              </a:rPr>
              <a:t>Tour of the Cell </a:t>
            </a:r>
            <a:r>
              <a:rPr lang="en" sz="2100">
                <a:solidFill>
                  <a:schemeClr val="dk1"/>
                </a:solidFill>
                <a:latin typeface="Calibri"/>
                <a:ea typeface="Calibri"/>
                <a:cs typeface="Calibri"/>
                <a:sym typeface="Calibri"/>
              </a:rPr>
              <a:t>using the parts from the </a:t>
            </a:r>
            <a:r>
              <a:rPr b="1" lang="en" sz="2100">
                <a:solidFill>
                  <a:schemeClr val="dk1"/>
                </a:solidFill>
                <a:latin typeface="Calibri"/>
                <a:ea typeface="Calibri"/>
                <a:cs typeface="Calibri"/>
                <a:sym typeface="Calibri"/>
              </a:rPr>
              <a:t>Cell Modeling Kit</a:t>
            </a:r>
            <a:r>
              <a:rPr lang="en"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p:txBody>
      </p:sp>
      <p:pic>
        <p:nvPicPr>
          <p:cNvPr descr="This colorful 5-minute countdown provides a vibrant visual focus that remains completely silent to ensure a distraction-free environment.&#10;&#10;Teacher’s Note: I designed this specifically for &quot;Think-Pair-Share&quot; activities or quiet independent work where students need to monitor their own pacing without auditory interruptions until the final siren." id="1978" name="Google Shape;1978;p230" title="5 Minute Timer">
            <a:hlinkClick r:id="rId11"/>
          </p:cNvPr>
          <p:cNvPicPr preferRelativeResize="0"/>
          <p:nvPr/>
        </p:nvPicPr>
        <p:blipFill>
          <a:blip r:embed="rId12">
            <a:alphaModFix/>
          </a:blip>
          <a:stretch>
            <a:fillRect/>
          </a:stretch>
        </p:blipFill>
        <p:spPr>
          <a:xfrm>
            <a:off x="6046050" y="569300"/>
            <a:ext cx="2135775" cy="1201375"/>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
        <p:nvSpPr>
          <p:cNvPr id="1979" name="Google Shape;1979;p230"/>
          <p:cNvSpPr txBox="1"/>
          <p:nvPr/>
        </p:nvSpPr>
        <p:spPr>
          <a:xfrm>
            <a:off x="273275" y="2997430"/>
            <a:ext cx="1870500" cy="201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dk1"/>
                </a:solidFill>
                <a:latin typeface="Calibri"/>
                <a:ea typeface="Calibri"/>
                <a:cs typeface="Calibri"/>
                <a:sym typeface="Calibri"/>
              </a:rPr>
              <a:t>We will revisit this model throughout our week together. </a:t>
            </a:r>
            <a:endParaRPr sz="1700">
              <a:solidFill>
                <a:schemeClr val="dk1"/>
              </a:solidFill>
              <a:latin typeface="Calibri"/>
              <a:ea typeface="Calibri"/>
              <a:cs typeface="Calibri"/>
              <a:sym typeface="Calibri"/>
            </a:endParaRPr>
          </a:p>
          <a:p>
            <a:pPr indent="0" lvl="0" marL="0" rtl="0" algn="l">
              <a:spcBef>
                <a:spcPts val="0"/>
              </a:spcBef>
              <a:spcAft>
                <a:spcPts val="0"/>
              </a:spcAft>
              <a:buNone/>
            </a:pPr>
            <a:r>
              <a:t/>
            </a:r>
            <a:endParaRPr sz="1700">
              <a:solidFill>
                <a:schemeClr val="dk1"/>
              </a:solidFill>
              <a:latin typeface="Calibri"/>
              <a:ea typeface="Calibri"/>
              <a:cs typeface="Calibri"/>
              <a:sym typeface="Calibri"/>
            </a:endParaRPr>
          </a:p>
          <a:p>
            <a:pPr indent="0" lvl="0" marL="0" rtl="0" algn="l">
              <a:spcBef>
                <a:spcPts val="0"/>
              </a:spcBef>
              <a:spcAft>
                <a:spcPts val="0"/>
              </a:spcAft>
              <a:buNone/>
            </a:pPr>
            <a:r>
              <a:rPr b="1" lang="en" sz="1700">
                <a:solidFill>
                  <a:srgbClr val="7030A0"/>
                </a:solidFill>
                <a:latin typeface="Calibri"/>
                <a:ea typeface="Calibri"/>
                <a:cs typeface="Calibri"/>
                <a:sym typeface="Calibri"/>
              </a:rPr>
              <a:t>Pause for a second, where are your questions?</a:t>
            </a:r>
            <a:endParaRPr b="1" sz="1000">
              <a:solidFill>
                <a:srgbClr val="7030A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8"/>
                                        </p:tgtEl>
                                        <p:attrNameLst>
                                          <p:attrName>style.visibility</p:attrName>
                                        </p:attrNameLst>
                                      </p:cBhvr>
                                      <p:to>
                                        <p:strVal val="visible"/>
                                      </p:to>
                                    </p:set>
                                    <p:animEffect filter="fade" transition="in">
                                      <p:cBhvr>
                                        <p:cTn dur="1000"/>
                                        <p:tgtEl>
                                          <p:spTgt spid="19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3" name="Shape 1983"/>
        <p:cNvGrpSpPr/>
        <p:nvPr/>
      </p:nvGrpSpPr>
      <p:grpSpPr>
        <a:xfrm>
          <a:off x="0" y="0"/>
          <a:ext cx="0" cy="0"/>
          <a:chOff x="0" y="0"/>
          <a:chExt cx="0" cy="0"/>
        </a:xfrm>
      </p:grpSpPr>
      <p:sp>
        <p:nvSpPr>
          <p:cNvPr id="1984" name="Google Shape;1984;p231"/>
          <p:cNvSpPr txBox="1"/>
          <p:nvPr>
            <p:ph type="title"/>
          </p:nvPr>
        </p:nvSpPr>
        <p:spPr>
          <a:xfrm>
            <a:off x="922690" y="1305067"/>
            <a:ext cx="76449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2800"/>
              <a:t>Modeling from description, collaboratively.</a:t>
            </a:r>
            <a:endParaRPr b="1" sz="2800"/>
          </a:p>
        </p:txBody>
      </p:sp>
      <p:sp>
        <p:nvSpPr>
          <p:cNvPr id="1985" name="Google Shape;1985;p231"/>
          <p:cNvSpPr txBox="1"/>
          <p:nvPr/>
        </p:nvSpPr>
        <p:spPr>
          <a:xfrm>
            <a:off x="2010800" y="1989525"/>
            <a:ext cx="5468700" cy="21756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Listening (describing) and sketching.</a:t>
            </a:r>
            <a:endParaRPr sz="2400">
              <a:solidFill>
                <a:schemeClr val="dk1"/>
              </a:solidFill>
              <a:latin typeface="Calibri"/>
              <a:ea typeface="Calibri"/>
              <a:cs typeface="Calibri"/>
              <a:sym typeface="Calibri"/>
            </a:endParaRPr>
          </a:p>
          <a:p>
            <a:pPr indent="0" lvl="0" marL="457200" rtl="0" algn="l">
              <a:spcBef>
                <a:spcPts val="0"/>
              </a:spcBef>
              <a:spcAft>
                <a:spcPts val="0"/>
              </a:spcAft>
              <a:buNone/>
            </a:pPr>
            <a:r>
              <a:t/>
            </a:r>
            <a:endParaRPr sz="2400">
              <a:solidFill>
                <a:schemeClr val="dk1"/>
              </a:solidFill>
              <a:latin typeface="Calibri"/>
              <a:ea typeface="Calibri"/>
              <a:cs typeface="Calibri"/>
              <a:sym typeface="Calibri"/>
            </a:endParaRPr>
          </a:p>
          <a:p>
            <a:pPr indent="-381000" lvl="0" marL="457200" rtl="0" algn="l">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Listening (functions) revision.</a:t>
            </a:r>
            <a:endParaRPr sz="2400">
              <a:solidFill>
                <a:schemeClr val="dk1"/>
              </a:solidFill>
              <a:latin typeface="Calibri"/>
              <a:ea typeface="Calibri"/>
              <a:cs typeface="Calibri"/>
              <a:sym typeface="Calibri"/>
            </a:endParaRPr>
          </a:p>
          <a:p>
            <a:pPr indent="0" lvl="0" marL="457200" rtl="0" algn="l">
              <a:spcBef>
                <a:spcPts val="0"/>
              </a:spcBef>
              <a:spcAft>
                <a:spcPts val="0"/>
              </a:spcAft>
              <a:buNone/>
            </a:pPr>
            <a:r>
              <a:t/>
            </a:r>
            <a:endParaRPr sz="2400">
              <a:solidFill>
                <a:schemeClr val="dk1"/>
              </a:solidFill>
              <a:latin typeface="Calibri"/>
              <a:ea typeface="Calibri"/>
              <a:cs typeface="Calibri"/>
              <a:sym typeface="Calibri"/>
            </a:endParaRPr>
          </a:p>
          <a:p>
            <a:pPr indent="-381000" lvl="0" marL="457200" rtl="0" algn="l">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Compare, discuss, build.</a:t>
            </a:r>
            <a:endParaRPr sz="2400">
              <a:solidFill>
                <a:schemeClr val="dk1"/>
              </a:solidFill>
              <a:latin typeface="Calibri"/>
              <a:ea typeface="Calibri"/>
              <a:cs typeface="Calibri"/>
              <a:sym typeface="Calibri"/>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9" name="Shape 1989"/>
        <p:cNvGrpSpPr/>
        <p:nvPr/>
      </p:nvGrpSpPr>
      <p:grpSpPr>
        <a:xfrm>
          <a:off x="0" y="0"/>
          <a:ext cx="0" cy="0"/>
          <a:chOff x="0" y="0"/>
          <a:chExt cx="0" cy="0"/>
        </a:xfrm>
      </p:grpSpPr>
      <p:sp>
        <p:nvSpPr>
          <p:cNvPr id="1990" name="Google Shape;1990;p232"/>
          <p:cNvSpPr txBox="1"/>
          <p:nvPr>
            <p:ph idx="1" type="body"/>
          </p:nvPr>
        </p:nvSpPr>
        <p:spPr>
          <a:xfrm>
            <a:off x="763625" y="850275"/>
            <a:ext cx="7467600" cy="38835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sz="2800"/>
              <a:t>Process:</a:t>
            </a:r>
            <a:endParaRPr b="1" sz="2800"/>
          </a:p>
          <a:p>
            <a:pPr indent="0" lvl="0" marL="0" rtl="0" algn="l">
              <a:spcBef>
                <a:spcPts val="0"/>
              </a:spcBef>
              <a:spcAft>
                <a:spcPts val="0"/>
              </a:spcAft>
              <a:buNone/>
            </a:pPr>
            <a:r>
              <a:t/>
            </a:r>
            <a:endParaRPr b="1"/>
          </a:p>
          <a:p>
            <a:pPr indent="0" lvl="0" marL="0" rtl="0" algn="l">
              <a:spcBef>
                <a:spcPts val="0"/>
              </a:spcBef>
              <a:spcAft>
                <a:spcPts val="0"/>
              </a:spcAft>
              <a:buNone/>
            </a:pPr>
            <a:r>
              <a:rPr b="1" lang="en"/>
              <a:t>Step 1:  </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
              <a:t>Team Organizer:  </a:t>
            </a:r>
            <a:endParaRPr b="1"/>
          </a:p>
          <a:p>
            <a:pPr indent="0" lvl="0" marL="457200" rtl="0" algn="l">
              <a:lnSpc>
                <a:spcPct val="115000"/>
              </a:lnSpc>
              <a:spcBef>
                <a:spcPts val="0"/>
              </a:spcBef>
              <a:spcAft>
                <a:spcPts val="0"/>
              </a:spcAft>
              <a:buNone/>
            </a:pPr>
            <a:r>
              <a:rPr lang="en"/>
              <a:t>View image and describe it (without saying specific structures even if you recognize them).</a:t>
            </a:r>
            <a:endParaRPr/>
          </a:p>
          <a:p>
            <a:pPr indent="0" lvl="0" marL="1828800" rtl="0" algn="l">
              <a:lnSpc>
                <a:spcPct val="115000"/>
              </a:lnSpc>
              <a:spcBef>
                <a:spcPts val="0"/>
              </a:spcBef>
              <a:spcAft>
                <a:spcPts val="0"/>
              </a:spcAft>
              <a:buNone/>
            </a:pPr>
            <a:r>
              <a:t/>
            </a:r>
            <a:endParaRPr sz="1800"/>
          </a:p>
          <a:p>
            <a:pPr indent="0" lvl="0" marL="0" rtl="0" algn="l">
              <a:lnSpc>
                <a:spcPct val="115000"/>
              </a:lnSpc>
              <a:spcBef>
                <a:spcPts val="0"/>
              </a:spcBef>
              <a:spcAft>
                <a:spcPts val="0"/>
              </a:spcAft>
              <a:buNone/>
            </a:pPr>
            <a:r>
              <a:rPr b="1" lang="en"/>
              <a:t>Team Players:</a:t>
            </a:r>
            <a:endParaRPr b="1"/>
          </a:p>
          <a:p>
            <a:pPr indent="457200" lvl="0" marL="0" rtl="0" algn="l">
              <a:lnSpc>
                <a:spcPct val="115000"/>
              </a:lnSpc>
              <a:spcBef>
                <a:spcPts val="0"/>
              </a:spcBef>
              <a:spcAft>
                <a:spcPts val="0"/>
              </a:spcAft>
              <a:buNone/>
            </a:pPr>
            <a:r>
              <a:rPr lang="en" sz="2100"/>
              <a:t>Sketch an image based on what you hear.</a:t>
            </a:r>
            <a:endParaRPr sz="2100"/>
          </a:p>
          <a:p>
            <a:pPr indent="457200" lvl="0" marL="0" rtl="0" algn="l">
              <a:lnSpc>
                <a:spcPct val="115000"/>
              </a:lnSpc>
              <a:spcBef>
                <a:spcPts val="0"/>
              </a:spcBef>
              <a:spcAft>
                <a:spcPts val="0"/>
              </a:spcAft>
              <a:buNone/>
            </a:pPr>
            <a:r>
              <a:rPr lang="en"/>
              <a:t>No peeking.</a:t>
            </a:r>
            <a:endParaRPr/>
          </a:p>
        </p:txBody>
      </p:sp>
      <p:sp>
        <p:nvSpPr>
          <p:cNvPr id="1991" name="Google Shape;1991;p232"/>
          <p:cNvSpPr txBox="1"/>
          <p:nvPr>
            <p:ph type="title"/>
          </p:nvPr>
        </p:nvSpPr>
        <p:spPr>
          <a:xfrm>
            <a:off x="527294" y="2397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Modeling from description, collaboratively</a:t>
            </a:r>
            <a:endParaRPr b="1"/>
          </a:p>
        </p:txBody>
      </p:sp>
      <p:pic>
        <p:nvPicPr>
          <p:cNvPr id="1992" name="Google Shape;1992;p232"/>
          <p:cNvPicPr preferRelativeResize="0"/>
          <p:nvPr/>
        </p:nvPicPr>
        <p:blipFill rotWithShape="1">
          <a:blip r:embed="rId3">
            <a:alphaModFix/>
          </a:blip>
          <a:srcRect b="8747" l="4816" r="0" t="23397"/>
          <a:stretch/>
        </p:blipFill>
        <p:spPr>
          <a:xfrm>
            <a:off x="6401975" y="3056800"/>
            <a:ext cx="2341174" cy="1335250"/>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6" name="Shape 1996"/>
        <p:cNvGrpSpPr/>
        <p:nvPr/>
      </p:nvGrpSpPr>
      <p:grpSpPr>
        <a:xfrm>
          <a:off x="0" y="0"/>
          <a:ext cx="0" cy="0"/>
          <a:chOff x="0" y="0"/>
          <a:chExt cx="0" cy="0"/>
        </a:xfrm>
      </p:grpSpPr>
      <p:sp>
        <p:nvSpPr>
          <p:cNvPr id="1997" name="Google Shape;1997;p233"/>
          <p:cNvSpPr txBox="1"/>
          <p:nvPr>
            <p:ph idx="1" type="body"/>
          </p:nvPr>
        </p:nvSpPr>
        <p:spPr>
          <a:xfrm>
            <a:off x="763625" y="850275"/>
            <a:ext cx="7467600" cy="42459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Step 2:  </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
              <a:t>Decide as a Team if you want “advanced” or “basic” descriptions. </a:t>
            </a:r>
            <a:r>
              <a:rPr b="1" i="1" lang="en" sz="1900"/>
              <a:t>Basic = intro HS.  Advanced:  AP/IB</a:t>
            </a:r>
            <a:r>
              <a:rPr lang="en" sz="1900"/>
              <a:t>.</a:t>
            </a:r>
            <a:endParaRPr sz="1900"/>
          </a:p>
          <a:p>
            <a:pPr indent="0" lvl="0" marL="0" rtl="0" algn="l">
              <a:spcBef>
                <a:spcPts val="0"/>
              </a:spcBef>
              <a:spcAft>
                <a:spcPts val="0"/>
              </a:spcAft>
              <a:buNone/>
            </a:pPr>
            <a:r>
              <a:t/>
            </a:r>
            <a:endParaRPr b="1"/>
          </a:p>
          <a:p>
            <a:pPr indent="0" lvl="0" marL="0" rtl="0" algn="l">
              <a:spcBef>
                <a:spcPts val="0"/>
              </a:spcBef>
              <a:spcAft>
                <a:spcPts val="0"/>
              </a:spcAft>
              <a:buNone/>
            </a:pPr>
            <a:r>
              <a:rPr b="1" lang="en"/>
              <a:t>Team Organizer:  </a:t>
            </a:r>
            <a:endParaRPr b="1"/>
          </a:p>
          <a:p>
            <a:pPr indent="0" lvl="0" marL="457200" rtl="0" algn="l">
              <a:lnSpc>
                <a:spcPct val="115000"/>
              </a:lnSpc>
              <a:spcBef>
                <a:spcPts val="0"/>
              </a:spcBef>
              <a:spcAft>
                <a:spcPts val="0"/>
              </a:spcAft>
              <a:buNone/>
            </a:pPr>
            <a:r>
              <a:rPr lang="en"/>
              <a:t>Read the description for your assigned cell type.  These are highlighted in your dossier.</a:t>
            </a:r>
            <a:endParaRPr/>
          </a:p>
          <a:p>
            <a:pPr indent="0" lvl="0" marL="1828800" rtl="0" algn="l">
              <a:lnSpc>
                <a:spcPct val="115000"/>
              </a:lnSpc>
              <a:spcBef>
                <a:spcPts val="0"/>
              </a:spcBef>
              <a:spcAft>
                <a:spcPts val="0"/>
              </a:spcAft>
              <a:buNone/>
            </a:pPr>
            <a:r>
              <a:t/>
            </a:r>
            <a:endParaRPr sz="1800"/>
          </a:p>
          <a:p>
            <a:pPr indent="0" lvl="0" marL="0" rtl="0" algn="l">
              <a:lnSpc>
                <a:spcPct val="115000"/>
              </a:lnSpc>
              <a:spcBef>
                <a:spcPts val="0"/>
              </a:spcBef>
              <a:spcAft>
                <a:spcPts val="0"/>
              </a:spcAft>
              <a:buNone/>
            </a:pPr>
            <a:r>
              <a:rPr b="1" lang="en"/>
              <a:t>Team Players:</a:t>
            </a:r>
            <a:endParaRPr b="1"/>
          </a:p>
          <a:p>
            <a:pPr indent="457200" lvl="0" marL="0" rtl="0" algn="l">
              <a:lnSpc>
                <a:spcPct val="115000"/>
              </a:lnSpc>
              <a:spcBef>
                <a:spcPts val="0"/>
              </a:spcBef>
              <a:spcAft>
                <a:spcPts val="0"/>
              </a:spcAft>
              <a:buNone/>
            </a:pPr>
            <a:r>
              <a:rPr lang="en"/>
              <a:t>Revise your image based on what you hear.</a:t>
            </a:r>
            <a:endParaRPr/>
          </a:p>
        </p:txBody>
      </p:sp>
      <p:sp>
        <p:nvSpPr>
          <p:cNvPr id="1998" name="Google Shape;1998;p233"/>
          <p:cNvSpPr txBox="1"/>
          <p:nvPr>
            <p:ph type="title"/>
          </p:nvPr>
        </p:nvSpPr>
        <p:spPr>
          <a:xfrm>
            <a:off x="527294" y="2397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Modeling from description, collaboratively</a:t>
            </a:r>
            <a:endParaRPr b="1"/>
          </a:p>
        </p:txBody>
      </p:sp>
      <p:pic>
        <p:nvPicPr>
          <p:cNvPr id="1999" name="Google Shape;1999;p233"/>
          <p:cNvPicPr preferRelativeResize="0"/>
          <p:nvPr/>
        </p:nvPicPr>
        <p:blipFill rotWithShape="1">
          <a:blip r:embed="rId3">
            <a:alphaModFix/>
          </a:blip>
          <a:srcRect b="8747" l="4816" r="0" t="23397"/>
          <a:stretch/>
        </p:blipFill>
        <p:spPr>
          <a:xfrm>
            <a:off x="6709175" y="3814825"/>
            <a:ext cx="1978849" cy="1128600"/>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3" name="Shape 2003"/>
        <p:cNvGrpSpPr/>
        <p:nvPr/>
      </p:nvGrpSpPr>
      <p:grpSpPr>
        <a:xfrm>
          <a:off x="0" y="0"/>
          <a:ext cx="0" cy="0"/>
          <a:chOff x="0" y="0"/>
          <a:chExt cx="0" cy="0"/>
        </a:xfrm>
      </p:grpSpPr>
      <p:sp>
        <p:nvSpPr>
          <p:cNvPr id="2004" name="Google Shape;2004;p234"/>
          <p:cNvSpPr txBox="1"/>
          <p:nvPr>
            <p:ph idx="1" type="body"/>
          </p:nvPr>
        </p:nvSpPr>
        <p:spPr>
          <a:xfrm>
            <a:off x="771500" y="929050"/>
            <a:ext cx="7467600" cy="32061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Step 3:  Discussion</a:t>
            </a:r>
            <a:endParaRPr b="1"/>
          </a:p>
          <a:p>
            <a:pPr indent="0" lvl="0" marL="0" rtl="0" algn="l">
              <a:spcBef>
                <a:spcPts val="0"/>
              </a:spcBef>
              <a:spcAft>
                <a:spcPts val="0"/>
              </a:spcAft>
              <a:buNone/>
            </a:pPr>
            <a:r>
              <a:t/>
            </a:r>
            <a:endParaRPr b="1"/>
          </a:p>
          <a:p>
            <a:pPr indent="-361950" lvl="0" marL="457200" rtl="0" algn="l">
              <a:lnSpc>
                <a:spcPct val="115000"/>
              </a:lnSpc>
              <a:spcBef>
                <a:spcPts val="0"/>
              </a:spcBef>
              <a:spcAft>
                <a:spcPts val="0"/>
              </a:spcAft>
              <a:buSzPts val="2100"/>
              <a:buChar char="•"/>
            </a:pPr>
            <a:r>
              <a:rPr lang="en"/>
              <a:t>Compare your team images.  </a:t>
            </a:r>
            <a:endParaRPr/>
          </a:p>
          <a:p>
            <a:pPr indent="-361950" lvl="0" marL="457200" rtl="0" algn="l">
              <a:lnSpc>
                <a:spcPct val="115000"/>
              </a:lnSpc>
              <a:spcBef>
                <a:spcPts val="0"/>
              </a:spcBef>
              <a:spcAft>
                <a:spcPts val="0"/>
              </a:spcAft>
              <a:buSzPts val="2100"/>
              <a:buChar char="•"/>
            </a:pPr>
            <a:r>
              <a:rPr lang="en"/>
              <a:t>Highlight similarities and differences.</a:t>
            </a:r>
            <a:endParaRPr/>
          </a:p>
          <a:p>
            <a:pPr indent="-361950" lvl="0" marL="457200" rtl="0" algn="l">
              <a:lnSpc>
                <a:spcPct val="115000"/>
              </a:lnSpc>
              <a:spcBef>
                <a:spcPts val="0"/>
              </a:spcBef>
              <a:spcAft>
                <a:spcPts val="0"/>
              </a:spcAft>
              <a:buSzPts val="2100"/>
              <a:buChar char="•"/>
            </a:pPr>
            <a:r>
              <a:rPr lang="en"/>
              <a:t>Work as a table to build your cell using the cell kit.</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b="1" lang="en"/>
              <a:t>Team organizer:</a:t>
            </a:r>
            <a:r>
              <a:rPr lang="en"/>
              <a:t>  </a:t>
            </a:r>
            <a:endParaRPr/>
          </a:p>
          <a:p>
            <a:pPr indent="0" lvl="0" marL="0" rtl="0" algn="l">
              <a:lnSpc>
                <a:spcPct val="115000"/>
              </a:lnSpc>
              <a:spcBef>
                <a:spcPts val="0"/>
              </a:spcBef>
              <a:spcAft>
                <a:spcPts val="0"/>
              </a:spcAft>
              <a:buNone/>
            </a:pPr>
            <a:r>
              <a:rPr lang="en"/>
              <a:t>Reveal the cell and compare with what was built.</a:t>
            </a:r>
            <a:endParaRPr b="1"/>
          </a:p>
        </p:txBody>
      </p:sp>
      <p:sp>
        <p:nvSpPr>
          <p:cNvPr id="2005" name="Google Shape;2005;p234"/>
          <p:cNvSpPr txBox="1"/>
          <p:nvPr>
            <p:ph type="title"/>
          </p:nvPr>
        </p:nvSpPr>
        <p:spPr>
          <a:xfrm>
            <a:off x="527294" y="2397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Modeling from description, collaboratively</a:t>
            </a:r>
            <a:endParaRPr b="1"/>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9" name="Shape 2009"/>
        <p:cNvGrpSpPr/>
        <p:nvPr/>
      </p:nvGrpSpPr>
      <p:grpSpPr>
        <a:xfrm>
          <a:off x="0" y="0"/>
          <a:ext cx="0" cy="0"/>
          <a:chOff x="0" y="0"/>
          <a:chExt cx="0" cy="0"/>
        </a:xfrm>
      </p:grpSpPr>
      <p:sp>
        <p:nvSpPr>
          <p:cNvPr id="2010" name="Google Shape;2010;p235"/>
          <p:cNvSpPr txBox="1"/>
          <p:nvPr>
            <p:ph type="title"/>
          </p:nvPr>
        </p:nvSpPr>
        <p:spPr>
          <a:xfrm>
            <a:off x="1926175" y="1811850"/>
            <a:ext cx="6501900" cy="15909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3500"/>
              <a:t>What was that experience like? How might you modify this for your students?</a:t>
            </a:r>
            <a:endParaRPr sz="3500"/>
          </a:p>
        </p:txBody>
      </p:sp>
      <p:pic>
        <p:nvPicPr>
          <p:cNvPr descr="a red apple with a green leaf on it on a white background (provided by Tenor)" id="2011" name="Google Shape;2011;p235"/>
          <p:cNvPicPr preferRelativeResize="0"/>
          <p:nvPr/>
        </p:nvPicPr>
        <p:blipFill>
          <a:blip r:embed="rId3">
            <a:alphaModFix/>
          </a:blip>
          <a:stretch>
            <a:fillRect/>
          </a:stretch>
        </p:blipFill>
        <p:spPr>
          <a:xfrm>
            <a:off x="329503" y="1488075"/>
            <a:ext cx="1458100" cy="1482000"/>
          </a:xfrm>
          <a:prstGeom prst="rect">
            <a:avLst/>
          </a:prstGeom>
          <a:noFill/>
          <a:ln>
            <a:noFill/>
          </a:ln>
        </p:spPr>
      </p:pic>
      <p:sp>
        <p:nvSpPr>
          <p:cNvPr id="2012" name="Google Shape;2012;p235"/>
          <p:cNvSpPr/>
          <p:nvPr/>
        </p:nvSpPr>
        <p:spPr>
          <a:xfrm>
            <a:off x="875477" y="1892038"/>
            <a:ext cx="643950" cy="984230"/>
          </a:xfrm>
          <a:custGeom>
            <a:rect b="b" l="l" r="r" t="t"/>
            <a:pathLst>
              <a:path extrusionOk="0" h="21584" w="21600">
                <a:moveTo>
                  <a:pt x="21600" y="5"/>
                </a:moveTo>
                <a:cubicBezTo>
                  <a:pt x="18401" y="2647"/>
                  <a:pt x="15454" y="5082"/>
                  <a:pt x="12273" y="7710"/>
                </a:cubicBezTo>
                <a:cubicBezTo>
                  <a:pt x="15360" y="7710"/>
                  <a:pt x="18056" y="7710"/>
                  <a:pt x="21160" y="7710"/>
                </a:cubicBezTo>
                <a:cubicBezTo>
                  <a:pt x="14294" y="12463"/>
                  <a:pt x="7706" y="17024"/>
                  <a:pt x="1118" y="21584"/>
                </a:cubicBezTo>
                <a:cubicBezTo>
                  <a:pt x="1018" y="21552"/>
                  <a:pt x="918" y="21520"/>
                  <a:pt x="818" y="21489"/>
                </a:cubicBezTo>
                <a:cubicBezTo>
                  <a:pt x="3040" y="18405"/>
                  <a:pt x="5262" y="15322"/>
                  <a:pt x="7573" y="12114"/>
                </a:cubicBezTo>
                <a:cubicBezTo>
                  <a:pt x="4918" y="12114"/>
                  <a:pt x="2581" y="12114"/>
                  <a:pt x="0" y="12114"/>
                </a:cubicBezTo>
                <a:cubicBezTo>
                  <a:pt x="1729" y="9444"/>
                  <a:pt x="3395" y="6884"/>
                  <a:pt x="5044" y="4320"/>
                </a:cubicBezTo>
                <a:cubicBezTo>
                  <a:pt x="5818" y="3115"/>
                  <a:pt x="6510" y="1891"/>
                  <a:pt x="7348" y="703"/>
                </a:cubicBezTo>
                <a:cubicBezTo>
                  <a:pt x="7552" y="414"/>
                  <a:pt x="8179" y="40"/>
                  <a:pt x="8623" y="35"/>
                </a:cubicBezTo>
                <a:cubicBezTo>
                  <a:pt x="12816" y="-16"/>
                  <a:pt x="17011" y="5"/>
                  <a:pt x="21600" y="5"/>
                </a:cubicBezTo>
                <a:close/>
                <a:moveTo>
                  <a:pt x="21600" y="5"/>
                </a:moveTo>
              </a:path>
            </a:pathLst>
          </a:custGeom>
          <a:solidFill>
            <a:srgbClr val="1EAC4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00">
              <a:solidFill>
                <a:srgbClr val="272727"/>
              </a:solidFill>
              <a:latin typeface="Arial"/>
              <a:ea typeface="Arial"/>
              <a:cs typeface="Arial"/>
              <a:sym typeface="Arial"/>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6" name="Shape 2016"/>
        <p:cNvGrpSpPr/>
        <p:nvPr/>
      </p:nvGrpSpPr>
      <p:grpSpPr>
        <a:xfrm>
          <a:off x="0" y="0"/>
          <a:ext cx="0" cy="0"/>
          <a:chOff x="0" y="0"/>
          <a:chExt cx="0" cy="0"/>
        </a:xfrm>
      </p:grpSpPr>
      <p:sp>
        <p:nvSpPr>
          <p:cNvPr id="2017" name="Google Shape;2017;p236"/>
          <p:cNvSpPr txBox="1"/>
          <p:nvPr>
            <p:ph type="title"/>
          </p:nvPr>
        </p:nvSpPr>
        <p:spPr>
          <a:xfrm>
            <a:off x="141280" y="676550"/>
            <a:ext cx="3977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sz="2300"/>
              <a:t>The “Absorber:</a:t>
            </a:r>
            <a:r>
              <a:rPr lang="en" sz="2300"/>
              <a:t> </a:t>
            </a:r>
            <a:r>
              <a:rPr i="1" lang="en" sz="2300"/>
              <a:t>(Enterocyte)</a:t>
            </a:r>
            <a:r>
              <a:rPr lang="en" sz="2300"/>
              <a:t> </a:t>
            </a:r>
            <a:endParaRPr sz="2300"/>
          </a:p>
        </p:txBody>
      </p:sp>
      <p:pic>
        <p:nvPicPr>
          <p:cNvPr id="2018" name="Google Shape;2018;p236"/>
          <p:cNvPicPr preferRelativeResize="0"/>
          <p:nvPr/>
        </p:nvPicPr>
        <p:blipFill>
          <a:blip r:embed="rId3">
            <a:alphaModFix/>
          </a:blip>
          <a:stretch>
            <a:fillRect/>
          </a:stretch>
        </p:blipFill>
        <p:spPr>
          <a:xfrm>
            <a:off x="350200" y="1084852"/>
            <a:ext cx="2582087" cy="3753849"/>
          </a:xfrm>
          <a:prstGeom prst="rect">
            <a:avLst/>
          </a:prstGeom>
          <a:noFill/>
          <a:ln>
            <a:noFill/>
          </a:ln>
        </p:spPr>
      </p:pic>
      <p:sp>
        <p:nvSpPr>
          <p:cNvPr id="2019" name="Google Shape;2019;p236"/>
          <p:cNvSpPr txBox="1"/>
          <p:nvPr/>
        </p:nvSpPr>
        <p:spPr>
          <a:xfrm>
            <a:off x="350200" y="4738900"/>
            <a:ext cx="3000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u="sng">
                <a:solidFill>
                  <a:srgbClr val="1EAC4C"/>
                </a:solidFill>
                <a:hlinkClick r:id="rId4">
                  <a:extLst>
                    <a:ext uri="{A12FA001-AC4F-418D-AE19-62706E023703}">
                      <ahyp:hlinkClr val="tx"/>
                    </a:ext>
                  </a:extLst>
                </a:hlinkClick>
              </a:rPr>
              <a:t>https://www.cellimagelibrary.org/images/10790</a:t>
            </a:r>
            <a:endParaRPr sz="100">
              <a:solidFill>
                <a:srgbClr val="1EAC4C"/>
              </a:solidFill>
            </a:endParaRPr>
          </a:p>
        </p:txBody>
      </p:sp>
      <p:pic>
        <p:nvPicPr>
          <p:cNvPr id="2020" name="Google Shape;2020;p236"/>
          <p:cNvPicPr preferRelativeResize="0"/>
          <p:nvPr/>
        </p:nvPicPr>
        <p:blipFill rotWithShape="1">
          <a:blip r:embed="rId5">
            <a:alphaModFix/>
          </a:blip>
          <a:srcRect b="0" l="16800" r="26843" t="9967"/>
          <a:stretch/>
        </p:blipFill>
        <p:spPr>
          <a:xfrm>
            <a:off x="4283525" y="714825"/>
            <a:ext cx="3458650" cy="4278951"/>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4" name="Shape 2024"/>
        <p:cNvGrpSpPr/>
        <p:nvPr/>
      </p:nvGrpSpPr>
      <p:grpSpPr>
        <a:xfrm>
          <a:off x="0" y="0"/>
          <a:ext cx="0" cy="0"/>
          <a:chOff x="0" y="0"/>
          <a:chExt cx="0" cy="0"/>
        </a:xfrm>
      </p:grpSpPr>
      <p:pic>
        <p:nvPicPr>
          <p:cNvPr id="2025" name="Google Shape;2025;p237"/>
          <p:cNvPicPr preferRelativeResize="0"/>
          <p:nvPr/>
        </p:nvPicPr>
        <p:blipFill>
          <a:blip r:embed="rId3">
            <a:alphaModFix/>
          </a:blip>
          <a:stretch>
            <a:fillRect/>
          </a:stretch>
        </p:blipFill>
        <p:spPr>
          <a:xfrm>
            <a:off x="2879550" y="1141075"/>
            <a:ext cx="2667692" cy="3880274"/>
          </a:xfrm>
          <a:prstGeom prst="rect">
            <a:avLst/>
          </a:prstGeom>
          <a:noFill/>
          <a:ln>
            <a:noFill/>
          </a:ln>
        </p:spPr>
      </p:pic>
      <p:sp>
        <p:nvSpPr>
          <p:cNvPr id="2026" name="Google Shape;2026;p237"/>
          <p:cNvSpPr txBox="1"/>
          <p:nvPr>
            <p:ph type="title"/>
          </p:nvPr>
        </p:nvSpPr>
        <p:spPr>
          <a:xfrm>
            <a:off x="105259" y="676951"/>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The Mucus Shield</a:t>
            </a:r>
            <a:r>
              <a:rPr lang="en"/>
              <a:t> </a:t>
            </a:r>
            <a:r>
              <a:rPr i="1" lang="en"/>
              <a:t>(Goblet Cell)</a:t>
            </a:r>
            <a:r>
              <a:rPr lang="en"/>
              <a:t> </a:t>
            </a:r>
            <a:endParaRPr/>
          </a:p>
        </p:txBody>
      </p:sp>
      <p:pic>
        <p:nvPicPr>
          <p:cNvPr id="2027" name="Google Shape;2027;p237"/>
          <p:cNvPicPr preferRelativeResize="0"/>
          <p:nvPr/>
        </p:nvPicPr>
        <p:blipFill>
          <a:blip r:embed="rId4">
            <a:alphaModFix/>
          </a:blip>
          <a:stretch>
            <a:fillRect/>
          </a:stretch>
        </p:blipFill>
        <p:spPr>
          <a:xfrm>
            <a:off x="343925" y="1205152"/>
            <a:ext cx="2722462" cy="3672798"/>
          </a:xfrm>
          <a:prstGeom prst="rect">
            <a:avLst/>
          </a:prstGeom>
          <a:noFill/>
          <a:ln>
            <a:noFill/>
          </a:ln>
        </p:spPr>
      </p:pic>
      <p:pic>
        <p:nvPicPr>
          <p:cNvPr id="2028" name="Google Shape;2028;p237"/>
          <p:cNvPicPr preferRelativeResize="0"/>
          <p:nvPr/>
        </p:nvPicPr>
        <p:blipFill rotWithShape="1">
          <a:blip r:embed="rId5">
            <a:alphaModFix/>
          </a:blip>
          <a:srcRect b="6156" l="0" r="0" t="0"/>
          <a:stretch/>
        </p:blipFill>
        <p:spPr>
          <a:xfrm>
            <a:off x="5779100" y="765625"/>
            <a:ext cx="2927150" cy="3612250"/>
          </a:xfrm>
          <a:prstGeom prst="rect">
            <a:avLst/>
          </a:prstGeom>
          <a:noFill/>
          <a:ln>
            <a:noFill/>
          </a:ln>
        </p:spPr>
      </p:pic>
      <p:sp>
        <p:nvSpPr>
          <p:cNvPr id="2029" name="Google Shape;2029;p237"/>
          <p:cNvSpPr txBox="1"/>
          <p:nvPr/>
        </p:nvSpPr>
        <p:spPr>
          <a:xfrm>
            <a:off x="5742675" y="4323850"/>
            <a:ext cx="3000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u="sng">
                <a:solidFill>
                  <a:srgbClr val="1EAC4C"/>
                </a:solidFill>
                <a:hlinkClick r:id="rId6">
                  <a:extLst>
                    <a:ext uri="{A12FA001-AC4F-418D-AE19-62706E023703}">
                      <ahyp:hlinkClr val="tx"/>
                    </a:ext>
                  </a:extLst>
                </a:hlinkClick>
              </a:rPr>
              <a:t>https://pdb101.rcsb.org/sci-art/goodsell-gallery/respiratory-droplet</a:t>
            </a:r>
            <a:endParaRPr sz="1200">
              <a:solidFill>
                <a:srgbClr val="1EAC4C"/>
              </a:solidFill>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3" name="Shape 2033"/>
        <p:cNvGrpSpPr/>
        <p:nvPr/>
      </p:nvGrpSpPr>
      <p:grpSpPr>
        <a:xfrm>
          <a:off x="0" y="0"/>
          <a:ext cx="0" cy="0"/>
          <a:chOff x="0" y="0"/>
          <a:chExt cx="0" cy="0"/>
        </a:xfrm>
      </p:grpSpPr>
      <p:sp>
        <p:nvSpPr>
          <p:cNvPr id="2034" name="Google Shape;2034;p238"/>
          <p:cNvSpPr txBox="1"/>
          <p:nvPr>
            <p:ph type="title"/>
          </p:nvPr>
        </p:nvSpPr>
        <p:spPr>
          <a:xfrm>
            <a:off x="415109" y="604102"/>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“Trojan Gate” (</a:t>
            </a:r>
            <a:r>
              <a:rPr i="1" lang="en"/>
              <a:t>microfold cell</a:t>
            </a:r>
            <a:r>
              <a:rPr b="1" lang="en"/>
              <a:t>)</a:t>
            </a:r>
            <a:endParaRPr b="1"/>
          </a:p>
        </p:txBody>
      </p:sp>
      <p:pic>
        <p:nvPicPr>
          <p:cNvPr id="2035" name="Google Shape;2035;p238"/>
          <p:cNvPicPr preferRelativeResize="0"/>
          <p:nvPr/>
        </p:nvPicPr>
        <p:blipFill>
          <a:blip r:embed="rId3">
            <a:alphaModFix/>
          </a:blip>
          <a:stretch>
            <a:fillRect/>
          </a:stretch>
        </p:blipFill>
        <p:spPr>
          <a:xfrm>
            <a:off x="5034174" y="604100"/>
            <a:ext cx="2780074" cy="4325026"/>
          </a:xfrm>
          <a:prstGeom prst="rect">
            <a:avLst/>
          </a:prstGeom>
          <a:noFill/>
          <a:ln>
            <a:noFill/>
          </a:ln>
        </p:spPr>
      </p:pic>
      <p:pic>
        <p:nvPicPr>
          <p:cNvPr id="2036" name="Google Shape;2036;p238"/>
          <p:cNvPicPr preferRelativeResize="0"/>
          <p:nvPr/>
        </p:nvPicPr>
        <p:blipFill>
          <a:blip r:embed="rId4">
            <a:alphaModFix/>
          </a:blip>
          <a:stretch>
            <a:fillRect/>
          </a:stretch>
        </p:blipFill>
        <p:spPr>
          <a:xfrm>
            <a:off x="468675" y="1374225"/>
            <a:ext cx="4066698" cy="3252577"/>
          </a:xfrm>
          <a:prstGeom prst="rect">
            <a:avLst/>
          </a:prstGeom>
          <a:noFill/>
          <a:ln>
            <a:noFill/>
          </a:ln>
        </p:spPr>
      </p:pic>
      <p:sp>
        <p:nvSpPr>
          <p:cNvPr id="2037" name="Google Shape;2037;p238"/>
          <p:cNvSpPr txBox="1"/>
          <p:nvPr/>
        </p:nvSpPr>
        <p:spPr>
          <a:xfrm>
            <a:off x="4965425" y="470800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u="sng">
                <a:solidFill>
                  <a:srgbClr val="1EAC4C"/>
                </a:solidFill>
                <a:hlinkClick r:id="rId5">
                  <a:extLst>
                    <a:ext uri="{A12FA001-AC4F-418D-AE19-62706E023703}">
                      <ahyp:hlinkClr val="tx"/>
                    </a:ext>
                  </a:extLst>
                </a:hlinkClick>
              </a:rPr>
              <a:t>https://www.nature.com/articles/mi201330</a:t>
            </a:r>
            <a:endParaRPr sz="1100">
              <a:solidFill>
                <a:srgbClr val="1EAC4C"/>
              </a:solidFill>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1" name="Shape 2041"/>
        <p:cNvGrpSpPr/>
        <p:nvPr/>
      </p:nvGrpSpPr>
      <p:grpSpPr>
        <a:xfrm>
          <a:off x="0" y="0"/>
          <a:ext cx="0" cy="0"/>
          <a:chOff x="0" y="0"/>
          <a:chExt cx="0" cy="0"/>
        </a:xfrm>
      </p:grpSpPr>
      <p:sp>
        <p:nvSpPr>
          <p:cNvPr id="2042" name="Google Shape;2042;p239"/>
          <p:cNvSpPr txBox="1"/>
          <p:nvPr>
            <p:ph type="title"/>
          </p:nvPr>
        </p:nvSpPr>
        <p:spPr>
          <a:xfrm>
            <a:off x="484325" y="133073"/>
            <a:ext cx="7886700" cy="6156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lang="en"/>
              <a:t>These cell types work together in the gut.</a:t>
            </a:r>
            <a:endParaRPr/>
          </a:p>
        </p:txBody>
      </p:sp>
      <p:pic>
        <p:nvPicPr>
          <p:cNvPr id="2043" name="Google Shape;2043;p239"/>
          <p:cNvPicPr preferRelativeResize="0"/>
          <p:nvPr/>
        </p:nvPicPr>
        <p:blipFill rotWithShape="1">
          <a:blip r:embed="rId3">
            <a:alphaModFix/>
          </a:blip>
          <a:srcRect b="3371" l="16800" r="31044" t="9966"/>
          <a:stretch/>
        </p:blipFill>
        <p:spPr>
          <a:xfrm>
            <a:off x="-226650" y="932188"/>
            <a:ext cx="2928932" cy="3768774"/>
          </a:xfrm>
          <a:prstGeom prst="rect">
            <a:avLst/>
          </a:prstGeom>
          <a:noFill/>
          <a:ln>
            <a:noFill/>
          </a:ln>
        </p:spPr>
      </p:pic>
      <p:pic>
        <p:nvPicPr>
          <p:cNvPr id="2044" name="Google Shape;2044;p239"/>
          <p:cNvPicPr preferRelativeResize="0"/>
          <p:nvPr/>
        </p:nvPicPr>
        <p:blipFill rotWithShape="1">
          <a:blip r:embed="rId4">
            <a:alphaModFix/>
          </a:blip>
          <a:srcRect b="0" l="1526" r="0" t="0"/>
          <a:stretch/>
        </p:blipFill>
        <p:spPr>
          <a:xfrm>
            <a:off x="2753825" y="748675"/>
            <a:ext cx="2726675" cy="4307725"/>
          </a:xfrm>
          <a:prstGeom prst="rect">
            <a:avLst/>
          </a:prstGeom>
          <a:noFill/>
          <a:ln>
            <a:noFill/>
          </a:ln>
        </p:spPr>
      </p:pic>
      <p:pic>
        <p:nvPicPr>
          <p:cNvPr id="2045" name="Google Shape;2045;p239"/>
          <p:cNvPicPr preferRelativeResize="0"/>
          <p:nvPr/>
        </p:nvPicPr>
        <p:blipFill rotWithShape="1">
          <a:blip r:embed="rId3">
            <a:alphaModFix/>
          </a:blip>
          <a:srcRect b="3371" l="20142" r="31042" t="9966"/>
          <a:stretch/>
        </p:blipFill>
        <p:spPr>
          <a:xfrm>
            <a:off x="5532050" y="906425"/>
            <a:ext cx="2778801" cy="3820299"/>
          </a:xfrm>
          <a:prstGeom prst="rect">
            <a:avLst/>
          </a:prstGeom>
          <a:noFill/>
          <a:ln>
            <a:noFill/>
          </a:ln>
        </p:spPr>
      </p:pic>
      <p:pic>
        <p:nvPicPr>
          <p:cNvPr id="2046" name="Google Shape;2046;p239"/>
          <p:cNvPicPr preferRelativeResize="0"/>
          <p:nvPr/>
        </p:nvPicPr>
        <p:blipFill>
          <a:blip r:embed="rId5">
            <a:alphaModFix/>
          </a:blip>
          <a:stretch>
            <a:fillRect/>
          </a:stretch>
        </p:blipFill>
        <p:spPr>
          <a:xfrm>
            <a:off x="4870275" y="906413"/>
            <a:ext cx="1129176" cy="3876175"/>
          </a:xfrm>
          <a:prstGeom prst="rect">
            <a:avLst/>
          </a:prstGeom>
          <a:noFill/>
          <a:ln>
            <a:noFill/>
          </a:ln>
        </p:spPr>
      </p:pic>
      <p:pic>
        <p:nvPicPr>
          <p:cNvPr id="2047" name="Google Shape;2047;p239"/>
          <p:cNvPicPr preferRelativeResize="0"/>
          <p:nvPr/>
        </p:nvPicPr>
        <p:blipFill>
          <a:blip r:embed="rId5">
            <a:alphaModFix/>
          </a:blip>
          <a:stretch>
            <a:fillRect/>
          </a:stretch>
        </p:blipFill>
        <p:spPr>
          <a:xfrm>
            <a:off x="7721800" y="850563"/>
            <a:ext cx="1129176" cy="3876175"/>
          </a:xfrm>
          <a:prstGeom prst="rect">
            <a:avLst/>
          </a:prstGeom>
          <a:noFill/>
          <a:ln>
            <a:noFill/>
          </a:ln>
        </p:spPr>
      </p:pic>
      <p:pic>
        <p:nvPicPr>
          <p:cNvPr id="2048" name="Google Shape;2048;p239"/>
          <p:cNvPicPr preferRelativeResize="0"/>
          <p:nvPr/>
        </p:nvPicPr>
        <p:blipFill>
          <a:blip r:embed="rId5">
            <a:alphaModFix/>
          </a:blip>
          <a:stretch>
            <a:fillRect/>
          </a:stretch>
        </p:blipFill>
        <p:spPr>
          <a:xfrm>
            <a:off x="2018750" y="964450"/>
            <a:ext cx="1129176" cy="38761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id="722" name="Google Shape;722;p141"/>
          <p:cNvSpPr txBox="1"/>
          <p:nvPr>
            <p:ph type="title"/>
          </p:nvPr>
        </p:nvSpPr>
        <p:spPr>
          <a:xfrm>
            <a:off x="591850" y="41300"/>
            <a:ext cx="8128800" cy="973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3D Molecular Designs Staff</a:t>
            </a:r>
            <a:endParaRPr/>
          </a:p>
          <a:p>
            <a:pPr indent="0" lvl="0" marL="0" rtl="0" algn="ctr">
              <a:spcBef>
                <a:spcPts val="0"/>
              </a:spcBef>
              <a:spcAft>
                <a:spcPts val="0"/>
              </a:spcAft>
              <a:buNone/>
            </a:pPr>
            <a:r>
              <a:t/>
            </a:r>
            <a:endParaRPr/>
          </a:p>
        </p:txBody>
      </p:sp>
      <p:sp>
        <p:nvSpPr>
          <p:cNvPr id="723" name="Google Shape;723;p141"/>
          <p:cNvSpPr txBox="1"/>
          <p:nvPr/>
        </p:nvSpPr>
        <p:spPr>
          <a:xfrm>
            <a:off x="906700" y="3761539"/>
            <a:ext cx="2247900" cy="846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Laura Gronek</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Graphic Designer</a:t>
            </a:r>
            <a:endParaRPr b="1" sz="1900">
              <a:solidFill>
                <a:schemeClr val="accent1"/>
              </a:solidFill>
              <a:latin typeface="Calibri"/>
              <a:ea typeface="Calibri"/>
              <a:cs typeface="Calibri"/>
              <a:sym typeface="Calibri"/>
            </a:endParaRPr>
          </a:p>
        </p:txBody>
      </p:sp>
      <p:sp>
        <p:nvSpPr>
          <p:cNvPr id="724" name="Google Shape;724;p141"/>
          <p:cNvSpPr txBox="1"/>
          <p:nvPr/>
        </p:nvSpPr>
        <p:spPr>
          <a:xfrm>
            <a:off x="3448050" y="3761550"/>
            <a:ext cx="2626200" cy="113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Leah Krevitt</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3D Printing Specialist &amp; SMART Teams Educator</a:t>
            </a:r>
            <a:endParaRPr b="1" sz="1900">
              <a:solidFill>
                <a:schemeClr val="accent1"/>
              </a:solidFill>
              <a:latin typeface="Calibri"/>
              <a:ea typeface="Calibri"/>
              <a:cs typeface="Calibri"/>
              <a:sym typeface="Calibri"/>
            </a:endParaRPr>
          </a:p>
        </p:txBody>
      </p:sp>
      <p:pic>
        <p:nvPicPr>
          <p:cNvPr id="725" name="Google Shape;725;p141"/>
          <p:cNvPicPr preferRelativeResize="0"/>
          <p:nvPr/>
        </p:nvPicPr>
        <p:blipFill>
          <a:blip r:embed="rId3">
            <a:alphaModFix/>
          </a:blip>
          <a:stretch>
            <a:fillRect/>
          </a:stretch>
        </p:blipFill>
        <p:spPr>
          <a:xfrm>
            <a:off x="850450" y="864325"/>
            <a:ext cx="2247900" cy="2809904"/>
          </a:xfrm>
          <a:prstGeom prst="rect">
            <a:avLst/>
          </a:prstGeom>
          <a:noFill/>
          <a:ln>
            <a:noFill/>
          </a:ln>
        </p:spPr>
      </p:pic>
      <p:pic>
        <p:nvPicPr>
          <p:cNvPr id="726" name="Google Shape;726;p141"/>
          <p:cNvPicPr preferRelativeResize="0"/>
          <p:nvPr/>
        </p:nvPicPr>
        <p:blipFill>
          <a:blip r:embed="rId4">
            <a:alphaModFix/>
          </a:blip>
          <a:stretch>
            <a:fillRect/>
          </a:stretch>
        </p:blipFill>
        <p:spPr>
          <a:xfrm>
            <a:off x="3532300" y="861361"/>
            <a:ext cx="2247900" cy="2809875"/>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2" name="Shape 2052"/>
        <p:cNvGrpSpPr/>
        <p:nvPr/>
      </p:nvGrpSpPr>
      <p:grpSpPr>
        <a:xfrm>
          <a:off x="0" y="0"/>
          <a:ext cx="0" cy="0"/>
          <a:chOff x="0" y="0"/>
          <a:chExt cx="0" cy="0"/>
        </a:xfrm>
      </p:grpSpPr>
      <p:sp>
        <p:nvSpPr>
          <p:cNvPr id="2053" name="Google Shape;2053;p240"/>
          <p:cNvSpPr txBox="1"/>
          <p:nvPr>
            <p:ph type="title"/>
          </p:nvPr>
        </p:nvSpPr>
        <p:spPr>
          <a:xfrm>
            <a:off x="654984" y="510977"/>
            <a:ext cx="8402400" cy="408300"/>
          </a:xfrm>
          <a:prstGeom prst="rect">
            <a:avLst/>
          </a:prstGeom>
        </p:spPr>
        <p:txBody>
          <a:bodyPr anchorCtr="0" anchor="t" bIns="34275" lIns="68575" spcFirstLastPara="1" rIns="68575" wrap="square" tIns="34275">
            <a:normAutofit/>
          </a:bodyPr>
          <a:lstStyle/>
          <a:p>
            <a:pPr indent="0" lvl="0" marL="0" rtl="0" algn="r">
              <a:spcBef>
                <a:spcPts val="0"/>
              </a:spcBef>
              <a:spcAft>
                <a:spcPts val="0"/>
              </a:spcAft>
              <a:buNone/>
            </a:pPr>
            <a:r>
              <a:rPr b="1" lang="en"/>
              <a:t>Intestinal tissue overview</a:t>
            </a:r>
            <a:endParaRPr b="1"/>
          </a:p>
        </p:txBody>
      </p:sp>
      <p:pic>
        <p:nvPicPr>
          <p:cNvPr id="2054" name="Google Shape;2054;p240"/>
          <p:cNvPicPr preferRelativeResize="0"/>
          <p:nvPr/>
        </p:nvPicPr>
        <p:blipFill>
          <a:blip r:embed="rId3">
            <a:alphaModFix/>
          </a:blip>
          <a:stretch>
            <a:fillRect/>
          </a:stretch>
        </p:blipFill>
        <p:spPr>
          <a:xfrm>
            <a:off x="120875" y="1127025"/>
            <a:ext cx="8767051" cy="3713100"/>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8" name="Shape 2058"/>
        <p:cNvGrpSpPr/>
        <p:nvPr/>
      </p:nvGrpSpPr>
      <p:grpSpPr>
        <a:xfrm>
          <a:off x="0" y="0"/>
          <a:ext cx="0" cy="0"/>
          <a:chOff x="0" y="0"/>
          <a:chExt cx="0" cy="0"/>
        </a:xfrm>
      </p:grpSpPr>
      <p:sp>
        <p:nvSpPr>
          <p:cNvPr id="2059" name="Google Shape;2059;p241"/>
          <p:cNvSpPr txBox="1"/>
          <p:nvPr>
            <p:ph type="title"/>
          </p:nvPr>
        </p:nvSpPr>
        <p:spPr>
          <a:xfrm>
            <a:off x="5272630" y="718725"/>
            <a:ext cx="35307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Skin tissue Overview</a:t>
            </a:r>
            <a:endParaRPr b="1"/>
          </a:p>
        </p:txBody>
      </p:sp>
      <p:pic>
        <p:nvPicPr>
          <p:cNvPr id="2060" name="Google Shape;2060;p241"/>
          <p:cNvPicPr preferRelativeResize="0"/>
          <p:nvPr/>
        </p:nvPicPr>
        <p:blipFill rotWithShape="1">
          <a:blip r:embed="rId3">
            <a:alphaModFix/>
          </a:blip>
          <a:srcRect b="1410" l="0" r="7218" t="0"/>
          <a:stretch/>
        </p:blipFill>
        <p:spPr>
          <a:xfrm>
            <a:off x="298150" y="641825"/>
            <a:ext cx="4909924" cy="3659475"/>
          </a:xfrm>
          <a:prstGeom prst="rect">
            <a:avLst/>
          </a:prstGeom>
          <a:noFill/>
          <a:ln>
            <a:noFill/>
          </a:ln>
        </p:spPr>
      </p:pic>
      <p:sp>
        <p:nvSpPr>
          <p:cNvPr id="2061" name="Google Shape;2061;p241"/>
          <p:cNvSpPr txBox="1"/>
          <p:nvPr/>
        </p:nvSpPr>
        <p:spPr>
          <a:xfrm>
            <a:off x="808825" y="4247100"/>
            <a:ext cx="1651500" cy="49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Melanocyte</a:t>
            </a:r>
            <a:endParaRPr sz="2100">
              <a:solidFill>
                <a:schemeClr val="dk1"/>
              </a:solidFill>
              <a:latin typeface="Calibri"/>
              <a:ea typeface="Calibri"/>
              <a:cs typeface="Calibri"/>
              <a:sym typeface="Calibri"/>
            </a:endParaRPr>
          </a:p>
        </p:txBody>
      </p:sp>
      <p:sp>
        <p:nvSpPr>
          <p:cNvPr id="2062" name="Google Shape;2062;p241"/>
          <p:cNvSpPr txBox="1"/>
          <p:nvPr/>
        </p:nvSpPr>
        <p:spPr>
          <a:xfrm>
            <a:off x="2677800" y="4229550"/>
            <a:ext cx="1894200" cy="53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Sensory nerve</a:t>
            </a:r>
            <a:endParaRPr sz="2100">
              <a:solidFill>
                <a:schemeClr val="dk1"/>
              </a:solidFill>
              <a:latin typeface="Calibri"/>
              <a:ea typeface="Calibri"/>
              <a:cs typeface="Calibri"/>
              <a:sym typeface="Calibri"/>
            </a:endParaRPr>
          </a:p>
        </p:txBody>
      </p:sp>
      <p:sp>
        <p:nvSpPr>
          <p:cNvPr id="2063" name="Google Shape;2063;p241"/>
          <p:cNvSpPr/>
          <p:nvPr/>
        </p:nvSpPr>
        <p:spPr>
          <a:xfrm>
            <a:off x="2388600" y="3407000"/>
            <a:ext cx="531900" cy="894300"/>
          </a:xfrm>
          <a:prstGeom prst="roundRect">
            <a:avLst>
              <a:gd fmla="val 16667" name="adj"/>
            </a:avLst>
          </a:prstGeom>
          <a:solidFill>
            <a:srgbClr val="EFC8BA"/>
          </a:solidFill>
          <a:ln cap="flat" cmpd="sng" w="9525">
            <a:solidFill>
              <a:srgbClr val="EFC8B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064" name="Google Shape;2064;p241"/>
          <p:cNvSpPr txBox="1"/>
          <p:nvPr/>
        </p:nvSpPr>
        <p:spPr>
          <a:xfrm>
            <a:off x="5208075" y="2940925"/>
            <a:ext cx="1894200" cy="53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Basal cell</a:t>
            </a:r>
            <a:endParaRPr sz="2100">
              <a:solidFill>
                <a:schemeClr val="dk1"/>
              </a:solidFill>
              <a:latin typeface="Calibri"/>
              <a:ea typeface="Calibri"/>
              <a:cs typeface="Calibri"/>
              <a:sym typeface="Calibri"/>
            </a:endParaRPr>
          </a:p>
        </p:txBody>
      </p:sp>
      <p:sp>
        <p:nvSpPr>
          <p:cNvPr id="2065" name="Google Shape;2065;p241"/>
          <p:cNvSpPr txBox="1"/>
          <p:nvPr/>
        </p:nvSpPr>
        <p:spPr>
          <a:xfrm>
            <a:off x="5208075" y="1786050"/>
            <a:ext cx="2687100" cy="78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Antigen presenting Cell</a:t>
            </a:r>
            <a:endParaRPr sz="2100">
              <a:solidFill>
                <a:schemeClr val="dk1"/>
              </a:solidFill>
              <a:latin typeface="Calibri"/>
              <a:ea typeface="Calibri"/>
              <a:cs typeface="Calibri"/>
              <a:sym typeface="Calibri"/>
            </a:endParaRPr>
          </a:p>
        </p:txBody>
      </p:sp>
      <p:sp>
        <p:nvSpPr>
          <p:cNvPr id="2066" name="Google Shape;2066;p241"/>
          <p:cNvSpPr txBox="1"/>
          <p:nvPr/>
        </p:nvSpPr>
        <p:spPr>
          <a:xfrm>
            <a:off x="5179350" y="3697650"/>
            <a:ext cx="2604000" cy="53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Mechanosensory cell</a:t>
            </a:r>
            <a:endParaRPr sz="2100">
              <a:solidFill>
                <a:schemeClr val="dk1"/>
              </a:solidFill>
              <a:latin typeface="Calibri"/>
              <a:ea typeface="Calibri"/>
              <a:cs typeface="Calibri"/>
              <a:sym typeface="Calibri"/>
            </a:endParaRPr>
          </a:p>
        </p:txBody>
      </p:sp>
      <p:sp>
        <p:nvSpPr>
          <p:cNvPr id="2067" name="Google Shape;2067;p241"/>
          <p:cNvSpPr txBox="1"/>
          <p:nvPr/>
        </p:nvSpPr>
        <p:spPr>
          <a:xfrm>
            <a:off x="3845075" y="4655150"/>
            <a:ext cx="5183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rgbClr val="1EAC4C"/>
                </a:solidFill>
                <a:hlinkClick r:id="rId4">
                  <a:extLst>
                    <a:ext uri="{A12FA001-AC4F-418D-AE19-62706E023703}">
                      <ahyp:hlinkClr val="tx"/>
                    </a:ext>
                  </a:extLst>
                </a:hlinkClick>
              </a:rPr>
              <a:t>https://www.plasticsurgeoncapetown.com/skin-cancers.php</a:t>
            </a:r>
            <a:endParaRPr>
              <a:solidFill>
                <a:srgbClr val="1EAC4C"/>
              </a:solidFill>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1" name="Shape 2071"/>
        <p:cNvGrpSpPr/>
        <p:nvPr/>
      </p:nvGrpSpPr>
      <p:grpSpPr>
        <a:xfrm>
          <a:off x="0" y="0"/>
          <a:ext cx="0" cy="0"/>
          <a:chOff x="0" y="0"/>
          <a:chExt cx="0" cy="0"/>
        </a:xfrm>
      </p:grpSpPr>
      <p:sp>
        <p:nvSpPr>
          <p:cNvPr id="2072" name="Google Shape;2072;p242"/>
          <p:cNvSpPr txBox="1"/>
          <p:nvPr>
            <p:ph type="title"/>
          </p:nvPr>
        </p:nvSpPr>
        <p:spPr>
          <a:xfrm>
            <a:off x="322384" y="502952"/>
            <a:ext cx="8402400" cy="408300"/>
          </a:xfrm>
          <a:prstGeom prst="rect">
            <a:avLst/>
          </a:prstGeom>
        </p:spPr>
        <p:txBody>
          <a:bodyPr anchorCtr="0" anchor="t" bIns="34275" lIns="68575" spcFirstLastPara="1" rIns="68575" wrap="square" tIns="34275">
            <a:normAutofit/>
          </a:bodyPr>
          <a:lstStyle/>
          <a:p>
            <a:pPr indent="0" lvl="0" marL="0" rtl="0" algn="r">
              <a:spcBef>
                <a:spcPts val="0"/>
              </a:spcBef>
              <a:spcAft>
                <a:spcPts val="0"/>
              </a:spcAft>
              <a:buNone/>
            </a:pPr>
            <a:r>
              <a:rPr b="1" lang="en"/>
              <a:t>Lung Tissue Overview</a:t>
            </a:r>
            <a:endParaRPr b="1"/>
          </a:p>
        </p:txBody>
      </p:sp>
      <p:pic>
        <p:nvPicPr>
          <p:cNvPr id="2073" name="Google Shape;2073;p242"/>
          <p:cNvPicPr preferRelativeResize="0"/>
          <p:nvPr/>
        </p:nvPicPr>
        <p:blipFill>
          <a:blip r:embed="rId3">
            <a:alphaModFix/>
          </a:blip>
          <a:stretch>
            <a:fillRect/>
          </a:stretch>
        </p:blipFill>
        <p:spPr>
          <a:xfrm>
            <a:off x="491850" y="947100"/>
            <a:ext cx="5832324" cy="3947925"/>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7" name="Shape 2077"/>
        <p:cNvGrpSpPr/>
        <p:nvPr/>
      </p:nvGrpSpPr>
      <p:grpSpPr>
        <a:xfrm>
          <a:off x="0" y="0"/>
          <a:ext cx="0" cy="0"/>
          <a:chOff x="0" y="0"/>
          <a:chExt cx="0" cy="0"/>
        </a:xfrm>
      </p:grpSpPr>
      <p:sp>
        <p:nvSpPr>
          <p:cNvPr id="2078" name="Google Shape;2078;p243"/>
          <p:cNvSpPr txBox="1"/>
          <p:nvPr>
            <p:ph type="title"/>
          </p:nvPr>
        </p:nvSpPr>
        <p:spPr>
          <a:xfrm>
            <a:off x="391550" y="2005744"/>
            <a:ext cx="7886700" cy="994200"/>
          </a:xfrm>
          <a:prstGeom prst="rect">
            <a:avLst/>
          </a:prstGeom>
        </p:spPr>
        <p:txBody>
          <a:bodyPr anchorCtr="0" anchor="ctr" bIns="34275" lIns="68575" spcFirstLastPara="1" rIns="68575" wrap="square" tIns="34275">
            <a:normAutofit/>
          </a:bodyPr>
          <a:lstStyle/>
          <a:p>
            <a:pPr indent="0" lvl="0" marL="0" rtl="0" algn="l">
              <a:spcBef>
                <a:spcPts val="0"/>
              </a:spcBef>
              <a:spcAft>
                <a:spcPts val="0"/>
              </a:spcAft>
              <a:buNone/>
            </a:pPr>
            <a:r>
              <a:rPr b="1" i="1" lang="en"/>
              <a:t>Extra slides</a:t>
            </a:r>
            <a:endParaRPr b="1" i="1"/>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82" name="Shape 2082"/>
        <p:cNvGrpSpPr/>
        <p:nvPr/>
      </p:nvGrpSpPr>
      <p:grpSpPr>
        <a:xfrm>
          <a:off x="0" y="0"/>
          <a:ext cx="0" cy="0"/>
          <a:chOff x="0" y="0"/>
          <a:chExt cx="0" cy="0"/>
        </a:xfrm>
      </p:grpSpPr>
      <p:sp>
        <p:nvSpPr>
          <p:cNvPr id="2083" name="Google Shape;2083;p244"/>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2084" name="Google Shape;2084;p244"/>
          <p:cNvPicPr preferRelativeResize="0"/>
          <p:nvPr/>
        </p:nvPicPr>
        <p:blipFill>
          <a:blip r:embed="rId3">
            <a:alphaModFix/>
          </a:blip>
          <a:stretch>
            <a:fillRect/>
          </a:stretch>
        </p:blipFill>
        <p:spPr>
          <a:xfrm>
            <a:off x="400777" y="1326350"/>
            <a:ext cx="3197574" cy="3623301"/>
          </a:xfrm>
          <a:prstGeom prst="rect">
            <a:avLst/>
          </a:prstGeom>
          <a:noFill/>
          <a:ln>
            <a:noFill/>
          </a:ln>
        </p:spPr>
      </p:pic>
      <p:pic>
        <p:nvPicPr>
          <p:cNvPr id="2085" name="Google Shape;2085;p244"/>
          <p:cNvPicPr preferRelativeResize="0"/>
          <p:nvPr/>
        </p:nvPicPr>
        <p:blipFill>
          <a:blip r:embed="rId4">
            <a:alphaModFix/>
          </a:blip>
          <a:stretch>
            <a:fillRect/>
          </a:stretch>
        </p:blipFill>
        <p:spPr>
          <a:xfrm>
            <a:off x="3658311" y="1326350"/>
            <a:ext cx="4970313" cy="3623301"/>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89" name="Shape 2089"/>
        <p:cNvGrpSpPr/>
        <p:nvPr/>
      </p:nvGrpSpPr>
      <p:grpSpPr>
        <a:xfrm>
          <a:off x="0" y="0"/>
          <a:ext cx="0" cy="0"/>
          <a:chOff x="0" y="0"/>
          <a:chExt cx="0" cy="0"/>
        </a:xfrm>
      </p:grpSpPr>
      <p:pic>
        <p:nvPicPr>
          <p:cNvPr id="2090" name="Google Shape;2090;p245"/>
          <p:cNvPicPr preferRelativeResize="0"/>
          <p:nvPr/>
        </p:nvPicPr>
        <p:blipFill rotWithShape="1">
          <a:blip r:embed="rId3">
            <a:alphaModFix/>
          </a:blip>
          <a:srcRect b="69657" l="17617" r="55884" t="10144"/>
          <a:stretch/>
        </p:blipFill>
        <p:spPr>
          <a:xfrm>
            <a:off x="43475" y="2054728"/>
            <a:ext cx="3085250" cy="2091950"/>
          </a:xfrm>
          <a:prstGeom prst="rect">
            <a:avLst/>
          </a:prstGeom>
          <a:noFill/>
          <a:ln>
            <a:noFill/>
          </a:ln>
        </p:spPr>
      </p:pic>
      <p:pic>
        <p:nvPicPr>
          <p:cNvPr id="2091" name="Google Shape;2091;p245"/>
          <p:cNvPicPr preferRelativeResize="0"/>
          <p:nvPr/>
        </p:nvPicPr>
        <p:blipFill rotWithShape="1">
          <a:blip r:embed="rId4">
            <a:alphaModFix/>
          </a:blip>
          <a:srcRect b="17060" l="17515" r="18513" t="11347"/>
          <a:stretch/>
        </p:blipFill>
        <p:spPr>
          <a:xfrm>
            <a:off x="3128725" y="1747653"/>
            <a:ext cx="2672026" cy="2242700"/>
          </a:xfrm>
          <a:prstGeom prst="rect">
            <a:avLst/>
          </a:prstGeom>
          <a:noFill/>
          <a:ln>
            <a:noFill/>
          </a:ln>
        </p:spPr>
      </p:pic>
      <p:sp>
        <p:nvSpPr>
          <p:cNvPr id="2092" name="Google Shape;2092;p245"/>
          <p:cNvSpPr txBox="1"/>
          <p:nvPr/>
        </p:nvSpPr>
        <p:spPr>
          <a:xfrm>
            <a:off x="197950" y="1485775"/>
            <a:ext cx="3048900" cy="47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Intermediate Filaments</a:t>
            </a:r>
            <a:endParaRPr sz="2100">
              <a:solidFill>
                <a:schemeClr val="dk1"/>
              </a:solidFill>
              <a:latin typeface="Calibri"/>
              <a:ea typeface="Calibri"/>
              <a:cs typeface="Calibri"/>
              <a:sym typeface="Calibri"/>
            </a:endParaRPr>
          </a:p>
        </p:txBody>
      </p:sp>
      <p:sp>
        <p:nvSpPr>
          <p:cNvPr id="2093" name="Google Shape;2093;p245"/>
          <p:cNvSpPr txBox="1"/>
          <p:nvPr>
            <p:ph type="title"/>
          </p:nvPr>
        </p:nvSpPr>
        <p:spPr>
          <a:xfrm>
            <a:off x="407398" y="738875"/>
            <a:ext cx="4759500" cy="408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a:t>“Armor Builder”:  Keratinocytes</a:t>
            </a:r>
            <a:endParaRPr b="1"/>
          </a:p>
        </p:txBody>
      </p:sp>
      <p:pic>
        <p:nvPicPr>
          <p:cNvPr id="2094" name="Google Shape;2094;p245"/>
          <p:cNvPicPr preferRelativeResize="0"/>
          <p:nvPr/>
        </p:nvPicPr>
        <p:blipFill rotWithShape="1">
          <a:blip r:embed="rId5">
            <a:alphaModFix/>
          </a:blip>
          <a:srcRect b="0" l="52415" r="0" t="0"/>
          <a:stretch/>
        </p:blipFill>
        <p:spPr>
          <a:xfrm>
            <a:off x="5779027" y="1244850"/>
            <a:ext cx="3364974" cy="3711676"/>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98" name="Shape 2098"/>
        <p:cNvGrpSpPr/>
        <p:nvPr/>
      </p:nvGrpSpPr>
      <p:grpSpPr>
        <a:xfrm>
          <a:off x="0" y="0"/>
          <a:ext cx="0" cy="0"/>
          <a:chOff x="0" y="0"/>
          <a:chExt cx="0" cy="0"/>
        </a:xfrm>
      </p:grpSpPr>
      <p:pic>
        <p:nvPicPr>
          <p:cNvPr id="2099" name="Google Shape;2099;p246"/>
          <p:cNvPicPr preferRelativeResize="0"/>
          <p:nvPr/>
        </p:nvPicPr>
        <p:blipFill rotWithShape="1">
          <a:blip r:embed="rId3">
            <a:alphaModFix/>
          </a:blip>
          <a:srcRect b="66602" l="50488" r="11863" t="2379"/>
          <a:stretch/>
        </p:blipFill>
        <p:spPr>
          <a:xfrm>
            <a:off x="206150" y="2074125"/>
            <a:ext cx="2418150" cy="1772250"/>
          </a:xfrm>
          <a:prstGeom prst="rect">
            <a:avLst/>
          </a:prstGeom>
          <a:noFill/>
          <a:ln>
            <a:noFill/>
          </a:ln>
        </p:spPr>
      </p:pic>
      <p:pic>
        <p:nvPicPr>
          <p:cNvPr id="2100" name="Google Shape;2100;p246"/>
          <p:cNvPicPr preferRelativeResize="0"/>
          <p:nvPr/>
        </p:nvPicPr>
        <p:blipFill rotWithShape="1">
          <a:blip r:embed="rId4">
            <a:alphaModFix/>
          </a:blip>
          <a:srcRect b="0" l="13449" r="12531" t="0"/>
          <a:stretch/>
        </p:blipFill>
        <p:spPr>
          <a:xfrm>
            <a:off x="2744100" y="1406788"/>
            <a:ext cx="2518275" cy="3402125"/>
          </a:xfrm>
          <a:prstGeom prst="rect">
            <a:avLst/>
          </a:prstGeom>
          <a:noFill/>
          <a:ln>
            <a:noFill/>
          </a:ln>
        </p:spPr>
      </p:pic>
      <p:pic>
        <p:nvPicPr>
          <p:cNvPr id="2101" name="Google Shape;2101;p246"/>
          <p:cNvPicPr preferRelativeResize="0"/>
          <p:nvPr/>
        </p:nvPicPr>
        <p:blipFill rotWithShape="1">
          <a:blip r:embed="rId5">
            <a:alphaModFix/>
          </a:blip>
          <a:srcRect b="4735" l="0" r="0" t="0"/>
          <a:stretch/>
        </p:blipFill>
        <p:spPr>
          <a:xfrm>
            <a:off x="5321400" y="1406800"/>
            <a:ext cx="3445650" cy="3402100"/>
          </a:xfrm>
          <a:prstGeom prst="rect">
            <a:avLst/>
          </a:prstGeom>
          <a:noFill/>
          <a:ln>
            <a:noFill/>
          </a:ln>
        </p:spPr>
      </p:pic>
      <p:sp>
        <p:nvSpPr>
          <p:cNvPr id="2102" name="Google Shape;2102;p246"/>
          <p:cNvSpPr txBox="1"/>
          <p:nvPr>
            <p:ph type="title"/>
          </p:nvPr>
        </p:nvSpPr>
        <p:spPr>
          <a:xfrm>
            <a:off x="407400" y="738875"/>
            <a:ext cx="60708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b="1" lang="en" sz="2460"/>
              <a:t>“Pigment Broadcaster”:  Melanocytes</a:t>
            </a:r>
            <a:endParaRPr b="1" sz="2460"/>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06" name="Shape 2106"/>
        <p:cNvGrpSpPr/>
        <p:nvPr/>
      </p:nvGrpSpPr>
      <p:grpSpPr>
        <a:xfrm>
          <a:off x="0" y="0"/>
          <a:ext cx="0" cy="0"/>
          <a:chOff x="0" y="0"/>
          <a:chExt cx="0" cy="0"/>
        </a:xfrm>
      </p:grpSpPr>
      <p:pic>
        <p:nvPicPr>
          <p:cNvPr id="2107" name="Google Shape;2107;p247"/>
          <p:cNvPicPr preferRelativeResize="0"/>
          <p:nvPr/>
        </p:nvPicPr>
        <p:blipFill rotWithShape="1">
          <a:blip r:embed="rId3">
            <a:alphaModFix/>
          </a:blip>
          <a:srcRect b="0" l="52826" r="0" t="16743"/>
          <a:stretch/>
        </p:blipFill>
        <p:spPr>
          <a:xfrm>
            <a:off x="2433112" y="1555926"/>
            <a:ext cx="4121816" cy="2812000"/>
          </a:xfrm>
          <a:prstGeom prst="rect">
            <a:avLst/>
          </a:prstGeom>
          <a:noFill/>
          <a:ln>
            <a:noFill/>
          </a:ln>
        </p:spPr>
      </p:pic>
      <p:pic>
        <p:nvPicPr>
          <p:cNvPr id="2108" name="Google Shape;2108;p247"/>
          <p:cNvPicPr preferRelativeResize="0"/>
          <p:nvPr/>
        </p:nvPicPr>
        <p:blipFill rotWithShape="1">
          <a:blip r:embed="rId4">
            <a:alphaModFix/>
          </a:blip>
          <a:srcRect b="3402" l="8608" r="6083" t="3402"/>
          <a:stretch/>
        </p:blipFill>
        <p:spPr>
          <a:xfrm>
            <a:off x="6156775" y="1555925"/>
            <a:ext cx="2887124" cy="2811999"/>
          </a:xfrm>
          <a:prstGeom prst="rect">
            <a:avLst/>
          </a:prstGeom>
          <a:noFill/>
          <a:ln>
            <a:noFill/>
          </a:ln>
        </p:spPr>
      </p:pic>
      <p:sp>
        <p:nvSpPr>
          <p:cNvPr id="2109" name="Google Shape;2109;p247"/>
          <p:cNvSpPr txBox="1"/>
          <p:nvPr>
            <p:ph type="title"/>
          </p:nvPr>
        </p:nvSpPr>
        <p:spPr>
          <a:xfrm>
            <a:off x="207675" y="782300"/>
            <a:ext cx="74949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b="1" lang="en" sz="2460"/>
              <a:t>“Intradermal sentinel”:  antigen presenting cell</a:t>
            </a:r>
            <a:endParaRPr b="1" sz="2460"/>
          </a:p>
        </p:txBody>
      </p:sp>
      <p:pic>
        <p:nvPicPr>
          <p:cNvPr id="2110" name="Google Shape;2110;p247"/>
          <p:cNvPicPr preferRelativeResize="0"/>
          <p:nvPr/>
        </p:nvPicPr>
        <p:blipFill rotWithShape="1">
          <a:blip r:embed="rId5">
            <a:alphaModFix/>
          </a:blip>
          <a:srcRect b="14874" l="12112" r="51096" t="39779"/>
          <a:stretch/>
        </p:blipFill>
        <p:spPr>
          <a:xfrm rot="5400000">
            <a:off x="264625" y="1419963"/>
            <a:ext cx="2812825" cy="3083925"/>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14" name="Shape 2114"/>
        <p:cNvGrpSpPr/>
        <p:nvPr/>
      </p:nvGrpSpPr>
      <p:grpSpPr>
        <a:xfrm>
          <a:off x="0" y="0"/>
          <a:ext cx="0" cy="0"/>
          <a:chOff x="0" y="0"/>
          <a:chExt cx="0" cy="0"/>
        </a:xfrm>
      </p:grpSpPr>
      <p:sp>
        <p:nvSpPr>
          <p:cNvPr id="2115" name="Google Shape;2115;p248"/>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Type II Alveolar Cell</a:t>
            </a:r>
            <a:endParaRPr/>
          </a:p>
        </p:txBody>
      </p:sp>
      <p:pic>
        <p:nvPicPr>
          <p:cNvPr id="2116" name="Google Shape;2116;p248"/>
          <p:cNvPicPr preferRelativeResize="0"/>
          <p:nvPr/>
        </p:nvPicPr>
        <p:blipFill rotWithShape="1">
          <a:blip r:embed="rId3">
            <a:alphaModFix/>
          </a:blip>
          <a:srcRect b="0" l="2239" r="0" t="0"/>
          <a:stretch/>
        </p:blipFill>
        <p:spPr>
          <a:xfrm>
            <a:off x="204481" y="1162025"/>
            <a:ext cx="8939525" cy="3299500"/>
          </a:xfrm>
          <a:prstGeom prst="rect">
            <a:avLst/>
          </a:prstGeom>
          <a:noFill/>
          <a:ln>
            <a:noFill/>
          </a:ln>
        </p:spPr>
      </p:pic>
      <p:sp>
        <p:nvSpPr>
          <p:cNvPr id="2117" name="Google Shape;2117;p248"/>
          <p:cNvSpPr txBox="1"/>
          <p:nvPr/>
        </p:nvSpPr>
        <p:spPr>
          <a:xfrm>
            <a:off x="1131850" y="1798075"/>
            <a:ext cx="4047600" cy="8496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2400">
                <a:solidFill>
                  <a:schemeClr val="dk1"/>
                </a:solidFill>
              </a:rPr>
              <a:t>The Ultra-Thin Window</a:t>
            </a:r>
            <a:r>
              <a:rPr lang="en" sz="2400">
                <a:solidFill>
                  <a:schemeClr val="dk1"/>
                </a:solidFill>
              </a:rPr>
              <a:t> </a:t>
            </a:r>
            <a:r>
              <a:rPr i="1" lang="en" sz="2400">
                <a:solidFill>
                  <a:schemeClr val="dk1"/>
                </a:solidFill>
              </a:rPr>
              <a:t>(Type I Alveolar Cell)</a:t>
            </a:r>
            <a:r>
              <a:rPr lang="en" sz="2400">
                <a:solidFill>
                  <a:schemeClr val="dk1"/>
                </a:solidFill>
              </a:rPr>
              <a:t> </a:t>
            </a:r>
            <a:endParaRPr sz="2400">
              <a:solidFill>
                <a:schemeClr val="dk1"/>
              </a:solidFill>
            </a:endParaRPr>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21" name="Shape 2121"/>
        <p:cNvGrpSpPr/>
        <p:nvPr/>
      </p:nvGrpSpPr>
      <p:grpSpPr>
        <a:xfrm>
          <a:off x="0" y="0"/>
          <a:ext cx="0" cy="0"/>
          <a:chOff x="0" y="0"/>
          <a:chExt cx="0" cy="0"/>
        </a:xfrm>
      </p:grpSpPr>
      <p:pic>
        <p:nvPicPr>
          <p:cNvPr id="2122" name="Google Shape;2122;p249"/>
          <p:cNvPicPr preferRelativeResize="0"/>
          <p:nvPr/>
        </p:nvPicPr>
        <p:blipFill rotWithShape="1">
          <a:blip r:embed="rId3">
            <a:alphaModFix/>
          </a:blip>
          <a:srcRect b="0" l="0" r="26216" t="0"/>
          <a:stretch/>
        </p:blipFill>
        <p:spPr>
          <a:xfrm>
            <a:off x="2242950" y="1080150"/>
            <a:ext cx="4313751" cy="3735925"/>
          </a:xfrm>
          <a:prstGeom prst="rect">
            <a:avLst/>
          </a:prstGeom>
          <a:noFill/>
          <a:ln>
            <a:noFill/>
          </a:ln>
        </p:spPr>
      </p:pic>
      <p:sp>
        <p:nvSpPr>
          <p:cNvPr id="2123" name="Google Shape;2123;p249"/>
          <p:cNvSpPr txBox="1"/>
          <p:nvPr>
            <p:ph type="title"/>
          </p:nvPr>
        </p:nvSpPr>
        <p:spPr>
          <a:xfrm>
            <a:off x="5652825" y="2153625"/>
            <a:ext cx="3436200" cy="9957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a:t>The Ultra-Thin Window</a:t>
            </a:r>
            <a:r>
              <a:rPr lang="en"/>
              <a:t> </a:t>
            </a:r>
            <a:r>
              <a:rPr i="1" lang="en"/>
              <a:t>(Type I Alveolar Cell)</a:t>
            </a:r>
            <a:r>
              <a:rPr lang="en"/>
              <a:t> </a:t>
            </a:r>
            <a:endParaRPr/>
          </a:p>
        </p:txBody>
      </p:sp>
      <p:sp>
        <p:nvSpPr>
          <p:cNvPr id="2124" name="Google Shape;2124;p249"/>
          <p:cNvSpPr txBox="1"/>
          <p:nvPr>
            <p:ph type="title"/>
          </p:nvPr>
        </p:nvSpPr>
        <p:spPr>
          <a:xfrm>
            <a:off x="417825" y="1157925"/>
            <a:ext cx="3436200" cy="9957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Surfactant Factory</a:t>
            </a:r>
            <a:r>
              <a:rPr lang="en"/>
              <a:t> </a:t>
            </a:r>
            <a:r>
              <a:rPr i="1" lang="en"/>
              <a:t>(Type II Alveolar Cell)</a:t>
            </a:r>
            <a:r>
              <a:rPr lang="en"/>
              <a:t>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142"/>
          <p:cNvSpPr txBox="1"/>
          <p:nvPr>
            <p:ph type="title"/>
          </p:nvPr>
        </p:nvSpPr>
        <p:spPr>
          <a:xfrm>
            <a:off x="1221275" y="113800"/>
            <a:ext cx="7610400" cy="619800"/>
          </a:xfrm>
          <a:prstGeom prst="rect">
            <a:avLst/>
          </a:prstGeom>
        </p:spPr>
        <p:txBody>
          <a:bodyPr anchorCtr="0" anchor="t" bIns="68575" lIns="68575" spcFirstLastPara="1" rIns="68575" wrap="square" tIns="68575">
            <a:normAutofit fontScale="90000"/>
          </a:bodyPr>
          <a:lstStyle/>
          <a:p>
            <a:pPr indent="0" lvl="0" marL="0" rtl="0" algn="l">
              <a:lnSpc>
                <a:spcPct val="115000"/>
              </a:lnSpc>
              <a:spcBef>
                <a:spcPts val="0"/>
              </a:spcBef>
              <a:spcAft>
                <a:spcPts val="0"/>
              </a:spcAft>
              <a:buClr>
                <a:schemeClr val="dk1"/>
              </a:buClr>
              <a:buSzPct val="41079"/>
              <a:buFont typeface="Arial"/>
              <a:buNone/>
            </a:pPr>
            <a:r>
              <a:rPr lang="en" sz="2678">
                <a:solidFill>
                  <a:srgbClr val="0B672E"/>
                </a:solidFill>
                <a:highlight>
                  <a:srgbClr val="FFFFFF"/>
                </a:highlight>
                <a:latin typeface="Arial"/>
                <a:ea typeface="Arial"/>
                <a:cs typeface="Arial"/>
                <a:sym typeface="Arial"/>
              </a:rPr>
              <a:t>Lunch Options</a:t>
            </a:r>
            <a:endParaRPr sz="3778"/>
          </a:p>
          <a:p>
            <a:pPr indent="0" lvl="0" marL="0" rtl="0" algn="ctr">
              <a:spcBef>
                <a:spcPts val="400"/>
              </a:spcBef>
              <a:spcAft>
                <a:spcPts val="0"/>
              </a:spcAft>
              <a:buNone/>
            </a:pPr>
            <a:r>
              <a:t/>
            </a:r>
            <a:endParaRPr/>
          </a:p>
        </p:txBody>
      </p:sp>
      <p:sp>
        <p:nvSpPr>
          <p:cNvPr id="732" name="Google Shape;732;p142"/>
          <p:cNvSpPr txBox="1"/>
          <p:nvPr>
            <p:ph idx="1" type="body"/>
          </p:nvPr>
        </p:nvSpPr>
        <p:spPr>
          <a:xfrm>
            <a:off x="1221275" y="4183000"/>
            <a:ext cx="7922700" cy="869400"/>
          </a:xfrm>
          <a:prstGeom prst="rect">
            <a:avLst/>
          </a:prstGeom>
        </p:spPr>
        <p:txBody>
          <a:bodyPr anchorCtr="0" anchor="t" bIns="68575" lIns="68575" spcFirstLastPara="1" rIns="68575" wrap="square" tIns="68575">
            <a:normAutofit fontScale="25000" lnSpcReduction="20000"/>
          </a:bodyPr>
          <a:lstStyle/>
          <a:p>
            <a:pPr indent="0" lvl="0" marL="0" rtl="0" algn="l">
              <a:spcBef>
                <a:spcPts val="0"/>
              </a:spcBef>
              <a:spcAft>
                <a:spcPts val="0"/>
              </a:spcAft>
              <a:buNone/>
            </a:pPr>
            <a:r>
              <a:rPr lang="en" sz="6000">
                <a:solidFill>
                  <a:srgbClr val="231F20"/>
                </a:solidFill>
                <a:highlight>
                  <a:srgbClr val="FFFFFF"/>
                </a:highlight>
                <a:latin typeface="Arial"/>
                <a:ea typeface="Arial"/>
                <a:cs typeface="Arial"/>
                <a:sym typeface="Arial"/>
              </a:rPr>
              <a:t>3DMD Staff will escort groups to restaurants each day. Other good local options for fast lunches include: </a:t>
            </a:r>
            <a:r>
              <a:rPr lang="en" sz="6000" u="sng">
                <a:solidFill>
                  <a:srgbClr val="18A83F"/>
                </a:solidFill>
                <a:highlight>
                  <a:srgbClr val="FFFFFF"/>
                </a:highlight>
                <a:latin typeface="Arial"/>
                <a:ea typeface="Arial"/>
                <a:cs typeface="Arial"/>
                <a:sym typeface="Arial"/>
                <a:hlinkClick r:id="rId3">
                  <a:extLst>
                    <a:ext uri="{A12FA001-AC4F-418D-AE19-62706E023703}">
                      <ahyp:hlinkClr val="tx"/>
                    </a:ext>
                  </a:extLst>
                </a:hlinkClick>
              </a:rPr>
              <a:t>600 East Café</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4">
                  <a:extLst>
                    <a:ext uri="{A12FA001-AC4F-418D-AE19-62706E023703}">
                      <ahyp:hlinkClr val="tx"/>
                    </a:ext>
                  </a:extLst>
                </a:hlinkClick>
              </a:rPr>
              <a:t>Loaded Spuds</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5">
                  <a:extLst>
                    <a:ext uri="{A12FA001-AC4F-418D-AE19-62706E023703}">
                      <ahyp:hlinkClr val="tx"/>
                    </a:ext>
                  </a:extLst>
                </a:hlinkClick>
              </a:rPr>
              <a:t>Mediterranean Cuisine</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6">
                  <a:extLst>
                    <a:ext uri="{A12FA001-AC4F-418D-AE19-62706E023703}">
                      <ahyp:hlinkClr val="tx"/>
                    </a:ext>
                  </a:extLst>
                </a:hlinkClick>
              </a:rPr>
              <a:t>Your Office</a:t>
            </a:r>
            <a:r>
              <a:rPr b="1" lang="en" sz="1350" u="sng">
                <a:solidFill>
                  <a:srgbClr val="18A83F"/>
                </a:solidFill>
                <a:highlight>
                  <a:srgbClr val="FFFFFF"/>
                </a:highlight>
                <a:latin typeface="Arial"/>
                <a:ea typeface="Arial"/>
                <a:cs typeface="Arial"/>
                <a:sym typeface="Arial"/>
                <a:hlinkClick r:id="rId7">
                  <a:extLst>
                    <a:ext uri="{A12FA001-AC4F-418D-AE19-62706E023703}">
                      <ahyp:hlinkClr val="tx"/>
                    </a:ext>
                  </a:extLst>
                </a:hlinkClick>
              </a:rPr>
              <a:t> </a:t>
            </a:r>
            <a:endParaRPr b="1" sz="1350" u="sng">
              <a:solidFill>
                <a:srgbClr val="18A83F"/>
              </a:solidFill>
              <a:highlight>
                <a:srgbClr val="FFFFFF"/>
              </a:highlight>
              <a:latin typeface="Arial"/>
              <a:ea typeface="Arial"/>
              <a:cs typeface="Arial"/>
              <a:sym typeface="Arial"/>
            </a:endParaRPr>
          </a:p>
          <a:p>
            <a:pPr indent="0" lvl="0" marL="0" rtl="0" algn="l">
              <a:spcBef>
                <a:spcPts val="1700"/>
              </a:spcBef>
              <a:spcAft>
                <a:spcPts val="0"/>
              </a:spcAft>
              <a:buClr>
                <a:schemeClr val="dk1"/>
              </a:buClr>
              <a:buSzPct val="81481"/>
              <a:buFont typeface="Arial"/>
              <a:buNone/>
            </a:pPr>
            <a:r>
              <a:t/>
            </a:r>
            <a:endParaRPr sz="1350">
              <a:solidFill>
                <a:srgbClr val="231F20"/>
              </a:solidFill>
              <a:highlight>
                <a:srgbClr val="FFFFFF"/>
              </a:highlight>
              <a:latin typeface="Arial"/>
              <a:ea typeface="Arial"/>
              <a:cs typeface="Arial"/>
              <a:sym typeface="Arial"/>
            </a:endParaRPr>
          </a:p>
          <a:p>
            <a:pPr indent="0" lvl="0" marL="0" rtl="0" algn="l">
              <a:spcBef>
                <a:spcPts val="1700"/>
              </a:spcBef>
              <a:spcAft>
                <a:spcPts val="0"/>
              </a:spcAft>
              <a:buNone/>
            </a:pPr>
            <a:r>
              <a:t/>
            </a:r>
            <a:endParaRPr/>
          </a:p>
        </p:txBody>
      </p:sp>
      <p:pic>
        <p:nvPicPr>
          <p:cNvPr id="733" name="Google Shape;733;p142"/>
          <p:cNvPicPr preferRelativeResize="0"/>
          <p:nvPr/>
        </p:nvPicPr>
        <p:blipFill>
          <a:blip r:embed="rId8">
            <a:alphaModFix/>
          </a:blip>
          <a:stretch>
            <a:fillRect/>
          </a:stretch>
        </p:blipFill>
        <p:spPr>
          <a:xfrm>
            <a:off x="1221263" y="611113"/>
            <a:ext cx="6867525" cy="3571875"/>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28" name="Shape 2128"/>
        <p:cNvGrpSpPr/>
        <p:nvPr/>
      </p:nvGrpSpPr>
      <p:grpSpPr>
        <a:xfrm>
          <a:off x="0" y="0"/>
          <a:ext cx="0" cy="0"/>
          <a:chOff x="0" y="0"/>
          <a:chExt cx="0" cy="0"/>
        </a:xfrm>
      </p:grpSpPr>
      <p:pic>
        <p:nvPicPr>
          <p:cNvPr id="2129" name="Google Shape;2129;p250"/>
          <p:cNvPicPr preferRelativeResize="0"/>
          <p:nvPr/>
        </p:nvPicPr>
        <p:blipFill>
          <a:blip r:embed="rId3">
            <a:alphaModFix/>
          </a:blip>
          <a:stretch>
            <a:fillRect/>
          </a:stretch>
        </p:blipFill>
        <p:spPr>
          <a:xfrm>
            <a:off x="1650628" y="511525"/>
            <a:ext cx="6817171" cy="4525850"/>
          </a:xfrm>
          <a:prstGeom prst="rect">
            <a:avLst/>
          </a:prstGeom>
          <a:noFill/>
          <a:ln>
            <a:noFill/>
          </a:ln>
        </p:spPr>
      </p:pic>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33" name="Shape 2133"/>
        <p:cNvGrpSpPr/>
        <p:nvPr/>
      </p:nvGrpSpPr>
      <p:grpSpPr>
        <a:xfrm>
          <a:off x="0" y="0"/>
          <a:ext cx="0" cy="0"/>
          <a:chOff x="0" y="0"/>
          <a:chExt cx="0" cy="0"/>
        </a:xfrm>
      </p:grpSpPr>
      <p:sp>
        <p:nvSpPr>
          <p:cNvPr id="2134" name="Google Shape;2134;p251"/>
          <p:cNvSpPr txBox="1"/>
          <p:nvPr>
            <p:ph type="title"/>
          </p:nvPr>
        </p:nvSpPr>
        <p:spPr>
          <a:xfrm>
            <a:off x="0" y="657300"/>
            <a:ext cx="6910500" cy="5892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Devouring Sentinel</a:t>
            </a:r>
            <a:r>
              <a:rPr lang="en"/>
              <a:t> (</a:t>
            </a:r>
            <a:r>
              <a:rPr i="1" lang="en"/>
              <a:t>Macrophage</a:t>
            </a:r>
            <a:r>
              <a:rPr lang="en"/>
              <a:t>)</a:t>
            </a:r>
            <a:endParaRPr/>
          </a:p>
        </p:txBody>
      </p:sp>
      <p:pic>
        <p:nvPicPr>
          <p:cNvPr id="2135" name="Google Shape;2135;p251"/>
          <p:cNvPicPr preferRelativeResize="0"/>
          <p:nvPr/>
        </p:nvPicPr>
        <p:blipFill>
          <a:blip r:embed="rId3">
            <a:alphaModFix/>
          </a:blip>
          <a:stretch>
            <a:fillRect/>
          </a:stretch>
        </p:blipFill>
        <p:spPr>
          <a:xfrm>
            <a:off x="0" y="1228650"/>
            <a:ext cx="5183598" cy="3458974"/>
          </a:xfrm>
          <a:prstGeom prst="rect">
            <a:avLst/>
          </a:prstGeom>
          <a:noFill/>
          <a:ln>
            <a:noFill/>
          </a:ln>
        </p:spPr>
      </p:pic>
      <p:pic>
        <p:nvPicPr>
          <p:cNvPr id="2136" name="Google Shape;2136;p251"/>
          <p:cNvPicPr preferRelativeResize="0"/>
          <p:nvPr/>
        </p:nvPicPr>
        <p:blipFill rotWithShape="1">
          <a:blip r:embed="rId4">
            <a:alphaModFix/>
          </a:blip>
          <a:srcRect b="0" l="3251" r="0" t="0"/>
          <a:stretch/>
        </p:blipFill>
        <p:spPr>
          <a:xfrm>
            <a:off x="5146525" y="908400"/>
            <a:ext cx="3954974" cy="4099450"/>
          </a:xfrm>
          <a:prstGeom prst="rect">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40" name="Shape 2140"/>
        <p:cNvGrpSpPr/>
        <p:nvPr/>
      </p:nvGrpSpPr>
      <p:grpSpPr>
        <a:xfrm>
          <a:off x="0" y="0"/>
          <a:ext cx="0" cy="0"/>
          <a:chOff x="0" y="0"/>
          <a:chExt cx="0" cy="0"/>
        </a:xfrm>
      </p:grpSpPr>
      <p:sp>
        <p:nvSpPr>
          <p:cNvPr id="2141" name="Google Shape;2141;p252"/>
          <p:cNvSpPr txBox="1"/>
          <p:nvPr>
            <p:ph type="title"/>
          </p:nvPr>
        </p:nvSpPr>
        <p:spPr>
          <a:xfrm>
            <a:off x="400784" y="71872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sp>
        <p:nvSpPr>
          <p:cNvPr id="2142" name="Google Shape;2142;p252"/>
          <p:cNvSpPr txBox="1"/>
          <p:nvPr>
            <p:ph idx="1" type="body"/>
          </p:nvPr>
        </p:nvSpPr>
        <p:spPr>
          <a:xfrm>
            <a:off x="207925" y="3897600"/>
            <a:ext cx="4364100" cy="707700"/>
          </a:xfrm>
          <a:prstGeom prst="rect">
            <a:avLst/>
          </a:prstGeom>
        </p:spPr>
        <p:txBody>
          <a:bodyPr anchorCtr="0" anchor="t" bIns="34275" lIns="68575" spcFirstLastPara="1" rIns="68575" wrap="square" tIns="34275">
            <a:normAutofit/>
          </a:bodyPr>
          <a:lstStyle/>
          <a:p>
            <a:pPr indent="0" lvl="0" marL="0" rtl="0" algn="l">
              <a:lnSpc>
                <a:spcPct val="90000"/>
              </a:lnSpc>
              <a:spcBef>
                <a:spcPts val="0"/>
              </a:spcBef>
              <a:spcAft>
                <a:spcPts val="0"/>
              </a:spcAft>
              <a:buNone/>
            </a:pPr>
            <a:r>
              <a:rPr lang="en" sz="1000" u="sng">
                <a:solidFill>
                  <a:schemeClr val="hlink"/>
                </a:solidFill>
                <a:hlinkClick r:id="rId3"/>
              </a:rPr>
              <a:t>https://www.txbiomed.org/news-press/news/alveolar-macrophage-model/</a:t>
            </a:r>
            <a:endParaRPr sz="1000"/>
          </a:p>
        </p:txBody>
      </p:sp>
      <p:pic>
        <p:nvPicPr>
          <p:cNvPr id="2143" name="Google Shape;2143;p252"/>
          <p:cNvPicPr preferRelativeResize="0"/>
          <p:nvPr/>
        </p:nvPicPr>
        <p:blipFill>
          <a:blip r:embed="rId4">
            <a:alphaModFix/>
          </a:blip>
          <a:stretch>
            <a:fillRect/>
          </a:stretch>
        </p:blipFill>
        <p:spPr>
          <a:xfrm>
            <a:off x="4715450" y="718725"/>
            <a:ext cx="4087725" cy="4099450"/>
          </a:xfrm>
          <a:prstGeom prst="rect">
            <a:avLst/>
          </a:prstGeom>
          <a:noFill/>
          <a:ln>
            <a:noFill/>
          </a:ln>
        </p:spPr>
      </p:pic>
      <p:sp>
        <p:nvSpPr>
          <p:cNvPr id="2144" name="Google Shape;2144;p252"/>
          <p:cNvSpPr txBox="1"/>
          <p:nvPr>
            <p:ph type="title"/>
          </p:nvPr>
        </p:nvSpPr>
        <p:spPr>
          <a:xfrm>
            <a:off x="905475" y="2571750"/>
            <a:ext cx="3291600" cy="11250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Devouring Sentinel</a:t>
            </a:r>
            <a:r>
              <a:rPr lang="en"/>
              <a:t> (</a:t>
            </a:r>
            <a:r>
              <a:rPr i="1" lang="en"/>
              <a:t>Alveolar</a:t>
            </a:r>
            <a:r>
              <a:rPr lang="en"/>
              <a:t> </a:t>
            </a:r>
            <a:r>
              <a:rPr i="1" lang="en"/>
              <a:t>Macrophage</a:t>
            </a:r>
            <a:r>
              <a:rPr lang="en"/>
              <a:t>)</a:t>
            </a:r>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48" name="Shape 2148"/>
        <p:cNvGrpSpPr/>
        <p:nvPr/>
      </p:nvGrpSpPr>
      <p:grpSpPr>
        <a:xfrm>
          <a:off x="0" y="0"/>
          <a:ext cx="0" cy="0"/>
          <a:chOff x="0" y="0"/>
          <a:chExt cx="0" cy="0"/>
        </a:xfrm>
      </p:grpSpPr>
      <p:sp>
        <p:nvSpPr>
          <p:cNvPr id="2149" name="Google Shape;2149;p253"/>
          <p:cNvSpPr txBox="1"/>
          <p:nvPr>
            <p:ph type="title"/>
          </p:nvPr>
        </p:nvSpPr>
        <p:spPr>
          <a:xfrm>
            <a:off x="329284" y="2367602"/>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Macrophage</a:t>
            </a:r>
            <a:endParaRPr/>
          </a:p>
        </p:txBody>
      </p:sp>
      <p:pic>
        <p:nvPicPr>
          <p:cNvPr id="2150" name="Google Shape;2150;p253"/>
          <p:cNvPicPr preferRelativeResize="0"/>
          <p:nvPr/>
        </p:nvPicPr>
        <p:blipFill rotWithShape="1">
          <a:blip r:embed="rId3">
            <a:alphaModFix/>
          </a:blip>
          <a:srcRect b="860" l="0" r="0" t="-860"/>
          <a:stretch/>
        </p:blipFill>
        <p:spPr>
          <a:xfrm>
            <a:off x="2296340" y="468098"/>
            <a:ext cx="6847650" cy="4565100"/>
          </a:xfrm>
          <a:prstGeom prst="rect">
            <a:avLst/>
          </a:prstGeom>
          <a:noFill/>
          <a:ln>
            <a:noFill/>
          </a:ln>
        </p:spPr>
      </p:pic>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4" name="Shape 2154"/>
        <p:cNvGrpSpPr/>
        <p:nvPr/>
      </p:nvGrpSpPr>
      <p:grpSpPr>
        <a:xfrm>
          <a:off x="0" y="0"/>
          <a:ext cx="0" cy="0"/>
          <a:chOff x="0" y="0"/>
          <a:chExt cx="0" cy="0"/>
        </a:xfrm>
      </p:grpSpPr>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8" name="Shape 2158"/>
        <p:cNvGrpSpPr/>
        <p:nvPr/>
      </p:nvGrpSpPr>
      <p:grpSpPr>
        <a:xfrm>
          <a:off x="0" y="0"/>
          <a:ext cx="0" cy="0"/>
          <a:chOff x="0" y="0"/>
          <a:chExt cx="0" cy="0"/>
        </a:xfrm>
      </p:grpSpPr>
      <p:sp>
        <p:nvSpPr>
          <p:cNvPr id="2159" name="Google Shape;2159;p255"/>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Reflection</a:t>
            </a:r>
            <a:endParaRPr/>
          </a:p>
        </p:txBody>
      </p:sp>
      <p:graphicFrame>
        <p:nvGraphicFramePr>
          <p:cNvPr id="2160" name="Google Shape;2160;p255"/>
          <p:cNvGraphicFramePr/>
          <p:nvPr/>
        </p:nvGraphicFramePr>
        <p:xfrm>
          <a:off x="1056000" y="1333625"/>
          <a:ext cx="3000000" cy="3000000"/>
        </p:xfrm>
        <a:graphic>
          <a:graphicData uri="http://schemas.openxmlformats.org/drawingml/2006/table">
            <a:tbl>
              <a:tblPr>
                <a:noFill/>
                <a:tableStyleId>{163FC8FF-5E2D-427C-B73A-B17278795CB6}</a:tableStyleId>
              </a:tblPr>
              <a:tblGrid>
                <a:gridCol w="3516000"/>
                <a:gridCol w="3516000"/>
              </a:tblGrid>
              <a:tr h="381000">
                <a:tc gridSpan="2">
                  <a:txBody>
                    <a:bodyPr/>
                    <a:lstStyle/>
                    <a:p>
                      <a:pPr indent="0" lvl="0" marL="0" rtl="0" algn="ctr">
                        <a:spcBef>
                          <a:spcPts val="0"/>
                        </a:spcBef>
                        <a:spcAft>
                          <a:spcPts val="0"/>
                        </a:spcAft>
                        <a:buNone/>
                      </a:pPr>
                      <a:r>
                        <a:rPr b="1" lang="en" sz="2200"/>
                        <a:t>Kit Feedback</a:t>
                      </a:r>
                      <a:endParaRPr b="1" sz="2200"/>
                    </a:p>
                  </a:txBody>
                  <a:tcPr marT="91425" marB="91425" marR="91425" marL="91425"/>
                </a:tc>
                <a:tc hMerge="1"/>
              </a:tr>
              <a:tr h="1403700">
                <a:tc>
                  <a:txBody>
                    <a:bodyPr/>
                    <a:lstStyle/>
                    <a:p>
                      <a:pPr indent="0" lvl="0" marL="0" rtl="0" algn="ctr">
                        <a:spcBef>
                          <a:spcPts val="0"/>
                        </a:spcBef>
                        <a:spcAft>
                          <a:spcPts val="0"/>
                        </a:spcAft>
                        <a:buNone/>
                      </a:pPr>
                      <a:r>
                        <a:rPr b="1" lang="en" sz="1600"/>
                        <a:t>Kudos! What does this do WELL?</a:t>
                      </a:r>
                      <a:endParaRPr b="1" sz="1600"/>
                    </a:p>
                    <a:p>
                      <a:pPr indent="0" lvl="0" marL="0" rtl="0" algn="ctr">
                        <a:spcBef>
                          <a:spcPts val="0"/>
                        </a:spcBef>
                        <a:spcAft>
                          <a:spcPts val="0"/>
                        </a:spcAft>
                        <a:buNone/>
                      </a:pPr>
                      <a:r>
                        <a:t/>
                      </a:r>
                      <a:endParaRPr b="1" sz="1600"/>
                    </a:p>
                    <a:p>
                      <a:pPr indent="0" lvl="0" marL="0" rtl="0" algn="ctr">
                        <a:spcBef>
                          <a:spcPts val="0"/>
                        </a:spcBef>
                        <a:spcAft>
                          <a:spcPts val="0"/>
                        </a:spcAft>
                        <a:buNone/>
                      </a:pPr>
                      <a:r>
                        <a:t/>
                      </a:r>
                      <a:endParaRPr b="1" sz="1600"/>
                    </a:p>
                    <a:p>
                      <a:pPr indent="0" lvl="0" marL="0" rtl="0" algn="ctr">
                        <a:spcBef>
                          <a:spcPts val="0"/>
                        </a:spcBef>
                        <a:spcAft>
                          <a:spcPts val="0"/>
                        </a:spcAft>
                        <a:buNone/>
                      </a:pPr>
                      <a:r>
                        <a:t/>
                      </a:r>
                      <a:endParaRPr b="1" sz="1600"/>
                    </a:p>
                    <a:p>
                      <a:pPr indent="0" lvl="0" marL="0" rtl="0" algn="ctr">
                        <a:spcBef>
                          <a:spcPts val="0"/>
                        </a:spcBef>
                        <a:spcAft>
                          <a:spcPts val="0"/>
                        </a:spcAft>
                        <a:buNone/>
                      </a:pPr>
                      <a:r>
                        <a:t/>
                      </a:r>
                      <a:endParaRPr b="1" sz="1600"/>
                    </a:p>
                    <a:p>
                      <a:pPr indent="0" lvl="0" marL="0" rtl="0" algn="ctr">
                        <a:spcBef>
                          <a:spcPts val="0"/>
                        </a:spcBef>
                        <a:spcAft>
                          <a:spcPts val="0"/>
                        </a:spcAft>
                        <a:buNone/>
                      </a:pPr>
                      <a:r>
                        <a:t/>
                      </a:r>
                      <a:endParaRPr b="1" sz="1600"/>
                    </a:p>
                  </a:txBody>
                  <a:tcPr marT="91425" marB="91425" marR="91425" marL="91425"/>
                </a:tc>
                <a:tc>
                  <a:txBody>
                    <a:bodyPr/>
                    <a:lstStyle/>
                    <a:p>
                      <a:pPr indent="0" lvl="0" marL="0" rtl="0" algn="ctr">
                        <a:spcBef>
                          <a:spcPts val="0"/>
                        </a:spcBef>
                        <a:spcAft>
                          <a:spcPts val="0"/>
                        </a:spcAft>
                        <a:buNone/>
                      </a:pPr>
                      <a:r>
                        <a:rPr b="1" lang="en" sz="1600"/>
                        <a:t>Suggestions?</a:t>
                      </a:r>
                      <a:endParaRPr b="1" sz="1600"/>
                    </a:p>
                    <a:p>
                      <a:pPr indent="0" lvl="0" marL="0" rtl="0" algn="ctr">
                        <a:spcBef>
                          <a:spcPts val="0"/>
                        </a:spcBef>
                        <a:spcAft>
                          <a:spcPts val="0"/>
                        </a:spcAft>
                        <a:buNone/>
                      </a:pPr>
                      <a:r>
                        <a:t/>
                      </a:r>
                      <a:endParaRPr b="1" sz="1600"/>
                    </a:p>
                    <a:p>
                      <a:pPr indent="0" lvl="0" marL="0" rtl="0" algn="ctr">
                        <a:spcBef>
                          <a:spcPts val="0"/>
                        </a:spcBef>
                        <a:spcAft>
                          <a:spcPts val="0"/>
                        </a:spcAft>
                        <a:buNone/>
                      </a:pPr>
                      <a:r>
                        <a:t/>
                      </a:r>
                      <a:endParaRPr b="1" sz="1600"/>
                    </a:p>
                    <a:p>
                      <a:pPr indent="0" lvl="0" marL="0" rtl="0" algn="ctr">
                        <a:spcBef>
                          <a:spcPts val="0"/>
                        </a:spcBef>
                        <a:spcAft>
                          <a:spcPts val="0"/>
                        </a:spcAft>
                        <a:buNone/>
                      </a:pPr>
                      <a:r>
                        <a:t/>
                      </a:r>
                      <a:endParaRPr b="1" sz="1600"/>
                    </a:p>
                  </a:txBody>
                  <a:tcPr marT="91425" marB="91425" marR="91425" marL="91425"/>
                </a:tc>
              </a:tr>
              <a:tr h="381000">
                <a:tc gridSpan="2">
                  <a:txBody>
                    <a:bodyPr/>
                    <a:lstStyle/>
                    <a:p>
                      <a:pPr indent="0" lvl="0" marL="0" rtl="0" algn="ctr">
                        <a:spcBef>
                          <a:spcPts val="0"/>
                        </a:spcBef>
                        <a:spcAft>
                          <a:spcPts val="0"/>
                        </a:spcAft>
                        <a:buNone/>
                      </a:pPr>
                      <a:r>
                        <a:rPr b="1" lang="en" sz="1600"/>
                        <a:t>How COULD you use this in your classroom?</a:t>
                      </a:r>
                      <a:endParaRPr b="1" sz="1600"/>
                    </a:p>
                    <a:p>
                      <a:pPr indent="0" lvl="0" marL="0" rtl="0" algn="ctr">
                        <a:spcBef>
                          <a:spcPts val="0"/>
                        </a:spcBef>
                        <a:spcAft>
                          <a:spcPts val="0"/>
                        </a:spcAft>
                        <a:buNone/>
                      </a:pPr>
                      <a:r>
                        <a:t/>
                      </a:r>
                      <a:endParaRPr b="1" sz="1600"/>
                    </a:p>
                    <a:p>
                      <a:pPr indent="0" lvl="0" marL="0" rtl="0" algn="ctr">
                        <a:spcBef>
                          <a:spcPts val="0"/>
                        </a:spcBef>
                        <a:spcAft>
                          <a:spcPts val="0"/>
                        </a:spcAft>
                        <a:buNone/>
                      </a:pPr>
                      <a:r>
                        <a:t/>
                      </a:r>
                      <a:endParaRPr b="1" sz="1600"/>
                    </a:p>
                    <a:p>
                      <a:pPr indent="0" lvl="0" marL="0" rtl="0" algn="ctr">
                        <a:spcBef>
                          <a:spcPts val="0"/>
                        </a:spcBef>
                        <a:spcAft>
                          <a:spcPts val="0"/>
                        </a:spcAft>
                        <a:buNone/>
                      </a:pPr>
                      <a:r>
                        <a:t/>
                      </a:r>
                      <a:endParaRPr b="1" sz="1600"/>
                    </a:p>
                    <a:p>
                      <a:pPr indent="0" lvl="0" marL="0" rtl="0" algn="ctr">
                        <a:spcBef>
                          <a:spcPts val="0"/>
                        </a:spcBef>
                        <a:spcAft>
                          <a:spcPts val="0"/>
                        </a:spcAft>
                        <a:buNone/>
                      </a:pPr>
                      <a:r>
                        <a:t/>
                      </a:r>
                      <a:endParaRPr b="1" sz="1600"/>
                    </a:p>
                    <a:p>
                      <a:pPr indent="0" lvl="0" marL="0" rtl="0" algn="ctr">
                        <a:spcBef>
                          <a:spcPts val="0"/>
                        </a:spcBef>
                        <a:spcAft>
                          <a:spcPts val="0"/>
                        </a:spcAft>
                        <a:buNone/>
                      </a:pPr>
                      <a:r>
                        <a:t/>
                      </a:r>
                      <a:endParaRPr b="1" sz="1600"/>
                    </a:p>
                  </a:txBody>
                  <a:tcPr marT="91425" marB="91425" marR="91425" marL="91425"/>
                </a:tc>
                <a:tc hMerge="1"/>
              </a:tr>
            </a:tbl>
          </a:graphicData>
        </a:graphic>
      </p:graphicFrame>
      <p:pic>
        <p:nvPicPr>
          <p:cNvPr descr="Parking sign (Provided by Getty Images)" id="2161" name="Google Shape;2161;p255"/>
          <p:cNvPicPr preferRelativeResize="0"/>
          <p:nvPr/>
        </p:nvPicPr>
        <p:blipFill>
          <a:blip r:embed="rId3">
            <a:alphaModFix/>
          </a:blip>
          <a:stretch>
            <a:fillRect/>
          </a:stretch>
        </p:blipFill>
        <p:spPr>
          <a:xfrm>
            <a:off x="7450661" y="14100"/>
            <a:ext cx="1693327" cy="1128599"/>
          </a:xfrm>
          <a:prstGeom prst="rect">
            <a:avLst/>
          </a:prstGeom>
          <a:noFill/>
          <a:ln>
            <a:noFill/>
          </a:ln>
        </p:spPr>
      </p:pic>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5" name="Shape 2165"/>
        <p:cNvGrpSpPr/>
        <p:nvPr/>
      </p:nvGrpSpPr>
      <p:grpSpPr>
        <a:xfrm>
          <a:off x="0" y="0"/>
          <a:ext cx="0" cy="0"/>
          <a:chOff x="0" y="0"/>
          <a:chExt cx="0" cy="0"/>
        </a:xfrm>
      </p:grpSpPr>
      <p:sp>
        <p:nvSpPr>
          <p:cNvPr id="2166" name="Google Shape;2166;p256"/>
          <p:cNvSpPr txBox="1"/>
          <p:nvPr>
            <p:ph type="title"/>
          </p:nvPr>
        </p:nvSpPr>
        <p:spPr>
          <a:xfrm>
            <a:off x="1221275" y="113800"/>
            <a:ext cx="7610400" cy="619800"/>
          </a:xfrm>
          <a:prstGeom prst="rect">
            <a:avLst/>
          </a:prstGeom>
        </p:spPr>
        <p:txBody>
          <a:bodyPr anchorCtr="0" anchor="t" bIns="68575" lIns="68575" spcFirstLastPara="1" rIns="68575" wrap="square" tIns="68575">
            <a:normAutofit fontScale="90000"/>
          </a:bodyPr>
          <a:lstStyle/>
          <a:p>
            <a:pPr indent="0" lvl="0" marL="0" rtl="0" algn="l">
              <a:lnSpc>
                <a:spcPct val="115000"/>
              </a:lnSpc>
              <a:spcBef>
                <a:spcPts val="0"/>
              </a:spcBef>
              <a:spcAft>
                <a:spcPts val="0"/>
              </a:spcAft>
              <a:buClr>
                <a:schemeClr val="dk1"/>
              </a:buClr>
              <a:buSzPct val="41079"/>
              <a:buFont typeface="Arial"/>
              <a:buNone/>
            </a:pPr>
            <a:r>
              <a:rPr lang="en" sz="2678">
                <a:solidFill>
                  <a:srgbClr val="0B672E"/>
                </a:solidFill>
                <a:highlight>
                  <a:srgbClr val="FFFFFF"/>
                </a:highlight>
                <a:latin typeface="Arial"/>
                <a:ea typeface="Arial"/>
                <a:cs typeface="Arial"/>
                <a:sym typeface="Arial"/>
              </a:rPr>
              <a:t>Lunch Options</a:t>
            </a:r>
            <a:endParaRPr sz="3778"/>
          </a:p>
          <a:p>
            <a:pPr indent="0" lvl="0" marL="0" rtl="0" algn="ctr">
              <a:spcBef>
                <a:spcPts val="400"/>
              </a:spcBef>
              <a:spcAft>
                <a:spcPts val="0"/>
              </a:spcAft>
              <a:buNone/>
            </a:pPr>
            <a:r>
              <a:t/>
            </a:r>
            <a:endParaRPr/>
          </a:p>
        </p:txBody>
      </p:sp>
      <p:sp>
        <p:nvSpPr>
          <p:cNvPr id="2167" name="Google Shape;2167;p256"/>
          <p:cNvSpPr txBox="1"/>
          <p:nvPr>
            <p:ph idx="1" type="body"/>
          </p:nvPr>
        </p:nvSpPr>
        <p:spPr>
          <a:xfrm>
            <a:off x="1221275" y="4183000"/>
            <a:ext cx="7922700" cy="869400"/>
          </a:xfrm>
          <a:prstGeom prst="rect">
            <a:avLst/>
          </a:prstGeom>
        </p:spPr>
        <p:txBody>
          <a:bodyPr anchorCtr="0" anchor="t" bIns="68575" lIns="68575" spcFirstLastPara="1" rIns="68575" wrap="square" tIns="68575">
            <a:normAutofit fontScale="25000" lnSpcReduction="20000"/>
          </a:bodyPr>
          <a:lstStyle/>
          <a:p>
            <a:pPr indent="0" lvl="0" marL="0" rtl="0" algn="l">
              <a:spcBef>
                <a:spcPts val="0"/>
              </a:spcBef>
              <a:spcAft>
                <a:spcPts val="0"/>
              </a:spcAft>
              <a:buNone/>
            </a:pPr>
            <a:r>
              <a:rPr lang="en" sz="6000">
                <a:solidFill>
                  <a:srgbClr val="231F20"/>
                </a:solidFill>
                <a:highlight>
                  <a:srgbClr val="FFFFFF"/>
                </a:highlight>
                <a:latin typeface="Arial"/>
                <a:ea typeface="Arial"/>
                <a:cs typeface="Arial"/>
                <a:sym typeface="Arial"/>
              </a:rPr>
              <a:t>3DMD Staff will escort groups to restaurants each day. Other good local options for fast lunches include: </a:t>
            </a:r>
            <a:r>
              <a:rPr lang="en" sz="6000" u="sng">
                <a:solidFill>
                  <a:srgbClr val="18A83F"/>
                </a:solidFill>
                <a:highlight>
                  <a:srgbClr val="FFFFFF"/>
                </a:highlight>
                <a:latin typeface="Arial"/>
                <a:ea typeface="Arial"/>
                <a:cs typeface="Arial"/>
                <a:sym typeface="Arial"/>
                <a:hlinkClick r:id="rId3">
                  <a:extLst>
                    <a:ext uri="{A12FA001-AC4F-418D-AE19-62706E023703}">
                      <ahyp:hlinkClr val="tx"/>
                    </a:ext>
                  </a:extLst>
                </a:hlinkClick>
              </a:rPr>
              <a:t>600 East Café</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4">
                  <a:extLst>
                    <a:ext uri="{A12FA001-AC4F-418D-AE19-62706E023703}">
                      <ahyp:hlinkClr val="tx"/>
                    </a:ext>
                  </a:extLst>
                </a:hlinkClick>
              </a:rPr>
              <a:t>Loaded Spuds</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5">
                  <a:extLst>
                    <a:ext uri="{A12FA001-AC4F-418D-AE19-62706E023703}">
                      <ahyp:hlinkClr val="tx"/>
                    </a:ext>
                  </a:extLst>
                </a:hlinkClick>
              </a:rPr>
              <a:t>Mediterranean Cuisine</a:t>
            </a:r>
            <a:r>
              <a:rPr lang="en" sz="6000" u="sng">
                <a:solidFill>
                  <a:srgbClr val="18A83F"/>
                </a:solidFill>
                <a:highlight>
                  <a:srgbClr val="FFFFFF"/>
                </a:highlight>
                <a:latin typeface="Arial"/>
                <a:ea typeface="Arial"/>
                <a:cs typeface="Arial"/>
                <a:sym typeface="Arial"/>
              </a:rPr>
              <a:t>     </a:t>
            </a:r>
            <a:r>
              <a:rPr lang="en" sz="6000" u="sng">
                <a:solidFill>
                  <a:srgbClr val="18A83F"/>
                </a:solidFill>
                <a:highlight>
                  <a:srgbClr val="FFFFFF"/>
                </a:highlight>
                <a:latin typeface="Arial"/>
                <a:ea typeface="Arial"/>
                <a:cs typeface="Arial"/>
                <a:sym typeface="Arial"/>
                <a:hlinkClick r:id="rId6">
                  <a:extLst>
                    <a:ext uri="{A12FA001-AC4F-418D-AE19-62706E023703}">
                      <ahyp:hlinkClr val="tx"/>
                    </a:ext>
                  </a:extLst>
                </a:hlinkClick>
              </a:rPr>
              <a:t>Your Office</a:t>
            </a:r>
            <a:r>
              <a:rPr b="1" lang="en" sz="1350" u="sng">
                <a:solidFill>
                  <a:srgbClr val="18A83F"/>
                </a:solidFill>
                <a:highlight>
                  <a:srgbClr val="FFFFFF"/>
                </a:highlight>
                <a:latin typeface="Arial"/>
                <a:ea typeface="Arial"/>
                <a:cs typeface="Arial"/>
                <a:sym typeface="Arial"/>
                <a:hlinkClick r:id="rId7">
                  <a:extLst>
                    <a:ext uri="{A12FA001-AC4F-418D-AE19-62706E023703}">
                      <ahyp:hlinkClr val="tx"/>
                    </a:ext>
                  </a:extLst>
                </a:hlinkClick>
              </a:rPr>
              <a:t> </a:t>
            </a:r>
            <a:endParaRPr b="1" sz="1350" u="sng">
              <a:solidFill>
                <a:srgbClr val="18A83F"/>
              </a:solidFill>
              <a:highlight>
                <a:srgbClr val="FFFFFF"/>
              </a:highlight>
              <a:latin typeface="Arial"/>
              <a:ea typeface="Arial"/>
              <a:cs typeface="Arial"/>
              <a:sym typeface="Arial"/>
            </a:endParaRPr>
          </a:p>
          <a:p>
            <a:pPr indent="0" lvl="0" marL="0" rtl="0" algn="l">
              <a:spcBef>
                <a:spcPts val="1700"/>
              </a:spcBef>
              <a:spcAft>
                <a:spcPts val="0"/>
              </a:spcAft>
              <a:buClr>
                <a:schemeClr val="dk1"/>
              </a:buClr>
              <a:buSzPct val="81481"/>
              <a:buFont typeface="Arial"/>
              <a:buNone/>
            </a:pPr>
            <a:r>
              <a:t/>
            </a:r>
            <a:endParaRPr sz="1350">
              <a:solidFill>
                <a:srgbClr val="231F20"/>
              </a:solidFill>
              <a:highlight>
                <a:srgbClr val="FFFFFF"/>
              </a:highlight>
              <a:latin typeface="Arial"/>
              <a:ea typeface="Arial"/>
              <a:cs typeface="Arial"/>
              <a:sym typeface="Arial"/>
            </a:endParaRPr>
          </a:p>
          <a:p>
            <a:pPr indent="0" lvl="0" marL="0" rtl="0" algn="l">
              <a:spcBef>
                <a:spcPts val="1700"/>
              </a:spcBef>
              <a:spcAft>
                <a:spcPts val="0"/>
              </a:spcAft>
              <a:buNone/>
            </a:pPr>
            <a:r>
              <a:t/>
            </a:r>
            <a:endParaRPr/>
          </a:p>
        </p:txBody>
      </p:sp>
      <p:pic>
        <p:nvPicPr>
          <p:cNvPr id="2168" name="Google Shape;2168;p256"/>
          <p:cNvPicPr preferRelativeResize="0"/>
          <p:nvPr/>
        </p:nvPicPr>
        <p:blipFill>
          <a:blip r:embed="rId8">
            <a:alphaModFix/>
          </a:blip>
          <a:stretch>
            <a:fillRect/>
          </a:stretch>
        </p:blipFill>
        <p:spPr>
          <a:xfrm>
            <a:off x="1221263" y="611113"/>
            <a:ext cx="6867525" cy="3571875"/>
          </a:xfrm>
          <a:prstGeom prst="rect">
            <a:avLst/>
          </a:prstGeom>
          <a:noFill/>
          <a:ln>
            <a:noFill/>
          </a:ln>
        </p:spPr>
      </p:pic>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2" name="Shape 2172"/>
        <p:cNvGrpSpPr/>
        <p:nvPr/>
      </p:nvGrpSpPr>
      <p:grpSpPr>
        <a:xfrm>
          <a:off x="0" y="0"/>
          <a:ext cx="0" cy="0"/>
          <a:chOff x="0" y="0"/>
          <a:chExt cx="0" cy="0"/>
        </a:xfrm>
      </p:grpSpPr>
      <p:pic>
        <p:nvPicPr>
          <p:cNvPr descr="This is a 1-hour countdown timer with no extra stuff, suitable for professional use. It has a soft undisturbing alarm at the end that will notify you when the timer ends." id="2173" name="Google Shape;2173;p257" title="1 HOUR TIMER - COUNTDOWN TIMER (MINIMAL) - With Alarm">
            <a:hlinkClick r:id="rId3"/>
          </p:cNvPr>
          <p:cNvPicPr preferRelativeResize="0"/>
          <p:nvPr/>
        </p:nvPicPr>
        <p:blipFill>
          <a:blip r:embed="rId4">
            <a:alphaModFix/>
          </a:blip>
          <a:stretch>
            <a:fillRect/>
          </a:stretch>
        </p:blipFill>
        <p:spPr>
          <a:xfrm>
            <a:off x="152400" y="1524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3"/>
                                        </p:tgtEl>
                                        <p:attrNameLst>
                                          <p:attrName>style.visibility</p:attrName>
                                        </p:attrNameLst>
                                      </p:cBhvr>
                                      <p:to>
                                        <p:strVal val="visible"/>
                                      </p:to>
                                    </p:set>
                                    <p:animEffect filter="fade" transition="in">
                                      <p:cBhvr>
                                        <p:cTn dur="1000"/>
                                        <p:tgtEl>
                                          <p:spTgt spid="21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8" name="Shape 2178"/>
        <p:cNvGrpSpPr/>
        <p:nvPr/>
      </p:nvGrpSpPr>
      <p:grpSpPr>
        <a:xfrm>
          <a:off x="0" y="0"/>
          <a:ext cx="0" cy="0"/>
          <a:chOff x="0" y="0"/>
          <a:chExt cx="0" cy="0"/>
        </a:xfrm>
      </p:grpSpPr>
      <p:pic>
        <p:nvPicPr>
          <p:cNvPr id="2179" name="Google Shape;2179;p258"/>
          <p:cNvPicPr preferRelativeResize="0"/>
          <p:nvPr/>
        </p:nvPicPr>
        <p:blipFill>
          <a:blip r:embed="rId3">
            <a:alphaModFix/>
          </a:blip>
          <a:stretch>
            <a:fillRect/>
          </a:stretch>
        </p:blipFill>
        <p:spPr>
          <a:xfrm>
            <a:off x="101606" y="57150"/>
            <a:ext cx="8940788" cy="5029200"/>
          </a:xfrm>
          <a:prstGeom prst="rect">
            <a:avLst/>
          </a:prstGeom>
          <a:noFill/>
          <a:ln>
            <a:noFill/>
          </a:ln>
        </p:spPr>
      </p:pic>
      <p:sp>
        <p:nvSpPr>
          <p:cNvPr id="2180" name="Google Shape;2180;p258"/>
          <p:cNvSpPr txBox="1"/>
          <p:nvPr/>
        </p:nvSpPr>
        <p:spPr>
          <a:xfrm>
            <a:off x="2522244" y="1240525"/>
            <a:ext cx="6377100" cy="1046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3300">
                <a:solidFill>
                  <a:schemeClr val="dk1"/>
                </a:solidFill>
              </a:rPr>
              <a:t>         Mosaic Membrane Model</a:t>
            </a:r>
            <a:endParaRPr sz="3300">
              <a:solidFill>
                <a:schemeClr val="dk1"/>
              </a:solidFill>
            </a:endParaRPr>
          </a:p>
          <a:p>
            <a:pPr indent="0" lvl="0" marL="0" rtl="0" algn="l">
              <a:spcBef>
                <a:spcPts val="0"/>
              </a:spcBef>
              <a:spcAft>
                <a:spcPts val="0"/>
              </a:spcAft>
              <a:buNone/>
            </a:pPr>
            <a:r>
              <a:t/>
            </a:r>
            <a:endParaRPr b="1" sz="2600">
              <a:solidFill>
                <a:schemeClr val="dk1"/>
              </a:solidFill>
            </a:endParaRPr>
          </a:p>
        </p:txBody>
      </p:sp>
      <p:pic>
        <p:nvPicPr>
          <p:cNvPr id="2181" name="Google Shape;2181;p258"/>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5" name="Shape 2185"/>
        <p:cNvGrpSpPr/>
        <p:nvPr/>
      </p:nvGrpSpPr>
      <p:grpSpPr>
        <a:xfrm>
          <a:off x="0" y="0"/>
          <a:ext cx="0" cy="0"/>
          <a:chOff x="0" y="0"/>
          <a:chExt cx="0" cy="0"/>
        </a:xfrm>
      </p:grpSpPr>
      <p:pic>
        <p:nvPicPr>
          <p:cNvPr id="2186" name="Google Shape;2186;p259"/>
          <p:cNvPicPr preferRelativeResize="0"/>
          <p:nvPr/>
        </p:nvPicPr>
        <p:blipFill rotWithShape="1">
          <a:blip r:embed="rId3">
            <a:alphaModFix/>
          </a:blip>
          <a:srcRect b="0" l="0" r="0" t="0"/>
          <a:stretch/>
        </p:blipFill>
        <p:spPr>
          <a:xfrm rot="-2001912">
            <a:off x="4796869" y="933338"/>
            <a:ext cx="1300160" cy="1945864"/>
          </a:xfrm>
          <a:prstGeom prst="rect">
            <a:avLst/>
          </a:prstGeom>
          <a:noFill/>
          <a:ln>
            <a:noFill/>
          </a:ln>
          <a:effectLst>
            <a:outerShdw blurRad="57150" rotWithShape="0" algn="bl" dir="5400000" dist="19050">
              <a:srgbClr val="000000">
                <a:alpha val="50199"/>
              </a:srgbClr>
            </a:outerShdw>
          </a:effectLst>
        </p:spPr>
      </p:pic>
      <p:pic>
        <p:nvPicPr>
          <p:cNvPr id="2187" name="Google Shape;2187;p259"/>
          <p:cNvPicPr preferRelativeResize="0"/>
          <p:nvPr/>
        </p:nvPicPr>
        <p:blipFill rotWithShape="1">
          <a:blip r:embed="rId3">
            <a:alphaModFix/>
          </a:blip>
          <a:srcRect b="0" l="0" r="0" t="0"/>
          <a:stretch/>
        </p:blipFill>
        <p:spPr>
          <a:xfrm rot="10690550">
            <a:off x="3188443" y="2660789"/>
            <a:ext cx="1300159" cy="1945864"/>
          </a:xfrm>
          <a:prstGeom prst="rect">
            <a:avLst/>
          </a:prstGeom>
          <a:noFill/>
          <a:ln>
            <a:noFill/>
          </a:ln>
          <a:effectLst>
            <a:outerShdw blurRad="57150" rotWithShape="0" algn="bl" dir="5400000" dist="19050">
              <a:srgbClr val="000000">
                <a:alpha val="50199"/>
              </a:srgbClr>
            </a:outerShdw>
          </a:effectLst>
        </p:spPr>
      </p:pic>
      <p:pic>
        <p:nvPicPr>
          <p:cNvPr id="2188" name="Google Shape;2188;p259"/>
          <p:cNvPicPr preferRelativeResize="0"/>
          <p:nvPr/>
        </p:nvPicPr>
        <p:blipFill rotWithShape="1">
          <a:blip r:embed="rId3">
            <a:alphaModFix/>
          </a:blip>
          <a:srcRect b="0" l="0" r="0" t="0"/>
          <a:stretch/>
        </p:blipFill>
        <p:spPr>
          <a:xfrm rot="8972862">
            <a:off x="3697868" y="806712"/>
            <a:ext cx="1300159" cy="1945865"/>
          </a:xfrm>
          <a:prstGeom prst="rect">
            <a:avLst/>
          </a:prstGeom>
          <a:noFill/>
          <a:ln>
            <a:noFill/>
          </a:ln>
          <a:effectLst>
            <a:outerShdw blurRad="57150" rotWithShape="0" algn="bl" dir="5400000" dist="19050">
              <a:srgbClr val="000000">
                <a:alpha val="50199"/>
              </a:srgbClr>
            </a:outerShdw>
          </a:effectLst>
        </p:spPr>
      </p:pic>
      <p:pic>
        <p:nvPicPr>
          <p:cNvPr id="2189" name="Google Shape;2189;p259"/>
          <p:cNvPicPr preferRelativeResize="0"/>
          <p:nvPr/>
        </p:nvPicPr>
        <p:blipFill rotWithShape="1">
          <a:blip r:embed="rId3">
            <a:alphaModFix/>
          </a:blip>
          <a:srcRect b="0" l="0" r="0" t="0"/>
          <a:stretch/>
        </p:blipFill>
        <p:spPr>
          <a:xfrm rot="-9263028">
            <a:off x="1989218" y="1567489"/>
            <a:ext cx="1300159" cy="1945863"/>
          </a:xfrm>
          <a:prstGeom prst="rect">
            <a:avLst/>
          </a:prstGeom>
          <a:noFill/>
          <a:ln>
            <a:noFill/>
          </a:ln>
          <a:effectLst>
            <a:outerShdw blurRad="57150" rotWithShape="0" algn="bl" dir="5400000" dist="19050">
              <a:srgbClr val="000000">
                <a:alpha val="50199"/>
              </a:srgbClr>
            </a:outerShdw>
          </a:effectLst>
        </p:spPr>
      </p:pic>
      <p:pic>
        <p:nvPicPr>
          <p:cNvPr id="2190" name="Google Shape;2190;p259"/>
          <p:cNvPicPr preferRelativeResize="0"/>
          <p:nvPr/>
        </p:nvPicPr>
        <p:blipFill rotWithShape="1">
          <a:blip r:embed="rId3">
            <a:alphaModFix/>
          </a:blip>
          <a:srcRect b="0" l="0" r="0" t="0"/>
          <a:stretch/>
        </p:blipFill>
        <p:spPr>
          <a:xfrm rot="10690550">
            <a:off x="4843468" y="2565939"/>
            <a:ext cx="1300159" cy="1945864"/>
          </a:xfrm>
          <a:prstGeom prst="rect">
            <a:avLst/>
          </a:prstGeom>
          <a:noFill/>
          <a:ln>
            <a:noFill/>
          </a:ln>
          <a:effectLst>
            <a:outerShdw blurRad="57150" rotWithShape="0" algn="bl" dir="5400000" dist="19050">
              <a:srgbClr val="000000">
                <a:alpha val="50199"/>
              </a:srgbClr>
            </a:outerShdw>
          </a:effectLst>
        </p:spPr>
      </p:pic>
      <p:pic>
        <p:nvPicPr>
          <p:cNvPr id="2191" name="Google Shape;2191;p259"/>
          <p:cNvPicPr preferRelativeResize="0"/>
          <p:nvPr/>
        </p:nvPicPr>
        <p:blipFill rotWithShape="1">
          <a:blip r:embed="rId3">
            <a:alphaModFix/>
          </a:blip>
          <a:srcRect b="0" l="0" r="0" t="0"/>
          <a:stretch/>
        </p:blipFill>
        <p:spPr>
          <a:xfrm rot="-2001912">
            <a:off x="324219" y="1097251"/>
            <a:ext cx="1300160" cy="1945864"/>
          </a:xfrm>
          <a:prstGeom prst="rect">
            <a:avLst/>
          </a:prstGeom>
          <a:noFill/>
          <a:ln>
            <a:noFill/>
          </a:ln>
          <a:effectLst>
            <a:outerShdw blurRad="57150" rotWithShape="0" algn="bl" dir="5400000" dist="19050">
              <a:srgbClr val="000000">
                <a:alpha val="50199"/>
              </a:srgbClr>
            </a:outerShdw>
          </a:effectLst>
        </p:spPr>
      </p:pic>
      <p:pic>
        <p:nvPicPr>
          <p:cNvPr id="2192" name="Google Shape;2192;p259"/>
          <p:cNvPicPr preferRelativeResize="0"/>
          <p:nvPr/>
        </p:nvPicPr>
        <p:blipFill rotWithShape="1">
          <a:blip r:embed="rId3">
            <a:alphaModFix/>
          </a:blip>
          <a:srcRect b="0" l="0" r="0" t="0"/>
          <a:stretch/>
        </p:blipFill>
        <p:spPr>
          <a:xfrm rot="10690550">
            <a:off x="1658193" y="806702"/>
            <a:ext cx="1300159" cy="1945864"/>
          </a:xfrm>
          <a:prstGeom prst="rect">
            <a:avLst/>
          </a:prstGeom>
          <a:noFill/>
          <a:ln>
            <a:noFill/>
          </a:ln>
          <a:effectLst>
            <a:outerShdw blurRad="57150" rotWithShape="0" algn="bl" dir="5400000" dist="19050">
              <a:srgbClr val="000000">
                <a:alpha val="50199"/>
              </a:srgbClr>
            </a:outerShdw>
          </a:effectLst>
        </p:spPr>
      </p:pic>
      <p:pic>
        <p:nvPicPr>
          <p:cNvPr id="2193" name="Google Shape;2193;p259"/>
          <p:cNvPicPr preferRelativeResize="0"/>
          <p:nvPr/>
        </p:nvPicPr>
        <p:blipFill rotWithShape="1">
          <a:blip r:embed="rId3">
            <a:alphaModFix/>
          </a:blip>
          <a:srcRect b="0" l="0" r="0" t="0"/>
          <a:stretch/>
        </p:blipFill>
        <p:spPr>
          <a:xfrm rot="8972862">
            <a:off x="6246293" y="806700"/>
            <a:ext cx="1300159" cy="1945865"/>
          </a:xfrm>
          <a:prstGeom prst="rect">
            <a:avLst/>
          </a:prstGeom>
          <a:noFill/>
          <a:ln>
            <a:noFill/>
          </a:ln>
          <a:effectLst>
            <a:outerShdw blurRad="57150" rotWithShape="0" algn="bl" dir="5400000" dist="19050">
              <a:srgbClr val="000000">
                <a:alpha val="50199"/>
              </a:srgbClr>
            </a:outerShdw>
          </a:effectLst>
        </p:spPr>
      </p:pic>
      <p:pic>
        <p:nvPicPr>
          <p:cNvPr id="2194" name="Google Shape;2194;p259"/>
          <p:cNvPicPr preferRelativeResize="0"/>
          <p:nvPr/>
        </p:nvPicPr>
        <p:blipFill rotWithShape="1">
          <a:blip r:embed="rId3">
            <a:alphaModFix/>
          </a:blip>
          <a:srcRect b="0" l="0" r="0" t="0"/>
          <a:stretch/>
        </p:blipFill>
        <p:spPr>
          <a:xfrm rot="-9263028">
            <a:off x="1182818" y="3094389"/>
            <a:ext cx="1300159" cy="1945863"/>
          </a:xfrm>
          <a:prstGeom prst="rect">
            <a:avLst/>
          </a:prstGeom>
          <a:noFill/>
          <a:ln>
            <a:noFill/>
          </a:ln>
          <a:effectLst>
            <a:outerShdw blurRad="57150" rotWithShape="0" algn="bl" dir="5400000" dist="19050">
              <a:srgbClr val="000000">
                <a:alpha val="50199"/>
              </a:srgbClr>
            </a:outerShdw>
          </a:effectLst>
        </p:spPr>
      </p:pic>
      <p:pic>
        <p:nvPicPr>
          <p:cNvPr id="2195" name="Google Shape;2195;p259"/>
          <p:cNvPicPr preferRelativeResize="0"/>
          <p:nvPr/>
        </p:nvPicPr>
        <p:blipFill rotWithShape="1">
          <a:blip r:embed="rId3">
            <a:alphaModFix/>
          </a:blip>
          <a:srcRect b="0" l="0" r="0" t="0"/>
          <a:stretch/>
        </p:blipFill>
        <p:spPr>
          <a:xfrm rot="10690550">
            <a:off x="6310493" y="2721289"/>
            <a:ext cx="1300159" cy="1945864"/>
          </a:xfrm>
          <a:prstGeom prst="rect">
            <a:avLst/>
          </a:prstGeom>
          <a:noFill/>
          <a:ln>
            <a:noFill/>
          </a:ln>
          <a:effectLst>
            <a:outerShdw blurRad="57150" rotWithShape="0" algn="bl" dir="5400000" dist="19050">
              <a:srgbClr val="000000">
                <a:alpha val="50199"/>
              </a:srgbClr>
            </a:outerShdw>
          </a:effectLst>
        </p:spPr>
      </p:pic>
      <p:sp>
        <p:nvSpPr>
          <p:cNvPr id="2196" name="Google Shape;2196;p259"/>
          <p:cNvSpPr txBox="1"/>
          <p:nvPr/>
        </p:nvSpPr>
        <p:spPr>
          <a:xfrm>
            <a:off x="1837325" y="372600"/>
            <a:ext cx="7028700" cy="41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Chemistry of life:  What happens if you put phospholipids in water?</a:t>
            </a:r>
            <a:endParaRPr sz="18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 name="Shape 737"/>
        <p:cNvGrpSpPr/>
        <p:nvPr/>
      </p:nvGrpSpPr>
      <p:grpSpPr>
        <a:xfrm>
          <a:off x="0" y="0"/>
          <a:ext cx="0" cy="0"/>
          <a:chOff x="0" y="0"/>
          <a:chExt cx="0" cy="0"/>
        </a:xfrm>
      </p:grpSpPr>
      <p:sp>
        <p:nvSpPr>
          <p:cNvPr id="738" name="Google Shape;738;p143"/>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solidFill>
                  <a:schemeClr val="accent1"/>
                </a:solidFill>
              </a:rPr>
              <a:t>Logistics</a:t>
            </a:r>
            <a:endParaRPr b="1">
              <a:solidFill>
                <a:schemeClr val="accent1"/>
              </a:solidFill>
            </a:endParaRPr>
          </a:p>
        </p:txBody>
      </p:sp>
      <p:pic>
        <p:nvPicPr>
          <p:cNvPr descr="a blue icon with two white silhouettes of people on it (Provided by Tenor)" id="739" name="Google Shape;739;p143"/>
          <p:cNvPicPr preferRelativeResize="0"/>
          <p:nvPr/>
        </p:nvPicPr>
        <p:blipFill>
          <a:blip r:embed="rId3">
            <a:alphaModFix/>
          </a:blip>
          <a:stretch>
            <a:fillRect/>
          </a:stretch>
        </p:blipFill>
        <p:spPr>
          <a:xfrm>
            <a:off x="7097300" y="3073900"/>
            <a:ext cx="1623350" cy="1623350"/>
          </a:xfrm>
          <a:prstGeom prst="rect">
            <a:avLst/>
          </a:prstGeom>
          <a:noFill/>
          <a:ln>
            <a:noFill/>
          </a:ln>
        </p:spPr>
      </p:pic>
      <p:pic>
        <p:nvPicPr>
          <p:cNvPr descr="Coffee Cart Clipart Free Stock Photo - Public Domain Pictures" id="740" name="Google Shape;740;p143"/>
          <p:cNvPicPr preferRelativeResize="0"/>
          <p:nvPr/>
        </p:nvPicPr>
        <p:blipFill>
          <a:blip r:embed="rId4">
            <a:alphaModFix/>
          </a:blip>
          <a:stretch>
            <a:fillRect/>
          </a:stretch>
        </p:blipFill>
        <p:spPr>
          <a:xfrm>
            <a:off x="5105188" y="943025"/>
            <a:ext cx="1623349" cy="1623349"/>
          </a:xfrm>
          <a:prstGeom prst="rect">
            <a:avLst/>
          </a:prstGeom>
          <a:noFill/>
          <a:ln>
            <a:noFill/>
          </a:ln>
        </p:spPr>
      </p:pic>
      <p:pic>
        <p:nvPicPr>
          <p:cNvPr descr="Basket in the store icon vector. Isolated contour symbol illustration (Provided by Getty Images)" id="741" name="Google Shape;741;p143"/>
          <p:cNvPicPr preferRelativeResize="0"/>
          <p:nvPr/>
        </p:nvPicPr>
        <p:blipFill rotWithShape="1">
          <a:blip r:embed="rId5">
            <a:alphaModFix/>
          </a:blip>
          <a:srcRect b="19861" l="14691" r="15286" t="21326"/>
          <a:stretch/>
        </p:blipFill>
        <p:spPr>
          <a:xfrm>
            <a:off x="6942625" y="1015100"/>
            <a:ext cx="1932698" cy="1623352"/>
          </a:xfrm>
          <a:prstGeom prst="rect">
            <a:avLst/>
          </a:prstGeom>
          <a:noFill/>
          <a:ln>
            <a:noFill/>
          </a:ln>
        </p:spPr>
      </p:pic>
      <p:pic>
        <p:nvPicPr>
          <p:cNvPr descr="Phone Touch Keypad Free Stock Photo - Public Domain Pictures" id="742" name="Google Shape;742;p143"/>
          <p:cNvPicPr preferRelativeResize="0"/>
          <p:nvPr/>
        </p:nvPicPr>
        <p:blipFill>
          <a:blip r:embed="rId6">
            <a:alphaModFix/>
          </a:blip>
          <a:stretch>
            <a:fillRect/>
          </a:stretch>
        </p:blipFill>
        <p:spPr>
          <a:xfrm>
            <a:off x="3157550" y="1015100"/>
            <a:ext cx="1216850" cy="1623349"/>
          </a:xfrm>
          <a:prstGeom prst="rect">
            <a:avLst/>
          </a:prstGeom>
          <a:noFill/>
          <a:ln>
            <a:noFill/>
          </a:ln>
        </p:spPr>
      </p:pic>
      <p:pic>
        <p:nvPicPr>
          <p:cNvPr descr="a staircase with a metal railing and wooden steps (Provided by Tenor)" id="743" name="Google Shape;743;p143"/>
          <p:cNvPicPr preferRelativeResize="0"/>
          <p:nvPr/>
        </p:nvPicPr>
        <p:blipFill>
          <a:blip r:embed="rId7">
            <a:alphaModFix/>
          </a:blip>
          <a:stretch>
            <a:fillRect/>
          </a:stretch>
        </p:blipFill>
        <p:spPr>
          <a:xfrm>
            <a:off x="1109300" y="3073900"/>
            <a:ext cx="1173500" cy="1623351"/>
          </a:xfrm>
          <a:prstGeom prst="rect">
            <a:avLst/>
          </a:prstGeom>
          <a:noFill/>
          <a:ln>
            <a:noFill/>
          </a:ln>
        </p:spPr>
      </p:pic>
      <p:pic>
        <p:nvPicPr>
          <p:cNvPr descr="Small House Free Stock Photo - Public Domain Pictures" id="744" name="Google Shape;744;p143"/>
          <p:cNvPicPr preferRelativeResize="0"/>
          <p:nvPr/>
        </p:nvPicPr>
        <p:blipFill>
          <a:blip r:embed="rId8">
            <a:alphaModFix/>
          </a:blip>
          <a:stretch>
            <a:fillRect/>
          </a:stretch>
        </p:blipFill>
        <p:spPr>
          <a:xfrm>
            <a:off x="909450" y="943025"/>
            <a:ext cx="1573191" cy="1623349"/>
          </a:xfrm>
          <a:prstGeom prst="rect">
            <a:avLst/>
          </a:prstGeom>
          <a:noFill/>
          <a:ln>
            <a:noFill/>
          </a:ln>
        </p:spPr>
      </p:pic>
      <p:pic>
        <p:nvPicPr>
          <p:cNvPr descr="23584841 (Provided by Getty Images)" id="745" name="Google Shape;745;p143"/>
          <p:cNvPicPr preferRelativeResize="0"/>
          <p:nvPr/>
        </p:nvPicPr>
        <p:blipFill>
          <a:blip r:embed="rId9">
            <a:alphaModFix/>
          </a:blip>
          <a:stretch>
            <a:fillRect/>
          </a:stretch>
        </p:blipFill>
        <p:spPr>
          <a:xfrm>
            <a:off x="3126700" y="3081312"/>
            <a:ext cx="1278548" cy="1623352"/>
          </a:xfrm>
          <a:prstGeom prst="rect">
            <a:avLst/>
          </a:prstGeom>
          <a:noFill/>
          <a:ln>
            <a:noFill/>
          </a:ln>
        </p:spPr>
      </p:pic>
      <p:pic>
        <p:nvPicPr>
          <p:cNvPr descr="a schedule for a general manager training , general manager test , manager training , manager test and assistant manager training . (Provided by Tenor)" id="746" name="Google Shape;746;p143"/>
          <p:cNvPicPr preferRelativeResize="0"/>
          <p:nvPr/>
        </p:nvPicPr>
        <p:blipFill>
          <a:blip r:embed="rId10">
            <a:alphaModFix/>
          </a:blip>
          <a:stretch>
            <a:fillRect/>
          </a:stretch>
        </p:blipFill>
        <p:spPr>
          <a:xfrm>
            <a:off x="5343150" y="3073901"/>
            <a:ext cx="1147434" cy="1623351"/>
          </a:xfrm>
          <a:prstGeom prst="rect">
            <a:avLst/>
          </a:prstGeom>
          <a:noFill/>
          <a:ln>
            <a:noFill/>
          </a:ln>
        </p:spPr>
      </p:pic>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0" name="Shape 2200"/>
        <p:cNvGrpSpPr/>
        <p:nvPr/>
      </p:nvGrpSpPr>
      <p:grpSpPr>
        <a:xfrm>
          <a:off x="0" y="0"/>
          <a:ext cx="0" cy="0"/>
          <a:chOff x="0" y="0"/>
          <a:chExt cx="0" cy="0"/>
        </a:xfrm>
      </p:grpSpPr>
      <p:grpSp>
        <p:nvGrpSpPr>
          <p:cNvPr id="2201" name="Google Shape;2201;p260"/>
          <p:cNvGrpSpPr/>
          <p:nvPr/>
        </p:nvGrpSpPr>
        <p:grpSpPr>
          <a:xfrm rot="-266348">
            <a:off x="1435731" y="943123"/>
            <a:ext cx="5833452" cy="3980587"/>
            <a:chOff x="1540349" y="638234"/>
            <a:chExt cx="5833452" cy="3980587"/>
          </a:xfrm>
        </p:grpSpPr>
        <p:pic>
          <p:nvPicPr>
            <p:cNvPr id="2202" name="Google Shape;2202;p260"/>
            <p:cNvPicPr preferRelativeResize="0"/>
            <p:nvPr/>
          </p:nvPicPr>
          <p:blipFill rotWithShape="1">
            <a:blip r:embed="rId3">
              <a:alphaModFix/>
            </a:blip>
            <a:srcRect b="0" l="0" r="0" t="0"/>
            <a:stretch/>
          </p:blipFill>
          <p:spPr>
            <a:xfrm rot="-446666">
              <a:off x="4044031" y="837576"/>
              <a:ext cx="1300160" cy="1945864"/>
            </a:xfrm>
            <a:prstGeom prst="rect">
              <a:avLst/>
            </a:prstGeom>
            <a:noFill/>
            <a:ln>
              <a:noFill/>
            </a:ln>
            <a:effectLst>
              <a:outerShdw blurRad="57150" rotWithShape="0" algn="bl" dir="5400000" dist="19050">
                <a:srgbClr val="000000">
                  <a:alpha val="50199"/>
                </a:srgbClr>
              </a:outerShdw>
            </a:effectLst>
          </p:spPr>
        </p:pic>
        <p:pic>
          <p:nvPicPr>
            <p:cNvPr id="2203" name="Google Shape;2203;p260"/>
            <p:cNvPicPr preferRelativeResize="0"/>
            <p:nvPr/>
          </p:nvPicPr>
          <p:blipFill rotWithShape="1">
            <a:blip r:embed="rId3">
              <a:alphaModFix/>
            </a:blip>
            <a:srcRect b="0" l="0" r="0" t="0"/>
            <a:stretch/>
          </p:blipFill>
          <p:spPr>
            <a:xfrm rot="10690550">
              <a:off x="4299418" y="2652264"/>
              <a:ext cx="1300159" cy="1945864"/>
            </a:xfrm>
            <a:prstGeom prst="rect">
              <a:avLst/>
            </a:prstGeom>
            <a:noFill/>
            <a:ln>
              <a:noFill/>
            </a:ln>
            <a:effectLst>
              <a:outerShdw blurRad="57150" rotWithShape="0" algn="bl" dir="5400000" dist="19050">
                <a:srgbClr val="000000">
                  <a:alpha val="50199"/>
                </a:srgbClr>
              </a:outerShdw>
            </a:effectLst>
          </p:spPr>
        </p:pic>
        <p:pic>
          <p:nvPicPr>
            <p:cNvPr id="2204" name="Google Shape;2204;p260"/>
            <p:cNvPicPr preferRelativeResize="0"/>
            <p:nvPr/>
          </p:nvPicPr>
          <p:blipFill rotWithShape="1">
            <a:blip r:embed="rId3">
              <a:alphaModFix/>
            </a:blip>
            <a:srcRect b="0" l="0" r="0" t="0"/>
            <a:stretch/>
          </p:blipFill>
          <p:spPr>
            <a:xfrm rot="113736">
              <a:off x="3034793" y="657688"/>
              <a:ext cx="1300160" cy="1945864"/>
            </a:xfrm>
            <a:prstGeom prst="rect">
              <a:avLst/>
            </a:prstGeom>
            <a:noFill/>
            <a:ln>
              <a:noFill/>
            </a:ln>
            <a:effectLst>
              <a:outerShdw blurRad="57150" rotWithShape="0" algn="bl" dir="5400000" dist="19050">
                <a:srgbClr val="000000">
                  <a:alpha val="50199"/>
                </a:srgbClr>
              </a:outerShdw>
            </a:effectLst>
          </p:spPr>
        </p:pic>
        <p:pic>
          <p:nvPicPr>
            <p:cNvPr id="2205" name="Google Shape;2205;p260"/>
            <p:cNvPicPr preferRelativeResize="0"/>
            <p:nvPr/>
          </p:nvPicPr>
          <p:blipFill rotWithShape="1">
            <a:blip r:embed="rId3">
              <a:alphaModFix/>
            </a:blip>
            <a:srcRect b="0" l="0" r="0" t="0"/>
            <a:stretch/>
          </p:blipFill>
          <p:spPr>
            <a:xfrm rot="10339455">
              <a:off x="2484892" y="2266865"/>
              <a:ext cx="1300159" cy="1945863"/>
            </a:xfrm>
            <a:prstGeom prst="rect">
              <a:avLst/>
            </a:prstGeom>
            <a:noFill/>
            <a:ln>
              <a:noFill/>
            </a:ln>
            <a:effectLst>
              <a:outerShdw blurRad="57150" rotWithShape="0" algn="bl" dir="5400000" dist="19050">
                <a:srgbClr val="000000">
                  <a:alpha val="50199"/>
                </a:srgbClr>
              </a:outerShdw>
            </a:effectLst>
          </p:spPr>
        </p:pic>
        <p:pic>
          <p:nvPicPr>
            <p:cNvPr id="2206" name="Google Shape;2206;p260"/>
            <p:cNvPicPr preferRelativeResize="0"/>
            <p:nvPr/>
          </p:nvPicPr>
          <p:blipFill rotWithShape="1">
            <a:blip r:embed="rId3">
              <a:alphaModFix/>
            </a:blip>
            <a:srcRect b="0" l="0" r="0" t="0"/>
            <a:stretch/>
          </p:blipFill>
          <p:spPr>
            <a:xfrm rot="10690550">
              <a:off x="5398943" y="2540339"/>
              <a:ext cx="1300159" cy="1945864"/>
            </a:xfrm>
            <a:prstGeom prst="rect">
              <a:avLst/>
            </a:prstGeom>
            <a:noFill/>
            <a:ln>
              <a:noFill/>
            </a:ln>
            <a:effectLst>
              <a:outerShdw blurRad="57150" rotWithShape="0" algn="bl" dir="5400000" dist="19050">
                <a:srgbClr val="000000">
                  <a:alpha val="50199"/>
                </a:srgbClr>
              </a:outerShdw>
            </a:effectLst>
          </p:spPr>
        </p:pic>
        <p:pic>
          <p:nvPicPr>
            <p:cNvPr id="2207" name="Google Shape;2207;p260"/>
            <p:cNvPicPr preferRelativeResize="0"/>
            <p:nvPr/>
          </p:nvPicPr>
          <p:blipFill rotWithShape="1">
            <a:blip r:embed="rId3">
              <a:alphaModFix/>
            </a:blip>
            <a:srcRect b="0" l="0" r="0" t="0"/>
            <a:stretch/>
          </p:blipFill>
          <p:spPr>
            <a:xfrm rot="422182">
              <a:off x="1819744" y="755426"/>
              <a:ext cx="1300159" cy="1945861"/>
            </a:xfrm>
            <a:prstGeom prst="rect">
              <a:avLst/>
            </a:prstGeom>
            <a:noFill/>
            <a:ln>
              <a:noFill/>
            </a:ln>
            <a:effectLst>
              <a:outerShdw blurRad="57150" rotWithShape="0" algn="bl" dir="5400000" dist="19050">
                <a:srgbClr val="000000">
                  <a:alpha val="50199"/>
                </a:srgbClr>
              </a:outerShdw>
            </a:effectLst>
          </p:spPr>
        </p:pic>
        <p:pic>
          <p:nvPicPr>
            <p:cNvPr id="2208" name="Google Shape;2208;p260"/>
            <p:cNvPicPr preferRelativeResize="0"/>
            <p:nvPr/>
          </p:nvPicPr>
          <p:blipFill rotWithShape="1">
            <a:blip r:embed="rId3">
              <a:alphaModFix/>
            </a:blip>
            <a:srcRect b="0" l="0" r="0" t="0"/>
            <a:stretch/>
          </p:blipFill>
          <p:spPr>
            <a:xfrm rot="10690550">
              <a:off x="3384493" y="2394689"/>
              <a:ext cx="1300159" cy="1945864"/>
            </a:xfrm>
            <a:prstGeom prst="rect">
              <a:avLst/>
            </a:prstGeom>
            <a:noFill/>
            <a:ln>
              <a:noFill/>
            </a:ln>
            <a:effectLst>
              <a:outerShdw blurRad="57150" rotWithShape="0" algn="bl" dir="5400000" dist="19050">
                <a:srgbClr val="000000">
                  <a:alpha val="50199"/>
                </a:srgbClr>
              </a:outerShdw>
            </a:effectLst>
          </p:spPr>
        </p:pic>
        <p:pic>
          <p:nvPicPr>
            <p:cNvPr id="2209" name="Google Shape;2209;p260"/>
            <p:cNvPicPr preferRelativeResize="0"/>
            <p:nvPr/>
          </p:nvPicPr>
          <p:blipFill rotWithShape="1">
            <a:blip r:embed="rId3">
              <a:alphaModFix/>
            </a:blip>
            <a:srcRect b="0" l="0" r="0" t="0"/>
            <a:stretch/>
          </p:blipFill>
          <p:spPr>
            <a:xfrm rot="-266539">
              <a:off x="4997468" y="837575"/>
              <a:ext cx="1300158" cy="1945866"/>
            </a:xfrm>
            <a:prstGeom prst="rect">
              <a:avLst/>
            </a:prstGeom>
            <a:noFill/>
            <a:ln>
              <a:noFill/>
            </a:ln>
            <a:effectLst>
              <a:outerShdw blurRad="57150" rotWithShape="0" algn="bl" dir="5400000" dist="19050">
                <a:srgbClr val="000000">
                  <a:alpha val="50199"/>
                </a:srgbClr>
              </a:outerShdw>
            </a:effectLst>
          </p:spPr>
        </p:pic>
        <p:pic>
          <p:nvPicPr>
            <p:cNvPr id="2210" name="Google Shape;2210;p260"/>
            <p:cNvPicPr preferRelativeResize="0"/>
            <p:nvPr/>
          </p:nvPicPr>
          <p:blipFill rotWithShape="1">
            <a:blip r:embed="rId3">
              <a:alphaModFix/>
            </a:blip>
            <a:srcRect b="0" l="0" r="0" t="0"/>
            <a:stretch/>
          </p:blipFill>
          <p:spPr>
            <a:xfrm rot="-10675422">
              <a:off x="1606105" y="2214189"/>
              <a:ext cx="1300160" cy="1945864"/>
            </a:xfrm>
            <a:prstGeom prst="rect">
              <a:avLst/>
            </a:prstGeom>
            <a:noFill/>
            <a:ln>
              <a:noFill/>
            </a:ln>
            <a:effectLst>
              <a:outerShdw blurRad="57150" rotWithShape="0" algn="bl" dir="5400000" dist="19050">
                <a:srgbClr val="000000">
                  <a:alpha val="50199"/>
                </a:srgbClr>
              </a:outerShdw>
            </a:effectLst>
          </p:spPr>
        </p:pic>
        <p:pic>
          <p:nvPicPr>
            <p:cNvPr id="2211" name="Google Shape;2211;p260"/>
            <p:cNvPicPr preferRelativeResize="0"/>
            <p:nvPr/>
          </p:nvPicPr>
          <p:blipFill rotWithShape="1">
            <a:blip r:embed="rId3">
              <a:alphaModFix/>
            </a:blip>
            <a:srcRect b="0" l="0" r="0" t="0"/>
            <a:stretch/>
          </p:blipFill>
          <p:spPr>
            <a:xfrm rot="48687">
              <a:off x="6028969" y="1077614"/>
              <a:ext cx="1300159" cy="1945863"/>
            </a:xfrm>
            <a:prstGeom prst="rect">
              <a:avLst/>
            </a:prstGeom>
            <a:noFill/>
            <a:ln>
              <a:noFill/>
            </a:ln>
            <a:effectLst>
              <a:outerShdw blurRad="57150" rotWithShape="0" algn="bl" dir="5400000" dist="19050">
                <a:srgbClr val="000000">
                  <a:alpha val="50199"/>
                </a:srgbClr>
              </a:outerShdw>
            </a:effectLst>
          </p:spPr>
        </p:pic>
      </p:grpSp>
      <p:pic>
        <p:nvPicPr>
          <p:cNvPr id="2212" name="Google Shape;2212;p260"/>
          <p:cNvPicPr preferRelativeResize="0"/>
          <p:nvPr/>
        </p:nvPicPr>
        <p:blipFill rotWithShape="1">
          <a:blip r:embed="rId3">
            <a:alphaModFix/>
          </a:blip>
          <a:srcRect b="0" l="0" r="0" t="0"/>
          <a:stretch/>
        </p:blipFill>
        <p:spPr>
          <a:xfrm rot="-109450">
            <a:off x="6895343" y="1124089"/>
            <a:ext cx="1300159" cy="1945864"/>
          </a:xfrm>
          <a:prstGeom prst="rect">
            <a:avLst/>
          </a:prstGeom>
          <a:noFill/>
          <a:ln>
            <a:noFill/>
          </a:ln>
          <a:effectLst>
            <a:outerShdw blurRad="57150" rotWithShape="0" algn="bl" dir="5400000" dist="19050">
              <a:srgbClr val="000000">
                <a:alpha val="50199"/>
              </a:srgbClr>
            </a:outerShdw>
          </a:effectLst>
        </p:spPr>
      </p:pic>
      <p:pic>
        <p:nvPicPr>
          <p:cNvPr id="2213" name="Google Shape;2213;p260"/>
          <p:cNvPicPr preferRelativeResize="0"/>
          <p:nvPr/>
        </p:nvPicPr>
        <p:blipFill rotWithShape="1">
          <a:blip r:embed="rId3">
            <a:alphaModFix/>
          </a:blip>
          <a:srcRect b="0" l="0" r="0" t="0"/>
          <a:stretch/>
        </p:blipFill>
        <p:spPr>
          <a:xfrm rot="10690550">
            <a:off x="6331318" y="2666964"/>
            <a:ext cx="1300159" cy="1945864"/>
          </a:xfrm>
          <a:prstGeom prst="rect">
            <a:avLst/>
          </a:prstGeom>
          <a:noFill/>
          <a:ln>
            <a:noFill/>
          </a:ln>
          <a:effectLst>
            <a:outerShdw blurRad="57150" rotWithShape="0" algn="bl" dir="5400000" dist="19050">
              <a:srgbClr val="000000">
                <a:alpha val="50199"/>
              </a:srgbClr>
            </a:outerShdw>
          </a:effectLst>
        </p:spPr>
      </p:pic>
      <p:sp>
        <p:nvSpPr>
          <p:cNvPr id="2214" name="Google Shape;2214;p260"/>
          <p:cNvSpPr txBox="1"/>
          <p:nvPr/>
        </p:nvSpPr>
        <p:spPr>
          <a:xfrm>
            <a:off x="1290425" y="492775"/>
            <a:ext cx="7691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If you put phospholipids in water…Bilayers form spontaneously.</a:t>
            </a:r>
            <a:endParaRPr b="1" sz="1800">
              <a:solidFill>
                <a:schemeClr val="dk1"/>
              </a:solidFill>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8" name="Shape 2218"/>
        <p:cNvGrpSpPr/>
        <p:nvPr/>
      </p:nvGrpSpPr>
      <p:grpSpPr>
        <a:xfrm>
          <a:off x="0" y="0"/>
          <a:ext cx="0" cy="0"/>
          <a:chOff x="0" y="0"/>
          <a:chExt cx="0" cy="0"/>
        </a:xfrm>
      </p:grpSpPr>
      <p:pic>
        <p:nvPicPr>
          <p:cNvPr id="2219" name="Google Shape;2219;p261"/>
          <p:cNvPicPr preferRelativeResize="0"/>
          <p:nvPr/>
        </p:nvPicPr>
        <p:blipFill>
          <a:blip r:embed="rId3">
            <a:alphaModFix/>
          </a:blip>
          <a:stretch>
            <a:fillRect/>
          </a:stretch>
        </p:blipFill>
        <p:spPr>
          <a:xfrm>
            <a:off x="2224700" y="681275"/>
            <a:ext cx="5858174" cy="4370300"/>
          </a:xfrm>
          <a:prstGeom prst="rect">
            <a:avLst/>
          </a:prstGeom>
          <a:noFill/>
          <a:ln>
            <a:noFill/>
          </a:ln>
        </p:spPr>
      </p:pic>
      <p:pic>
        <p:nvPicPr>
          <p:cNvPr id="2220" name="Google Shape;2220;p261"/>
          <p:cNvPicPr preferRelativeResize="0"/>
          <p:nvPr/>
        </p:nvPicPr>
        <p:blipFill rotWithShape="1">
          <a:blip r:embed="rId4">
            <a:alphaModFix/>
          </a:blip>
          <a:srcRect b="0" l="0" r="0" t="0"/>
          <a:stretch/>
        </p:blipFill>
        <p:spPr>
          <a:xfrm>
            <a:off x="1402801" y="2441177"/>
            <a:ext cx="1074872" cy="1267500"/>
          </a:xfrm>
          <a:prstGeom prst="rect">
            <a:avLst/>
          </a:prstGeom>
          <a:noFill/>
          <a:ln>
            <a:noFill/>
          </a:ln>
          <a:effectLst>
            <a:outerShdw blurRad="57150" rotWithShape="0" algn="bl" dir="5400000" dist="19050">
              <a:srgbClr val="000000">
                <a:alpha val="50199"/>
              </a:srgbClr>
            </a:outerShdw>
          </a:effectLst>
        </p:spPr>
      </p:pic>
      <p:pic>
        <p:nvPicPr>
          <p:cNvPr id="2221" name="Google Shape;2221;p261"/>
          <p:cNvPicPr preferRelativeResize="0"/>
          <p:nvPr/>
        </p:nvPicPr>
        <p:blipFill rotWithShape="1">
          <a:blip r:embed="rId5">
            <a:alphaModFix/>
          </a:blip>
          <a:srcRect b="0" l="6015" r="0" t="0"/>
          <a:stretch/>
        </p:blipFill>
        <p:spPr>
          <a:xfrm rot="5400000">
            <a:off x="3442911" y="1964462"/>
            <a:ext cx="2396703" cy="504725"/>
          </a:xfrm>
          <a:prstGeom prst="rect">
            <a:avLst/>
          </a:prstGeom>
          <a:noFill/>
          <a:ln>
            <a:noFill/>
          </a:ln>
        </p:spPr>
      </p:pic>
      <p:pic>
        <p:nvPicPr>
          <p:cNvPr id="2222" name="Google Shape;2222;p261"/>
          <p:cNvPicPr preferRelativeResize="0"/>
          <p:nvPr/>
        </p:nvPicPr>
        <p:blipFill rotWithShape="1">
          <a:blip r:embed="rId5">
            <a:alphaModFix/>
          </a:blip>
          <a:srcRect b="0" l="0" r="50298" t="0"/>
          <a:stretch/>
        </p:blipFill>
        <p:spPr>
          <a:xfrm rot="5400000">
            <a:off x="4007507" y="3503231"/>
            <a:ext cx="1267511" cy="504725"/>
          </a:xfrm>
          <a:prstGeom prst="rect">
            <a:avLst/>
          </a:prstGeom>
          <a:noFill/>
          <a:ln>
            <a:noFill/>
          </a:ln>
        </p:spPr>
      </p:pic>
      <p:pic>
        <p:nvPicPr>
          <p:cNvPr id="2223" name="Google Shape;2223;p261"/>
          <p:cNvPicPr preferRelativeResize="0"/>
          <p:nvPr/>
        </p:nvPicPr>
        <p:blipFill rotWithShape="1">
          <a:blip r:embed="rId3">
            <a:alphaModFix amt="61000"/>
          </a:blip>
          <a:srcRect b="12962" l="31139" r="51648" t="6275"/>
          <a:stretch/>
        </p:blipFill>
        <p:spPr>
          <a:xfrm>
            <a:off x="4047362" y="971041"/>
            <a:ext cx="1008401" cy="3529426"/>
          </a:xfrm>
          <a:prstGeom prst="rect">
            <a:avLst/>
          </a:prstGeom>
          <a:noFill/>
          <a:ln>
            <a:noFill/>
          </a:ln>
        </p:spPr>
      </p:pic>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7" name="Shape 2227"/>
        <p:cNvGrpSpPr/>
        <p:nvPr/>
      </p:nvGrpSpPr>
      <p:grpSpPr>
        <a:xfrm>
          <a:off x="0" y="0"/>
          <a:ext cx="0" cy="0"/>
          <a:chOff x="0" y="0"/>
          <a:chExt cx="0" cy="0"/>
        </a:xfrm>
      </p:grpSpPr>
      <p:pic>
        <p:nvPicPr>
          <p:cNvPr id="2228" name="Google Shape;2228;p262"/>
          <p:cNvPicPr preferRelativeResize="0"/>
          <p:nvPr/>
        </p:nvPicPr>
        <p:blipFill>
          <a:blip r:embed="rId3">
            <a:alphaModFix/>
          </a:blip>
          <a:stretch>
            <a:fillRect/>
          </a:stretch>
        </p:blipFill>
        <p:spPr>
          <a:xfrm>
            <a:off x="2473500" y="582850"/>
            <a:ext cx="6390976" cy="3594925"/>
          </a:xfrm>
          <a:prstGeom prst="rect">
            <a:avLst/>
          </a:prstGeom>
          <a:noFill/>
          <a:ln>
            <a:noFill/>
          </a:ln>
        </p:spPr>
      </p:pic>
      <p:sp>
        <p:nvSpPr>
          <p:cNvPr id="2229" name="Google Shape;2229;p262"/>
          <p:cNvSpPr txBox="1"/>
          <p:nvPr>
            <p:ph type="title"/>
          </p:nvPr>
        </p:nvSpPr>
        <p:spPr>
          <a:xfrm>
            <a:off x="2473425" y="3552400"/>
            <a:ext cx="6390900" cy="1465200"/>
          </a:xfrm>
          <a:prstGeom prst="rect">
            <a:avLst/>
          </a:prstGeom>
          <a:solidFill>
            <a:schemeClr val="accent6"/>
          </a:solidFill>
        </p:spPr>
        <p:txBody>
          <a:bodyPr anchorCtr="0" anchor="t" bIns="34275" lIns="68575" spcFirstLastPara="1" rIns="68575" wrap="square" tIns="34275">
            <a:normAutofit/>
          </a:bodyPr>
          <a:lstStyle/>
          <a:p>
            <a:pPr indent="0" lvl="0" marL="0" rtl="0" algn="l">
              <a:lnSpc>
                <a:spcPct val="115000"/>
              </a:lnSpc>
              <a:spcBef>
                <a:spcPts val="0"/>
              </a:spcBef>
              <a:spcAft>
                <a:spcPts val="0"/>
              </a:spcAft>
              <a:buNone/>
            </a:pPr>
            <a:r>
              <a:rPr b="1" lang="en" sz="2700"/>
              <a:t>Cell  </a:t>
            </a:r>
            <a:r>
              <a:rPr b="1" lang="en" sz="2700"/>
              <a:t>membranes function because of the proteins in their bilayers, which control interactions essential for LIFE.</a:t>
            </a:r>
            <a:endParaRPr b="1" sz="2700"/>
          </a:p>
        </p:txBody>
      </p:sp>
      <p:sp>
        <p:nvSpPr>
          <p:cNvPr id="2230" name="Google Shape;2230;p262"/>
          <p:cNvSpPr txBox="1"/>
          <p:nvPr/>
        </p:nvSpPr>
        <p:spPr>
          <a:xfrm rot="-2060170">
            <a:off x="-123514" y="1824222"/>
            <a:ext cx="3261428" cy="56941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latin typeface="Comic Sans MS"/>
                <a:ea typeface="Comic Sans MS"/>
                <a:cs typeface="Comic Sans MS"/>
                <a:sym typeface="Comic Sans MS"/>
              </a:rPr>
              <a:t>More than a bilayer!</a:t>
            </a:r>
            <a:endParaRPr sz="2500">
              <a:solidFill>
                <a:schemeClr val="dk1"/>
              </a:solidFill>
              <a:latin typeface="Comic Sans MS"/>
              <a:ea typeface="Comic Sans MS"/>
              <a:cs typeface="Comic Sans MS"/>
              <a:sym typeface="Comic Sans MS"/>
            </a:endParaRPr>
          </a:p>
        </p:txBody>
      </p:sp>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4" name="Shape 2234"/>
        <p:cNvGrpSpPr/>
        <p:nvPr/>
      </p:nvGrpSpPr>
      <p:grpSpPr>
        <a:xfrm>
          <a:off x="0" y="0"/>
          <a:ext cx="0" cy="0"/>
          <a:chOff x="0" y="0"/>
          <a:chExt cx="0" cy="0"/>
        </a:xfrm>
      </p:grpSpPr>
      <p:sp>
        <p:nvSpPr>
          <p:cNvPr id="2235" name="Google Shape;2235;p263"/>
          <p:cNvSpPr txBox="1"/>
          <p:nvPr>
            <p:ph type="title"/>
          </p:nvPr>
        </p:nvSpPr>
        <p:spPr>
          <a:xfrm>
            <a:off x="192638" y="3979799"/>
            <a:ext cx="8402400" cy="8109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What would happen if we mixed the parts of a cell membrane together in a beaker?</a:t>
            </a:r>
            <a:endParaRPr/>
          </a:p>
        </p:txBody>
      </p:sp>
      <p:pic>
        <p:nvPicPr>
          <p:cNvPr id="2236" name="Google Shape;2236;p263"/>
          <p:cNvPicPr preferRelativeResize="0"/>
          <p:nvPr/>
        </p:nvPicPr>
        <p:blipFill>
          <a:blip r:embed="rId3">
            <a:alphaModFix/>
          </a:blip>
          <a:stretch>
            <a:fillRect/>
          </a:stretch>
        </p:blipFill>
        <p:spPr>
          <a:xfrm>
            <a:off x="1929038" y="1649325"/>
            <a:ext cx="2754575" cy="1837700"/>
          </a:xfrm>
          <a:prstGeom prst="rect">
            <a:avLst/>
          </a:prstGeom>
          <a:noFill/>
          <a:ln>
            <a:noFill/>
          </a:ln>
        </p:spPr>
      </p:pic>
      <p:pic>
        <p:nvPicPr>
          <p:cNvPr id="2237" name="Google Shape;2237;p263"/>
          <p:cNvPicPr preferRelativeResize="0"/>
          <p:nvPr/>
        </p:nvPicPr>
        <p:blipFill>
          <a:blip r:embed="rId4">
            <a:alphaModFix/>
          </a:blip>
          <a:stretch>
            <a:fillRect/>
          </a:stretch>
        </p:blipFill>
        <p:spPr>
          <a:xfrm>
            <a:off x="4441413" y="1649325"/>
            <a:ext cx="2572796" cy="1837700"/>
          </a:xfrm>
          <a:prstGeom prst="rect">
            <a:avLst/>
          </a:prstGeom>
          <a:noFill/>
          <a:ln>
            <a:noFill/>
          </a:ln>
        </p:spPr>
      </p:pic>
      <p:pic>
        <p:nvPicPr>
          <p:cNvPr id="2238" name="Google Shape;2238;p263"/>
          <p:cNvPicPr preferRelativeResize="0"/>
          <p:nvPr/>
        </p:nvPicPr>
        <p:blipFill>
          <a:blip r:embed="rId5">
            <a:alphaModFix/>
          </a:blip>
          <a:stretch>
            <a:fillRect/>
          </a:stretch>
        </p:blipFill>
        <p:spPr>
          <a:xfrm>
            <a:off x="6909000" y="1649330"/>
            <a:ext cx="1413825" cy="1131075"/>
          </a:xfrm>
          <a:prstGeom prst="rect">
            <a:avLst/>
          </a:prstGeom>
          <a:noFill/>
          <a:ln>
            <a:noFill/>
          </a:ln>
        </p:spPr>
      </p:pic>
      <p:pic>
        <p:nvPicPr>
          <p:cNvPr id="2239" name="Google Shape;2239;p263"/>
          <p:cNvPicPr preferRelativeResize="0"/>
          <p:nvPr/>
        </p:nvPicPr>
        <p:blipFill rotWithShape="1">
          <a:blip r:embed="rId6">
            <a:alphaModFix/>
          </a:blip>
          <a:srcRect b="0" l="26910" r="36711" t="55189"/>
          <a:stretch/>
        </p:blipFill>
        <p:spPr>
          <a:xfrm>
            <a:off x="260587" y="1734775"/>
            <a:ext cx="1714426" cy="1454075"/>
          </a:xfrm>
          <a:prstGeom prst="rect">
            <a:avLst/>
          </a:prstGeom>
          <a:noFill/>
          <a:ln>
            <a:noFill/>
          </a:ln>
        </p:spPr>
      </p:pic>
      <p:pic>
        <p:nvPicPr>
          <p:cNvPr id="2240" name="Google Shape;2240;p263"/>
          <p:cNvPicPr preferRelativeResize="0"/>
          <p:nvPr/>
        </p:nvPicPr>
        <p:blipFill>
          <a:blip r:embed="rId7">
            <a:alphaModFix/>
          </a:blip>
          <a:stretch>
            <a:fillRect/>
          </a:stretch>
        </p:blipFill>
        <p:spPr>
          <a:xfrm>
            <a:off x="8012762" y="2740150"/>
            <a:ext cx="332850" cy="513355"/>
          </a:xfrm>
          <a:prstGeom prst="rect">
            <a:avLst/>
          </a:prstGeom>
          <a:noFill/>
          <a:ln>
            <a:noFill/>
          </a:ln>
        </p:spPr>
      </p:pic>
      <p:pic>
        <p:nvPicPr>
          <p:cNvPr id="2241" name="Google Shape;2241;p263"/>
          <p:cNvPicPr preferRelativeResize="0"/>
          <p:nvPr/>
        </p:nvPicPr>
        <p:blipFill>
          <a:blip r:embed="rId7">
            <a:alphaModFix/>
          </a:blip>
          <a:stretch>
            <a:fillRect/>
          </a:stretch>
        </p:blipFill>
        <p:spPr>
          <a:xfrm>
            <a:off x="7679912" y="2740150"/>
            <a:ext cx="332850" cy="513358"/>
          </a:xfrm>
          <a:prstGeom prst="rect">
            <a:avLst/>
          </a:prstGeom>
          <a:noFill/>
          <a:ln>
            <a:noFill/>
          </a:ln>
        </p:spPr>
      </p:pic>
      <p:pic>
        <p:nvPicPr>
          <p:cNvPr id="2242" name="Google Shape;2242;p263"/>
          <p:cNvPicPr preferRelativeResize="0"/>
          <p:nvPr/>
        </p:nvPicPr>
        <p:blipFill>
          <a:blip r:embed="rId7">
            <a:alphaModFix/>
          </a:blip>
          <a:stretch>
            <a:fillRect/>
          </a:stretch>
        </p:blipFill>
        <p:spPr>
          <a:xfrm>
            <a:off x="7347058" y="2740150"/>
            <a:ext cx="332850" cy="513350"/>
          </a:xfrm>
          <a:prstGeom prst="rect">
            <a:avLst/>
          </a:prstGeom>
          <a:noFill/>
          <a:ln>
            <a:noFill/>
          </a:ln>
        </p:spPr>
      </p:pic>
      <p:pic>
        <p:nvPicPr>
          <p:cNvPr id="2243" name="Google Shape;2243;p263"/>
          <p:cNvPicPr preferRelativeResize="0"/>
          <p:nvPr/>
        </p:nvPicPr>
        <p:blipFill>
          <a:blip r:embed="rId7">
            <a:alphaModFix/>
          </a:blip>
          <a:stretch>
            <a:fillRect/>
          </a:stretch>
        </p:blipFill>
        <p:spPr>
          <a:xfrm>
            <a:off x="7014212" y="2740150"/>
            <a:ext cx="332850" cy="513360"/>
          </a:xfrm>
          <a:prstGeom prst="rect">
            <a:avLst/>
          </a:prstGeom>
          <a:noFill/>
          <a:ln>
            <a:noFill/>
          </a:ln>
        </p:spPr>
      </p:pic>
      <p:sp>
        <p:nvSpPr>
          <p:cNvPr id="2244" name="Google Shape;2244;p263"/>
          <p:cNvSpPr txBox="1"/>
          <p:nvPr/>
        </p:nvSpPr>
        <p:spPr>
          <a:xfrm>
            <a:off x="435038" y="3127750"/>
            <a:ext cx="1494000" cy="7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rPr>
              <a:t>phospholipids</a:t>
            </a:r>
            <a:endParaRPr sz="1600">
              <a:solidFill>
                <a:schemeClr val="dk1"/>
              </a:solidFill>
            </a:endParaRPr>
          </a:p>
        </p:txBody>
      </p:sp>
      <p:sp>
        <p:nvSpPr>
          <p:cNvPr id="2245" name="Google Shape;2245;p263"/>
          <p:cNvSpPr txBox="1"/>
          <p:nvPr/>
        </p:nvSpPr>
        <p:spPr>
          <a:xfrm>
            <a:off x="1802275" y="1515050"/>
            <a:ext cx="3008100" cy="7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rPr>
              <a:t>G-protein coupled receptors</a:t>
            </a:r>
            <a:endParaRPr sz="1600">
              <a:solidFill>
                <a:schemeClr val="dk1"/>
              </a:solidFill>
            </a:endParaRPr>
          </a:p>
        </p:txBody>
      </p:sp>
      <p:sp>
        <p:nvSpPr>
          <p:cNvPr id="2246" name="Google Shape;2246;p263"/>
          <p:cNvSpPr txBox="1"/>
          <p:nvPr/>
        </p:nvSpPr>
        <p:spPr>
          <a:xfrm>
            <a:off x="4683813" y="1515050"/>
            <a:ext cx="2088000" cy="7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rPr>
              <a:t>Transport Channels</a:t>
            </a:r>
            <a:endParaRPr sz="1600">
              <a:solidFill>
                <a:schemeClr val="dk1"/>
              </a:solidFill>
            </a:endParaRPr>
          </a:p>
        </p:txBody>
      </p:sp>
      <p:sp>
        <p:nvSpPr>
          <p:cNvPr id="2247" name="Google Shape;2247;p263"/>
          <p:cNvSpPr txBox="1"/>
          <p:nvPr/>
        </p:nvSpPr>
        <p:spPr>
          <a:xfrm>
            <a:off x="7014200" y="1429600"/>
            <a:ext cx="1494000" cy="7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rPr>
              <a:t>cholesterol</a:t>
            </a:r>
            <a:endParaRPr sz="1600">
              <a:solidFill>
                <a:schemeClr val="dk1"/>
              </a:solidFill>
            </a:endParaRPr>
          </a:p>
        </p:txBody>
      </p:sp>
      <p:sp>
        <p:nvSpPr>
          <p:cNvPr id="2248" name="Google Shape;2248;p263"/>
          <p:cNvSpPr txBox="1"/>
          <p:nvPr/>
        </p:nvSpPr>
        <p:spPr>
          <a:xfrm>
            <a:off x="7014213" y="3253500"/>
            <a:ext cx="1494000" cy="72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rPr>
              <a:t>Glycoproteins &amp; glycolipids</a:t>
            </a:r>
            <a:endParaRPr sz="1600">
              <a:solidFill>
                <a:schemeClr val="dk1"/>
              </a:solidFill>
            </a:endParaRPr>
          </a:p>
        </p:txBody>
      </p:sp>
      <p:sp>
        <p:nvSpPr>
          <p:cNvPr id="2249" name="Google Shape;2249;p263"/>
          <p:cNvSpPr txBox="1"/>
          <p:nvPr/>
        </p:nvSpPr>
        <p:spPr>
          <a:xfrm>
            <a:off x="458300" y="704150"/>
            <a:ext cx="7871100" cy="81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900">
                <a:solidFill>
                  <a:schemeClr val="dk1"/>
                </a:solidFill>
              </a:rPr>
              <a:t>Build a membrane.  You choose the function!</a:t>
            </a:r>
            <a:endParaRPr sz="29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3" name="Shape 2253"/>
        <p:cNvGrpSpPr/>
        <p:nvPr/>
      </p:nvGrpSpPr>
      <p:grpSpPr>
        <a:xfrm>
          <a:off x="0" y="0"/>
          <a:ext cx="0" cy="0"/>
          <a:chOff x="0" y="0"/>
          <a:chExt cx="0" cy="0"/>
        </a:xfrm>
      </p:grpSpPr>
      <p:pic>
        <p:nvPicPr>
          <p:cNvPr id="2254" name="Google Shape;2254;p264"/>
          <p:cNvPicPr preferRelativeResize="0"/>
          <p:nvPr/>
        </p:nvPicPr>
        <p:blipFill>
          <a:blip r:embed="rId3">
            <a:alphaModFix/>
          </a:blip>
          <a:stretch>
            <a:fillRect/>
          </a:stretch>
        </p:blipFill>
        <p:spPr>
          <a:xfrm>
            <a:off x="463800" y="638650"/>
            <a:ext cx="7945051" cy="4180250"/>
          </a:xfrm>
          <a:prstGeom prst="rect">
            <a:avLst/>
          </a:prstGeom>
          <a:noFill/>
          <a:ln>
            <a:noFill/>
          </a:ln>
        </p:spPr>
      </p:pic>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8" name="Shape 2258"/>
        <p:cNvGrpSpPr/>
        <p:nvPr/>
      </p:nvGrpSpPr>
      <p:grpSpPr>
        <a:xfrm>
          <a:off x="0" y="0"/>
          <a:ext cx="0" cy="0"/>
          <a:chOff x="0" y="0"/>
          <a:chExt cx="0" cy="0"/>
        </a:xfrm>
      </p:grpSpPr>
      <p:sp>
        <p:nvSpPr>
          <p:cNvPr id="2259" name="Google Shape;2259;p265"/>
          <p:cNvSpPr txBox="1"/>
          <p:nvPr>
            <p:ph type="title"/>
          </p:nvPr>
        </p:nvSpPr>
        <p:spPr>
          <a:xfrm>
            <a:off x="506984" y="775301"/>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Connections with the Mighty Models!</a:t>
            </a:r>
            <a:endParaRPr b="1"/>
          </a:p>
        </p:txBody>
      </p:sp>
      <p:sp>
        <p:nvSpPr>
          <p:cNvPr id="2260" name="Google Shape;2260;p265"/>
          <p:cNvSpPr txBox="1"/>
          <p:nvPr>
            <p:ph idx="1" type="body"/>
          </p:nvPr>
        </p:nvSpPr>
        <p:spPr>
          <a:xfrm>
            <a:off x="666025" y="1251150"/>
            <a:ext cx="6886200" cy="3530100"/>
          </a:xfrm>
          <a:prstGeom prst="rect">
            <a:avLst/>
          </a:prstGeom>
        </p:spPr>
        <p:txBody>
          <a:bodyPr anchorCtr="0" anchor="t" bIns="34275" lIns="68575" spcFirstLastPara="1" rIns="68575" wrap="square" tIns="34275">
            <a:noAutofit/>
          </a:bodyPr>
          <a:lstStyle/>
          <a:p>
            <a:pPr indent="-383699" lvl="0" marL="457200" rtl="0" algn="l">
              <a:lnSpc>
                <a:spcPct val="90000"/>
              </a:lnSpc>
              <a:spcBef>
                <a:spcPts val="0"/>
              </a:spcBef>
              <a:spcAft>
                <a:spcPts val="0"/>
              </a:spcAft>
              <a:buClr>
                <a:schemeClr val="dk1"/>
              </a:buClr>
              <a:buSzPts val="2443"/>
              <a:buChar char="•"/>
            </a:pPr>
            <a:r>
              <a:rPr lang="en" sz="2165">
                <a:solidFill>
                  <a:schemeClr val="dk1"/>
                </a:solidFill>
              </a:rPr>
              <a:t>Modular…</a:t>
            </a:r>
            <a:endParaRPr sz="2165">
              <a:solidFill>
                <a:schemeClr val="dk1"/>
              </a:solidFill>
            </a:endParaRPr>
          </a:p>
          <a:p>
            <a:pPr indent="0" lvl="0" marL="457200" rtl="0" algn="l">
              <a:lnSpc>
                <a:spcPct val="90000"/>
              </a:lnSpc>
              <a:spcBef>
                <a:spcPts val="0"/>
              </a:spcBef>
              <a:spcAft>
                <a:spcPts val="0"/>
              </a:spcAft>
              <a:buSzPts val="1018"/>
              <a:buNone/>
            </a:pPr>
            <a:r>
              <a:t/>
            </a:r>
            <a:endParaRPr sz="2165">
              <a:solidFill>
                <a:schemeClr val="dk1"/>
              </a:solidFill>
            </a:endParaRPr>
          </a:p>
          <a:p>
            <a:pPr indent="-383699" lvl="0" marL="457200" rtl="0" algn="l">
              <a:lnSpc>
                <a:spcPct val="90000"/>
              </a:lnSpc>
              <a:spcBef>
                <a:spcPts val="0"/>
              </a:spcBef>
              <a:spcAft>
                <a:spcPts val="0"/>
              </a:spcAft>
              <a:buClr>
                <a:schemeClr val="dk1"/>
              </a:buClr>
              <a:buSzPts val="2443"/>
              <a:buChar char="•"/>
            </a:pPr>
            <a:r>
              <a:rPr lang="en" sz="2165">
                <a:solidFill>
                  <a:schemeClr val="dk1"/>
                </a:solidFill>
              </a:rPr>
              <a:t>Tactile exploration of membrane properties</a:t>
            </a:r>
            <a:endParaRPr sz="2165">
              <a:solidFill>
                <a:schemeClr val="dk1"/>
              </a:solidFill>
            </a:endParaRPr>
          </a:p>
          <a:p>
            <a:pPr indent="0" lvl="0" marL="457200" rtl="0" algn="l">
              <a:lnSpc>
                <a:spcPct val="90000"/>
              </a:lnSpc>
              <a:spcBef>
                <a:spcPts val="0"/>
              </a:spcBef>
              <a:spcAft>
                <a:spcPts val="0"/>
              </a:spcAft>
              <a:buSzPts val="1018"/>
              <a:buNone/>
            </a:pPr>
            <a:r>
              <a:t/>
            </a:r>
            <a:endParaRPr sz="2165">
              <a:solidFill>
                <a:schemeClr val="dk1"/>
              </a:solidFill>
            </a:endParaRPr>
          </a:p>
          <a:p>
            <a:pPr indent="-383699" lvl="0" marL="457200" rtl="0" algn="l">
              <a:lnSpc>
                <a:spcPct val="90000"/>
              </a:lnSpc>
              <a:spcBef>
                <a:spcPts val="0"/>
              </a:spcBef>
              <a:spcAft>
                <a:spcPts val="0"/>
              </a:spcAft>
              <a:buClr>
                <a:schemeClr val="dk1"/>
              </a:buClr>
              <a:buSzPts val="2443"/>
              <a:buChar char="•"/>
            </a:pPr>
            <a:r>
              <a:rPr lang="en" sz="2165">
                <a:solidFill>
                  <a:schemeClr val="dk1"/>
                </a:solidFill>
              </a:rPr>
              <a:t>Each membrane model can connect with another model to expand the model.</a:t>
            </a:r>
            <a:endParaRPr sz="2165">
              <a:solidFill>
                <a:schemeClr val="dk1"/>
              </a:solidFill>
            </a:endParaRPr>
          </a:p>
          <a:p>
            <a:pPr indent="0" lvl="0" marL="457200" rtl="0" algn="l">
              <a:lnSpc>
                <a:spcPct val="90000"/>
              </a:lnSpc>
              <a:spcBef>
                <a:spcPts val="0"/>
              </a:spcBef>
              <a:spcAft>
                <a:spcPts val="0"/>
              </a:spcAft>
              <a:buSzPts val="1018"/>
              <a:buNone/>
            </a:pPr>
            <a:r>
              <a:t/>
            </a:r>
            <a:endParaRPr sz="2165">
              <a:solidFill>
                <a:schemeClr val="dk1"/>
              </a:solidFill>
            </a:endParaRPr>
          </a:p>
          <a:p>
            <a:pPr indent="-383699" lvl="0" marL="457200" rtl="0" algn="l">
              <a:lnSpc>
                <a:spcPct val="90000"/>
              </a:lnSpc>
              <a:spcBef>
                <a:spcPts val="0"/>
              </a:spcBef>
              <a:spcAft>
                <a:spcPts val="0"/>
              </a:spcAft>
              <a:buClr>
                <a:schemeClr val="dk1"/>
              </a:buClr>
              <a:buSzPts val="2443"/>
              <a:buChar char="•"/>
            </a:pPr>
            <a:r>
              <a:rPr lang="en" sz="2165">
                <a:solidFill>
                  <a:schemeClr val="dk1"/>
                </a:solidFill>
              </a:rPr>
              <a:t>Design different types of membrane properties</a:t>
            </a:r>
            <a:endParaRPr sz="2165">
              <a:solidFill>
                <a:schemeClr val="dk1"/>
              </a:solidFill>
            </a:endParaRPr>
          </a:p>
          <a:p>
            <a:pPr indent="0" lvl="0" marL="457200" rtl="0" algn="l">
              <a:lnSpc>
                <a:spcPct val="90000"/>
              </a:lnSpc>
              <a:spcBef>
                <a:spcPts val="0"/>
              </a:spcBef>
              <a:spcAft>
                <a:spcPts val="0"/>
              </a:spcAft>
              <a:buSzPts val="1018"/>
              <a:buNone/>
            </a:pPr>
            <a:r>
              <a:t/>
            </a:r>
            <a:endParaRPr sz="2165">
              <a:solidFill>
                <a:schemeClr val="dk1"/>
              </a:solidFill>
            </a:endParaRPr>
          </a:p>
          <a:p>
            <a:pPr indent="-383699" lvl="0" marL="457200" rtl="0" algn="l">
              <a:lnSpc>
                <a:spcPct val="90000"/>
              </a:lnSpc>
              <a:spcBef>
                <a:spcPts val="0"/>
              </a:spcBef>
              <a:spcAft>
                <a:spcPts val="0"/>
              </a:spcAft>
              <a:buClr>
                <a:schemeClr val="dk1"/>
              </a:buClr>
              <a:buSzPts val="2443"/>
              <a:buChar char="•"/>
            </a:pPr>
            <a:r>
              <a:rPr lang="en" sz="2165">
                <a:solidFill>
                  <a:schemeClr val="dk1"/>
                </a:solidFill>
              </a:rPr>
              <a:t>Cross membrane signalling</a:t>
            </a:r>
            <a:endParaRPr sz="2165">
              <a:solidFill>
                <a:schemeClr val="dk1"/>
              </a:solidFill>
            </a:endParaRPr>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4" name="Shape 2264"/>
        <p:cNvGrpSpPr/>
        <p:nvPr/>
      </p:nvGrpSpPr>
      <p:grpSpPr>
        <a:xfrm>
          <a:off x="0" y="0"/>
          <a:ext cx="0" cy="0"/>
          <a:chOff x="0" y="0"/>
          <a:chExt cx="0" cy="0"/>
        </a:xfrm>
      </p:grpSpPr>
      <p:pic>
        <p:nvPicPr>
          <p:cNvPr id="2265" name="Google Shape;2265;p266"/>
          <p:cNvPicPr preferRelativeResize="0"/>
          <p:nvPr/>
        </p:nvPicPr>
        <p:blipFill>
          <a:blip r:embed="rId3">
            <a:alphaModFix/>
          </a:blip>
          <a:stretch>
            <a:fillRect/>
          </a:stretch>
        </p:blipFill>
        <p:spPr>
          <a:xfrm>
            <a:off x="376195" y="950650"/>
            <a:ext cx="4404255" cy="3145900"/>
          </a:xfrm>
          <a:prstGeom prst="rect">
            <a:avLst/>
          </a:prstGeom>
          <a:noFill/>
          <a:ln>
            <a:noFill/>
          </a:ln>
        </p:spPr>
      </p:pic>
      <p:pic>
        <p:nvPicPr>
          <p:cNvPr id="2266" name="Google Shape;2266;p266"/>
          <p:cNvPicPr preferRelativeResize="0"/>
          <p:nvPr/>
        </p:nvPicPr>
        <p:blipFill rotWithShape="1">
          <a:blip r:embed="rId4">
            <a:alphaModFix/>
          </a:blip>
          <a:srcRect b="11745" l="0" r="41722" t="10367"/>
          <a:stretch/>
        </p:blipFill>
        <p:spPr>
          <a:xfrm>
            <a:off x="4780450" y="977275"/>
            <a:ext cx="3042550" cy="3253300"/>
          </a:xfrm>
          <a:prstGeom prst="rect">
            <a:avLst/>
          </a:prstGeom>
          <a:noFill/>
          <a:ln>
            <a:noFill/>
          </a:ln>
        </p:spPr>
      </p:pic>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0" name="Shape 2270"/>
        <p:cNvGrpSpPr/>
        <p:nvPr/>
      </p:nvGrpSpPr>
      <p:grpSpPr>
        <a:xfrm>
          <a:off x="0" y="0"/>
          <a:ext cx="0" cy="0"/>
          <a:chOff x="0" y="0"/>
          <a:chExt cx="0" cy="0"/>
        </a:xfrm>
      </p:grpSpPr>
      <p:sp>
        <p:nvSpPr>
          <p:cNvPr id="2271" name="Google Shape;2271;p267"/>
          <p:cNvSpPr txBox="1"/>
          <p:nvPr>
            <p:ph idx="1" type="body"/>
          </p:nvPr>
        </p:nvSpPr>
        <p:spPr>
          <a:xfrm>
            <a:off x="400783" y="1326356"/>
            <a:ext cx="8402400" cy="34887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2100">
                <a:solidFill>
                  <a:schemeClr val="dk1"/>
                </a:solidFill>
              </a:rPr>
              <a:t>Bilayers can assemble spontaneously…But…</a:t>
            </a:r>
            <a:endParaRPr b="1" sz="2100">
              <a:solidFill>
                <a:schemeClr val="dk1"/>
              </a:solidFill>
            </a:endParaRPr>
          </a:p>
        </p:txBody>
      </p:sp>
      <p:pic>
        <p:nvPicPr>
          <p:cNvPr id="2272" name="Google Shape;2272;p267"/>
          <p:cNvPicPr preferRelativeResize="0"/>
          <p:nvPr/>
        </p:nvPicPr>
        <p:blipFill rotWithShape="1">
          <a:blip r:embed="rId3">
            <a:alphaModFix/>
          </a:blip>
          <a:srcRect b="13590" l="15576" r="0" t="13772"/>
          <a:stretch/>
        </p:blipFill>
        <p:spPr>
          <a:xfrm>
            <a:off x="155275" y="886650"/>
            <a:ext cx="6223100" cy="3572125"/>
          </a:xfrm>
          <a:prstGeom prst="rect">
            <a:avLst/>
          </a:prstGeom>
          <a:noFill/>
          <a:ln>
            <a:noFill/>
          </a:ln>
        </p:spPr>
      </p:pic>
      <p:sp>
        <p:nvSpPr>
          <p:cNvPr id="2273" name="Google Shape;2273;p267"/>
          <p:cNvSpPr txBox="1"/>
          <p:nvPr/>
        </p:nvSpPr>
        <p:spPr>
          <a:xfrm>
            <a:off x="5247125" y="1973550"/>
            <a:ext cx="3402300" cy="1196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700">
                <a:solidFill>
                  <a:schemeClr val="dk1"/>
                </a:solidFill>
              </a:rPr>
              <a:t>Mosaic Membrane Mighty Model</a:t>
            </a:r>
            <a:endParaRPr b="1" sz="2700">
              <a:solidFill>
                <a:schemeClr val="dk1"/>
              </a:solidFill>
            </a:endParaRPr>
          </a:p>
        </p:txBody>
      </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7" name="Shape 2277"/>
        <p:cNvGrpSpPr/>
        <p:nvPr/>
      </p:nvGrpSpPr>
      <p:grpSpPr>
        <a:xfrm>
          <a:off x="0" y="0"/>
          <a:ext cx="0" cy="0"/>
          <a:chOff x="0" y="0"/>
          <a:chExt cx="0" cy="0"/>
        </a:xfrm>
      </p:grpSpPr>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1" name="Shape 2281"/>
        <p:cNvGrpSpPr/>
        <p:nvPr/>
      </p:nvGrpSpPr>
      <p:grpSpPr>
        <a:xfrm>
          <a:off x="0" y="0"/>
          <a:ext cx="0" cy="0"/>
          <a:chOff x="0" y="0"/>
          <a:chExt cx="0" cy="0"/>
        </a:xfrm>
      </p:grpSpPr>
      <p:pic>
        <p:nvPicPr>
          <p:cNvPr id="2282" name="Google Shape;2282;p269"/>
          <p:cNvPicPr preferRelativeResize="0"/>
          <p:nvPr/>
        </p:nvPicPr>
        <p:blipFill rotWithShape="1">
          <a:blip r:embed="rId3">
            <a:alphaModFix/>
          </a:blip>
          <a:srcRect b="0" l="0" r="0" t="0"/>
          <a:stretch/>
        </p:blipFill>
        <p:spPr>
          <a:xfrm>
            <a:off x="1143000" y="1776776"/>
            <a:ext cx="6857999" cy="158994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144"/>
          <p:cNvSpPr txBox="1"/>
          <p:nvPr>
            <p:ph type="title"/>
          </p:nvPr>
        </p:nvSpPr>
        <p:spPr>
          <a:xfrm>
            <a:off x="233200" y="32050"/>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Wednesday </a:t>
            </a:r>
            <a:r>
              <a:rPr b="1" lang="en"/>
              <a:t>Photo Day</a:t>
            </a:r>
            <a:endParaRPr b="1"/>
          </a:p>
        </p:txBody>
      </p:sp>
      <p:pic>
        <p:nvPicPr>
          <p:cNvPr id="752" name="Google Shape;752;p144"/>
          <p:cNvPicPr preferRelativeResize="0"/>
          <p:nvPr/>
        </p:nvPicPr>
        <p:blipFill>
          <a:blip r:embed="rId3">
            <a:alphaModFix/>
          </a:blip>
          <a:stretch>
            <a:fillRect/>
          </a:stretch>
        </p:blipFill>
        <p:spPr>
          <a:xfrm>
            <a:off x="5092825" y="1879505"/>
            <a:ext cx="3719350" cy="2094770"/>
          </a:xfrm>
          <a:prstGeom prst="rect">
            <a:avLst/>
          </a:prstGeom>
          <a:noFill/>
          <a:ln>
            <a:noFill/>
          </a:ln>
        </p:spPr>
      </p:pic>
      <p:pic>
        <p:nvPicPr>
          <p:cNvPr id="753" name="Google Shape;753;p144"/>
          <p:cNvPicPr preferRelativeResize="0"/>
          <p:nvPr/>
        </p:nvPicPr>
        <p:blipFill>
          <a:blip r:embed="rId4">
            <a:alphaModFix/>
          </a:blip>
          <a:stretch>
            <a:fillRect/>
          </a:stretch>
        </p:blipFill>
        <p:spPr>
          <a:xfrm>
            <a:off x="451425" y="1879293"/>
            <a:ext cx="3719349" cy="2095188"/>
          </a:xfrm>
          <a:prstGeom prst="rect">
            <a:avLst/>
          </a:prstGeom>
          <a:noFill/>
          <a:ln>
            <a:noFill/>
          </a:ln>
        </p:spPr>
      </p:pic>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6" name="Shape 2286"/>
        <p:cNvGrpSpPr/>
        <p:nvPr/>
      </p:nvGrpSpPr>
      <p:grpSpPr>
        <a:xfrm>
          <a:off x="0" y="0"/>
          <a:ext cx="0" cy="0"/>
          <a:chOff x="0" y="0"/>
          <a:chExt cx="0" cy="0"/>
        </a:xfrm>
      </p:grpSpPr>
      <p:sp>
        <p:nvSpPr>
          <p:cNvPr id="2287" name="Google Shape;2287;p270"/>
          <p:cNvSpPr txBox="1"/>
          <p:nvPr>
            <p:ph type="title"/>
          </p:nvPr>
        </p:nvSpPr>
        <p:spPr>
          <a:xfrm>
            <a:off x="233200" y="91512"/>
            <a:ext cx="84810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t>Wonder</a:t>
            </a:r>
            <a:endParaRPr/>
          </a:p>
        </p:txBody>
      </p:sp>
      <p:sp>
        <p:nvSpPr>
          <p:cNvPr id="2288" name="Google Shape;2288;p270"/>
          <p:cNvSpPr txBox="1"/>
          <p:nvPr>
            <p:ph idx="1" type="body"/>
          </p:nvPr>
        </p:nvSpPr>
        <p:spPr>
          <a:xfrm>
            <a:off x="706925" y="1211175"/>
            <a:ext cx="7032000" cy="3497400"/>
          </a:xfrm>
          <a:prstGeom prst="rect">
            <a:avLst/>
          </a:prstGeom>
          <a:noFill/>
          <a:ln>
            <a:noFill/>
          </a:ln>
        </p:spPr>
        <p:txBody>
          <a:bodyPr anchorCtr="0" anchor="t" bIns="68575" lIns="68575" spcFirstLastPara="1" rIns="68575" wrap="square" tIns="68575">
            <a:normAutofit/>
          </a:bodyPr>
          <a:lstStyle/>
          <a:p>
            <a:pPr indent="0" lvl="0" marL="0" rtl="0" algn="l">
              <a:lnSpc>
                <a:spcPct val="115000"/>
              </a:lnSpc>
              <a:spcBef>
                <a:spcPts val="0"/>
              </a:spcBef>
              <a:spcAft>
                <a:spcPts val="0"/>
              </a:spcAft>
              <a:buSzPts val="1800"/>
              <a:buNone/>
            </a:pPr>
            <a:r>
              <a:rPr lang="en" sz="2000">
                <a:solidFill>
                  <a:schemeClr val="dk1"/>
                </a:solidFill>
              </a:rPr>
              <a:t>What do you notice?		</a:t>
            </a:r>
            <a:endParaRPr/>
          </a:p>
          <a:p>
            <a:pPr indent="0" lvl="0" marL="0" rtl="0" algn="l">
              <a:lnSpc>
                <a:spcPct val="115000"/>
              </a:lnSpc>
              <a:spcBef>
                <a:spcPts val="0"/>
              </a:spcBef>
              <a:spcAft>
                <a:spcPts val="0"/>
              </a:spcAft>
              <a:buSzPts val="1800"/>
              <a:buNone/>
            </a:pPr>
            <a:r>
              <a:t/>
            </a:r>
            <a:endParaRPr sz="2000">
              <a:solidFill>
                <a:schemeClr val="dk1"/>
              </a:solidFill>
            </a:endParaRPr>
          </a:p>
          <a:p>
            <a:pPr indent="0" lvl="0" marL="0" rtl="0" algn="l">
              <a:lnSpc>
                <a:spcPct val="115000"/>
              </a:lnSpc>
              <a:spcBef>
                <a:spcPts val="0"/>
              </a:spcBef>
              <a:spcAft>
                <a:spcPts val="0"/>
              </a:spcAft>
              <a:buSzPts val="1800"/>
              <a:buNone/>
            </a:pPr>
            <a:r>
              <a:rPr lang="en" sz="2000">
                <a:solidFill>
                  <a:schemeClr val="dk1"/>
                </a:solidFill>
              </a:rPr>
              <a:t>      What do you wonder?</a:t>
            </a:r>
            <a:endParaRPr sz="2000">
              <a:solidFill>
                <a:schemeClr val="dk1"/>
              </a:solidFill>
            </a:endParaRPr>
          </a:p>
        </p:txBody>
      </p:sp>
      <p:pic>
        <p:nvPicPr>
          <p:cNvPr id="2289" name="Google Shape;2289;p270"/>
          <p:cNvPicPr preferRelativeResize="0"/>
          <p:nvPr/>
        </p:nvPicPr>
        <p:blipFill rotWithShape="1">
          <a:blip r:embed="rId3">
            <a:alphaModFix/>
          </a:blip>
          <a:srcRect b="0" l="0" r="0" t="0"/>
          <a:stretch/>
        </p:blipFill>
        <p:spPr>
          <a:xfrm rot="5400000">
            <a:off x="6260570" y="1530563"/>
            <a:ext cx="2114724" cy="2082375"/>
          </a:xfrm>
          <a:prstGeom prst="rect">
            <a:avLst/>
          </a:prstGeom>
          <a:noFill/>
          <a:ln>
            <a:noFill/>
          </a:ln>
        </p:spPr>
      </p:pic>
      <p:pic>
        <p:nvPicPr>
          <p:cNvPr id="2290" name="Google Shape;2290;p270"/>
          <p:cNvPicPr preferRelativeResize="0"/>
          <p:nvPr/>
        </p:nvPicPr>
        <p:blipFill rotWithShape="1">
          <a:blip r:embed="rId4">
            <a:alphaModFix/>
          </a:blip>
          <a:srcRect b="0" l="0" r="0" t="0"/>
          <a:stretch/>
        </p:blipFill>
        <p:spPr>
          <a:xfrm rot="-6620654">
            <a:off x="2889396" y="1893334"/>
            <a:ext cx="2109849" cy="3736048"/>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4" name="Shape 2294"/>
        <p:cNvGrpSpPr/>
        <p:nvPr/>
      </p:nvGrpSpPr>
      <p:grpSpPr>
        <a:xfrm>
          <a:off x="0" y="0"/>
          <a:ext cx="0" cy="0"/>
          <a:chOff x="0" y="0"/>
          <a:chExt cx="0" cy="0"/>
        </a:xfrm>
      </p:grpSpPr>
      <p:sp>
        <p:nvSpPr>
          <p:cNvPr id="2295" name="Google Shape;2295;p271"/>
          <p:cNvSpPr txBox="1"/>
          <p:nvPr>
            <p:ph idx="1" type="body"/>
          </p:nvPr>
        </p:nvSpPr>
        <p:spPr>
          <a:xfrm>
            <a:off x="1152937" y="906375"/>
            <a:ext cx="7335000" cy="3497400"/>
          </a:xfrm>
          <a:prstGeom prst="rect">
            <a:avLst/>
          </a:prstGeom>
          <a:noFill/>
          <a:ln>
            <a:noFill/>
          </a:ln>
        </p:spPr>
        <p:txBody>
          <a:bodyPr anchorCtr="0" anchor="t" bIns="68575" lIns="68575" spcFirstLastPara="1" rIns="68575" wrap="square" tIns="68575">
            <a:normAutofit/>
          </a:bodyPr>
          <a:lstStyle/>
          <a:p>
            <a:pPr indent="-342900" lvl="0" marL="457200" rtl="0" algn="l">
              <a:lnSpc>
                <a:spcPct val="115000"/>
              </a:lnSpc>
              <a:spcBef>
                <a:spcPts val="0"/>
              </a:spcBef>
              <a:spcAft>
                <a:spcPts val="0"/>
              </a:spcAft>
              <a:buSzPts val="1800"/>
              <a:buChar char="●"/>
            </a:pPr>
            <a:r>
              <a:rPr lang="en"/>
              <a:t>How did the model create access for everyone?</a:t>
            </a:r>
            <a:endParaRPr/>
          </a:p>
          <a:p>
            <a:pPr indent="0" lvl="0" marL="11430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Char char="●"/>
            </a:pPr>
            <a:r>
              <a:rPr lang="en"/>
              <a:t>What instructor moves protected authentic wondering?</a:t>
            </a:r>
            <a:endParaRPr/>
          </a:p>
          <a:p>
            <a:pPr indent="0" lvl="0" marL="114300" rtl="0" algn="l">
              <a:lnSpc>
                <a:spcPct val="115000"/>
              </a:lnSpc>
              <a:spcBef>
                <a:spcPts val="0"/>
              </a:spcBef>
              <a:spcAft>
                <a:spcPts val="0"/>
              </a:spcAft>
              <a:buSzPts val="1800"/>
              <a:buNone/>
            </a:pPr>
            <a:r>
              <a:t/>
            </a:r>
            <a:endParaRPr/>
          </a:p>
          <a:p>
            <a:pPr indent="-342900" lvl="0" marL="457200" rtl="0" algn="l">
              <a:lnSpc>
                <a:spcPct val="115000"/>
              </a:lnSpc>
              <a:spcBef>
                <a:spcPts val="0"/>
              </a:spcBef>
              <a:spcAft>
                <a:spcPts val="0"/>
              </a:spcAft>
              <a:buSzPts val="1800"/>
              <a:buChar char="●"/>
            </a:pPr>
            <a:r>
              <a:rPr lang="en"/>
              <a:t>What would have shut Wonder down too early?</a:t>
            </a:r>
            <a:br>
              <a:rPr lang="en"/>
            </a:br>
            <a:endParaRPr/>
          </a:p>
        </p:txBody>
      </p:sp>
      <p:sp>
        <p:nvSpPr>
          <p:cNvPr id="2296" name="Google Shape;2296;p271"/>
          <p:cNvSpPr txBox="1"/>
          <p:nvPr>
            <p:ph type="title"/>
          </p:nvPr>
        </p:nvSpPr>
        <p:spPr>
          <a:xfrm>
            <a:off x="1152938" y="91512"/>
            <a:ext cx="75612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latin typeface="Arial"/>
                <a:ea typeface="Arial"/>
                <a:cs typeface="Arial"/>
                <a:sym typeface="Arial"/>
              </a:rPr>
              <a:t>Discuss the Wonder Phase</a:t>
            </a:r>
            <a:endParaRPr>
              <a:latin typeface="Arial"/>
              <a:ea typeface="Arial"/>
              <a:cs typeface="Arial"/>
              <a:sym typeface="Arial"/>
            </a:endParaRPr>
          </a:p>
        </p:txBody>
      </p:sp>
      <p:pic>
        <p:nvPicPr>
          <p:cNvPr id="2297" name="Google Shape;2297;p271"/>
          <p:cNvPicPr preferRelativeResize="0"/>
          <p:nvPr/>
        </p:nvPicPr>
        <p:blipFill rotWithShape="1">
          <a:blip r:embed="rId3">
            <a:alphaModFix/>
          </a:blip>
          <a:srcRect b="0" l="0" r="0" t="0"/>
          <a:stretch/>
        </p:blipFill>
        <p:spPr>
          <a:xfrm rot="5400000">
            <a:off x="7399963" y="2426711"/>
            <a:ext cx="1533129" cy="1412400"/>
          </a:xfrm>
          <a:prstGeom prst="rect">
            <a:avLst/>
          </a:prstGeom>
          <a:noFill/>
          <a:ln>
            <a:noFill/>
          </a:ln>
        </p:spPr>
      </p:pic>
      <p:pic>
        <p:nvPicPr>
          <p:cNvPr id="2298" name="Google Shape;2298;p271"/>
          <p:cNvPicPr preferRelativeResize="0"/>
          <p:nvPr/>
        </p:nvPicPr>
        <p:blipFill rotWithShape="1">
          <a:blip r:embed="rId4">
            <a:alphaModFix/>
          </a:blip>
          <a:srcRect b="0" l="0" r="0" t="0"/>
          <a:stretch/>
        </p:blipFill>
        <p:spPr>
          <a:xfrm rot="-6620650">
            <a:off x="3541833" y="2632462"/>
            <a:ext cx="1529597" cy="2534027"/>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2" name="Shape 2302"/>
        <p:cNvGrpSpPr/>
        <p:nvPr/>
      </p:nvGrpSpPr>
      <p:grpSpPr>
        <a:xfrm>
          <a:off x="0" y="0"/>
          <a:ext cx="0" cy="0"/>
          <a:chOff x="0" y="0"/>
          <a:chExt cx="0" cy="0"/>
        </a:xfrm>
      </p:grpSpPr>
      <p:sp>
        <p:nvSpPr>
          <p:cNvPr id="2303" name="Google Shape;2303;p272"/>
          <p:cNvSpPr txBox="1"/>
          <p:nvPr>
            <p:ph idx="1" type="body"/>
          </p:nvPr>
        </p:nvSpPr>
        <p:spPr>
          <a:xfrm>
            <a:off x="1152938" y="904461"/>
            <a:ext cx="6023100" cy="3499200"/>
          </a:xfrm>
          <a:prstGeom prst="rect">
            <a:avLst/>
          </a:prstGeom>
          <a:noFill/>
          <a:ln>
            <a:noFill/>
          </a:ln>
        </p:spPr>
        <p:txBody>
          <a:bodyPr anchorCtr="0" anchor="t" bIns="68575" lIns="68575" spcFirstLastPara="1" rIns="68575" wrap="square" tIns="68575">
            <a:normAutofit/>
          </a:bodyPr>
          <a:lstStyle/>
          <a:p>
            <a:pPr indent="-342900" lvl="0" marL="457200" rtl="0" algn="l">
              <a:lnSpc>
                <a:spcPct val="115000"/>
              </a:lnSpc>
              <a:spcBef>
                <a:spcPts val="0"/>
              </a:spcBef>
              <a:spcAft>
                <a:spcPts val="0"/>
              </a:spcAft>
              <a:buSzPts val="1800"/>
              <a:buChar char="●"/>
            </a:pPr>
            <a:r>
              <a:rPr lang="en" sz="2000"/>
              <a:t>Begins with shared interaction with a foundational model.</a:t>
            </a:r>
            <a:endParaRPr/>
          </a:p>
          <a:p>
            <a:pPr indent="0" lvl="0" marL="114300" rtl="0" algn="l">
              <a:lnSpc>
                <a:spcPct val="115000"/>
              </a:lnSpc>
              <a:spcBef>
                <a:spcPts val="0"/>
              </a:spcBef>
              <a:spcAft>
                <a:spcPts val="0"/>
              </a:spcAft>
              <a:buSzPts val="1800"/>
              <a:buNone/>
            </a:pPr>
            <a:r>
              <a:t/>
            </a:r>
            <a:endParaRPr sz="2000"/>
          </a:p>
          <a:p>
            <a:pPr indent="-342900" lvl="0" marL="457200" rtl="0" algn="l">
              <a:lnSpc>
                <a:spcPct val="115000"/>
              </a:lnSpc>
              <a:spcBef>
                <a:spcPts val="0"/>
              </a:spcBef>
              <a:spcAft>
                <a:spcPts val="0"/>
              </a:spcAft>
              <a:buSzPts val="1800"/>
              <a:buChar char="●"/>
            </a:pPr>
            <a:r>
              <a:rPr lang="en" sz="2000"/>
              <a:t>Allows authentic learner play and observation.</a:t>
            </a:r>
            <a:endParaRPr/>
          </a:p>
        </p:txBody>
      </p:sp>
      <p:sp>
        <p:nvSpPr>
          <p:cNvPr id="2304" name="Google Shape;2304;p272"/>
          <p:cNvSpPr txBox="1"/>
          <p:nvPr>
            <p:ph type="title"/>
          </p:nvPr>
        </p:nvSpPr>
        <p:spPr>
          <a:xfrm>
            <a:off x="1152938" y="91512"/>
            <a:ext cx="7561200" cy="973800"/>
          </a:xfrm>
          <a:prstGeom prst="rect">
            <a:avLst/>
          </a:prstGeom>
          <a:noFill/>
          <a:ln>
            <a:noFill/>
          </a:ln>
        </p:spPr>
        <p:txBody>
          <a:bodyPr anchorCtr="0" anchor="t" bIns="68575" lIns="68575" spcFirstLastPara="1" rIns="68575" wrap="square" tIns="68575">
            <a:normAutofit/>
          </a:bodyPr>
          <a:lstStyle/>
          <a:p>
            <a:pPr indent="0" lvl="0" marL="0" rtl="0" algn="l">
              <a:lnSpc>
                <a:spcPct val="100000"/>
              </a:lnSpc>
              <a:spcBef>
                <a:spcPts val="0"/>
              </a:spcBef>
              <a:spcAft>
                <a:spcPts val="0"/>
              </a:spcAft>
              <a:buSzPts val="3000"/>
              <a:buNone/>
            </a:pPr>
            <a:r>
              <a:rPr lang="en">
                <a:latin typeface="Arial"/>
                <a:ea typeface="Arial"/>
                <a:cs typeface="Arial"/>
                <a:sym typeface="Arial"/>
              </a:rPr>
              <a:t>Key Aspects of Wonder </a:t>
            </a:r>
            <a:endParaRPr>
              <a:latin typeface="Arial"/>
              <a:ea typeface="Arial"/>
              <a:cs typeface="Arial"/>
              <a:sym typeface="Arial"/>
            </a:endParaRPr>
          </a:p>
        </p:txBody>
      </p:sp>
      <p:pic>
        <p:nvPicPr>
          <p:cNvPr id="2305" name="Google Shape;2305;p272"/>
          <p:cNvPicPr preferRelativeResize="0"/>
          <p:nvPr/>
        </p:nvPicPr>
        <p:blipFill rotWithShape="1">
          <a:blip r:embed="rId3">
            <a:alphaModFix/>
          </a:blip>
          <a:srcRect b="0" l="0" r="0" t="0"/>
          <a:stretch/>
        </p:blipFill>
        <p:spPr>
          <a:xfrm rot="5400000">
            <a:off x="7360207" y="200175"/>
            <a:ext cx="1533129" cy="1412400"/>
          </a:xfrm>
          <a:prstGeom prst="rect">
            <a:avLst/>
          </a:prstGeom>
          <a:noFill/>
          <a:ln>
            <a:noFill/>
          </a:ln>
        </p:spPr>
      </p:pic>
      <p:pic>
        <p:nvPicPr>
          <p:cNvPr id="2306" name="Google Shape;2306;p272"/>
          <p:cNvPicPr preferRelativeResize="0"/>
          <p:nvPr/>
        </p:nvPicPr>
        <p:blipFill rotWithShape="1">
          <a:blip r:embed="rId4">
            <a:alphaModFix/>
          </a:blip>
          <a:srcRect b="0" l="0" r="0" t="0"/>
          <a:stretch/>
        </p:blipFill>
        <p:spPr>
          <a:xfrm rot="-6620650">
            <a:off x="2032861" y="2202712"/>
            <a:ext cx="1529597" cy="2534027"/>
          </a:xfrm>
          <a:prstGeom prst="rect">
            <a:avLst/>
          </a:prstGeom>
          <a:noFill/>
          <a:ln>
            <a:noFill/>
          </a:ln>
        </p:spPr>
      </p:pic>
      <p:sp>
        <p:nvSpPr>
          <p:cNvPr id="2307" name="Google Shape;2307;p272"/>
          <p:cNvSpPr txBox="1"/>
          <p:nvPr/>
        </p:nvSpPr>
        <p:spPr>
          <a:xfrm>
            <a:off x="4142198" y="2654118"/>
            <a:ext cx="4690800" cy="163170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2000"/>
              <a:buFont typeface="Arial"/>
              <a:buChar char="•"/>
            </a:pPr>
            <a:r>
              <a:rPr b="0" i="0" lang="en" sz="2000" u="none" cap="none" strike="noStrike">
                <a:solidFill>
                  <a:srgbClr val="000000"/>
                </a:solidFill>
                <a:latin typeface="Arial"/>
                <a:ea typeface="Arial"/>
                <a:cs typeface="Arial"/>
                <a:sym typeface="Arial"/>
              </a:rPr>
              <a:t>Ignites learner questions before formal instruction.</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000"/>
              <a:buFont typeface="Arial"/>
              <a:buChar char="•"/>
            </a:pPr>
            <a:r>
              <a:rPr b="0" i="0" lang="en" sz="2000" u="none" cap="none" strike="noStrike">
                <a:solidFill>
                  <a:srgbClr val="000000"/>
                </a:solidFill>
                <a:latin typeface="Arial"/>
                <a:ea typeface="Arial"/>
                <a:cs typeface="Arial"/>
                <a:sym typeface="Arial"/>
              </a:rPr>
              <a:t>Is non-evaluative and supports equitable participation.</a:t>
            </a:r>
            <a:endParaRPr/>
          </a:p>
        </p:txBody>
      </p:sp>
      <p:sp>
        <p:nvSpPr>
          <p:cNvPr id="2308" name="Google Shape;2308;p272"/>
          <p:cNvSpPr txBox="1"/>
          <p:nvPr/>
        </p:nvSpPr>
        <p:spPr>
          <a:xfrm>
            <a:off x="1351311" y="4453359"/>
            <a:ext cx="7370400" cy="5850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600" u="none" cap="none" strike="noStrike">
                <a:solidFill>
                  <a:schemeClr val="accent1"/>
                </a:solidFill>
                <a:latin typeface="Arial"/>
                <a:ea typeface="Arial"/>
                <a:cs typeface="Arial"/>
                <a:sym typeface="Arial"/>
              </a:rPr>
              <a:t>Wonder raises the status of diverse voices because learners can point to and manipulate the model as they share ideas.</a:t>
            </a:r>
            <a:endParaRPr b="0" i="0" sz="1600" u="none" cap="none" strike="noStrike">
              <a:solidFill>
                <a:schemeClr val="accent1"/>
              </a:solidFill>
              <a:latin typeface="Arial"/>
              <a:ea typeface="Arial"/>
              <a:cs typeface="Arial"/>
              <a:sym typeface="Arial"/>
            </a:endParaRPr>
          </a:p>
        </p:txBody>
      </p:sp>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2" name="Shape 2312"/>
        <p:cNvGrpSpPr/>
        <p:nvPr/>
      </p:nvGrpSpPr>
      <p:grpSpPr>
        <a:xfrm>
          <a:off x="0" y="0"/>
          <a:ext cx="0" cy="0"/>
          <a:chOff x="0" y="0"/>
          <a:chExt cx="0" cy="0"/>
        </a:xfrm>
      </p:grpSpPr>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16" name="Shape 2316"/>
        <p:cNvGrpSpPr/>
        <p:nvPr/>
      </p:nvGrpSpPr>
      <p:grpSpPr>
        <a:xfrm>
          <a:off x="0" y="0"/>
          <a:ext cx="0" cy="0"/>
          <a:chOff x="0" y="0"/>
          <a:chExt cx="0" cy="0"/>
        </a:xfrm>
      </p:grpSpPr>
      <p:sp>
        <p:nvSpPr>
          <p:cNvPr id="2317" name="Google Shape;2317;p274"/>
          <p:cNvSpPr txBox="1"/>
          <p:nvPr/>
        </p:nvSpPr>
        <p:spPr>
          <a:xfrm>
            <a:off x="2282650" y="1064725"/>
            <a:ext cx="6724500" cy="14775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4200">
                <a:solidFill>
                  <a:schemeClr val="dk1"/>
                </a:solidFill>
              </a:rPr>
              <a:t>Exploring complexity:  Bacterial cell envelope</a:t>
            </a:r>
            <a:endParaRPr b="1" sz="4200">
              <a:solidFill>
                <a:schemeClr val="dk1"/>
              </a:solidFill>
            </a:endParaRPr>
          </a:p>
        </p:txBody>
      </p:sp>
      <p:pic>
        <p:nvPicPr>
          <p:cNvPr id="2318" name="Google Shape;2318;p274"/>
          <p:cNvPicPr preferRelativeResize="0"/>
          <p:nvPr/>
        </p:nvPicPr>
        <p:blipFill>
          <a:blip r:embed="rId3">
            <a:alphaModFix/>
          </a:blip>
          <a:stretch>
            <a:fillRect/>
          </a:stretch>
        </p:blipFill>
        <p:spPr>
          <a:xfrm>
            <a:off x="1714775" y="2339325"/>
            <a:ext cx="1332975" cy="1312575"/>
          </a:xfrm>
          <a:prstGeom prst="rect">
            <a:avLst/>
          </a:prstGeom>
          <a:noFill/>
          <a:ln>
            <a:noFill/>
          </a:ln>
        </p:spPr>
      </p:pic>
      <p:pic>
        <p:nvPicPr>
          <p:cNvPr id="2319" name="Google Shape;2319;p274"/>
          <p:cNvPicPr preferRelativeResize="0"/>
          <p:nvPr/>
        </p:nvPicPr>
        <p:blipFill>
          <a:blip r:embed="rId4">
            <a:alphaModFix/>
          </a:blip>
          <a:stretch>
            <a:fillRect/>
          </a:stretch>
        </p:blipFill>
        <p:spPr>
          <a:xfrm rot="8846834">
            <a:off x="608842" y="2356221"/>
            <a:ext cx="1314443" cy="2327580"/>
          </a:xfrm>
          <a:prstGeom prst="rect">
            <a:avLst/>
          </a:prstGeom>
          <a:noFill/>
          <a:ln>
            <a:noFill/>
          </a:ln>
        </p:spPr>
      </p:pic>
      <p:sp>
        <p:nvSpPr>
          <p:cNvPr id="2320" name="Google Shape;2320;p274"/>
          <p:cNvSpPr txBox="1"/>
          <p:nvPr/>
        </p:nvSpPr>
        <p:spPr>
          <a:xfrm>
            <a:off x="3512650" y="3126338"/>
            <a:ext cx="5261700" cy="1330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256"/>
              <a:t>“Architecture is the adaptation of form to resist force”.</a:t>
            </a:r>
            <a:endParaRPr sz="2256"/>
          </a:p>
          <a:p>
            <a:pPr indent="0" lvl="0" marL="0" rtl="0" algn="r">
              <a:lnSpc>
                <a:spcPct val="115000"/>
              </a:lnSpc>
              <a:spcBef>
                <a:spcPts val="0"/>
              </a:spcBef>
              <a:spcAft>
                <a:spcPts val="0"/>
              </a:spcAft>
              <a:buNone/>
            </a:pPr>
            <a:r>
              <a:rPr lang="en" sz="2256"/>
              <a:t>John Ruskin (1874)</a:t>
            </a:r>
            <a:endParaRPr sz="1600">
              <a:solidFill>
                <a:schemeClr val="dk1"/>
              </a:solidFill>
            </a:endParaRPr>
          </a:p>
        </p:txBody>
      </p:sp>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4" name="Shape 2324"/>
        <p:cNvGrpSpPr/>
        <p:nvPr/>
      </p:nvGrpSpPr>
      <p:grpSpPr>
        <a:xfrm>
          <a:off x="0" y="0"/>
          <a:ext cx="0" cy="0"/>
          <a:chOff x="0" y="0"/>
          <a:chExt cx="0" cy="0"/>
        </a:xfrm>
      </p:grpSpPr>
      <p:sp>
        <p:nvSpPr>
          <p:cNvPr id="2325" name="Google Shape;2325;p275"/>
          <p:cNvSpPr txBox="1"/>
          <p:nvPr>
            <p:ph idx="1" type="body"/>
          </p:nvPr>
        </p:nvSpPr>
        <p:spPr>
          <a:xfrm>
            <a:off x="813425" y="828950"/>
            <a:ext cx="7935900" cy="39909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a:p>
            <a:pPr indent="0" lvl="0" marL="0" rtl="0" algn="l">
              <a:spcBef>
                <a:spcPts val="0"/>
              </a:spcBef>
              <a:spcAft>
                <a:spcPts val="0"/>
              </a:spcAft>
              <a:buNone/>
            </a:pPr>
            <a:r>
              <a:rPr b="1" lang="en">
                <a:solidFill>
                  <a:schemeClr val="dk1"/>
                </a:solidFill>
              </a:rPr>
              <a:t>Process of science: </a:t>
            </a:r>
            <a:r>
              <a:rPr lang="en">
                <a:solidFill>
                  <a:schemeClr val="dk1"/>
                </a:solidFill>
              </a:rPr>
              <a:t> How can scientists infer information about complex structures before they are seen?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Observation:</a:t>
            </a:r>
            <a:r>
              <a:rPr lang="en">
                <a:solidFill>
                  <a:schemeClr val="dk1"/>
                </a:solidFill>
              </a:rPr>
              <a:t> Practice describing features and experimental results that helped shape our understanding of bacterial cell structure.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Connect:</a:t>
            </a:r>
            <a:r>
              <a:rPr lang="en">
                <a:solidFill>
                  <a:schemeClr val="dk1"/>
                </a:solidFill>
              </a:rPr>
              <a:t>  biological molecules, membranes, form and function as we compare two major types of bacterial cells (gram positive and negative).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Explore</a:t>
            </a:r>
            <a:r>
              <a:rPr lang="en">
                <a:solidFill>
                  <a:schemeClr val="dk1"/>
                </a:solidFill>
              </a:rPr>
              <a:t>:  How do these different cell types behave in the presence of antibiotics?</a:t>
            </a:r>
            <a:endParaRPr>
              <a:solidFill>
                <a:schemeClr val="dk1"/>
              </a:solidFill>
            </a:endParaRPr>
          </a:p>
        </p:txBody>
      </p:sp>
      <p:sp>
        <p:nvSpPr>
          <p:cNvPr id="2326" name="Google Shape;2326;p275"/>
          <p:cNvSpPr txBox="1"/>
          <p:nvPr>
            <p:ph type="title"/>
          </p:nvPr>
        </p:nvSpPr>
        <p:spPr>
          <a:xfrm>
            <a:off x="813419" y="490050"/>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Goals:</a:t>
            </a:r>
            <a:endParaRPr/>
          </a:p>
        </p:txBody>
      </p:sp>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30" name="Shape 2330"/>
        <p:cNvGrpSpPr/>
        <p:nvPr/>
      </p:nvGrpSpPr>
      <p:grpSpPr>
        <a:xfrm>
          <a:off x="0" y="0"/>
          <a:ext cx="0" cy="0"/>
          <a:chOff x="0" y="0"/>
          <a:chExt cx="0" cy="0"/>
        </a:xfrm>
      </p:grpSpPr>
      <p:sp>
        <p:nvSpPr>
          <p:cNvPr id="2331" name="Google Shape;2331;p276"/>
          <p:cNvSpPr txBox="1"/>
          <p:nvPr>
            <p:ph type="title"/>
          </p:nvPr>
        </p:nvSpPr>
        <p:spPr>
          <a:xfrm>
            <a:off x="707065" y="220847"/>
            <a:ext cx="76503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Harvard Project Zero:  Visible thinking</a:t>
            </a:r>
            <a:endParaRPr/>
          </a:p>
        </p:txBody>
      </p:sp>
      <p:sp>
        <p:nvSpPr>
          <p:cNvPr id="2332" name="Google Shape;2332;p276"/>
          <p:cNvSpPr txBox="1"/>
          <p:nvPr/>
        </p:nvSpPr>
        <p:spPr>
          <a:xfrm>
            <a:off x="398350" y="732050"/>
            <a:ext cx="7473300" cy="3840300"/>
          </a:xfrm>
          <a:prstGeom prst="rect">
            <a:avLst/>
          </a:prstGeom>
          <a:noFill/>
          <a:ln>
            <a:noFill/>
          </a:ln>
        </p:spPr>
        <p:txBody>
          <a:bodyPr anchorCtr="0" anchor="t" bIns="91425" lIns="91425" spcFirstLastPara="1" rIns="91425" wrap="square" tIns="91425">
            <a:spAutoFit/>
          </a:bodyPr>
          <a:lstStyle/>
          <a:p>
            <a:pPr indent="-349250" lvl="0" marL="749300" rtl="0" algn="l">
              <a:lnSpc>
                <a:spcPct val="115000"/>
              </a:lnSpc>
              <a:spcBef>
                <a:spcPts val="0"/>
              </a:spcBef>
              <a:spcAft>
                <a:spcPts val="0"/>
              </a:spcAft>
              <a:buClr>
                <a:srgbClr val="222222"/>
              </a:buClr>
              <a:buSzPts val="1900"/>
              <a:buChar char="●"/>
            </a:pPr>
            <a:r>
              <a:rPr lang="en" sz="1900">
                <a:solidFill>
                  <a:srgbClr val="222222"/>
                </a:solidFill>
              </a:rPr>
              <a:t>What are its </a:t>
            </a:r>
            <a:r>
              <a:rPr b="1" lang="en" sz="1900">
                <a:solidFill>
                  <a:srgbClr val="222222"/>
                </a:solidFill>
              </a:rPr>
              <a:t>parts</a:t>
            </a:r>
            <a:r>
              <a:rPr lang="en" sz="1900">
                <a:solidFill>
                  <a:srgbClr val="222222"/>
                </a:solidFill>
              </a:rPr>
              <a:t>? </a:t>
            </a:r>
            <a:endParaRPr sz="1900">
              <a:solidFill>
                <a:srgbClr val="222222"/>
              </a:solidFill>
            </a:endParaRPr>
          </a:p>
          <a:p>
            <a:pPr indent="-349250" lvl="1" marL="1498600" rtl="0" algn="l">
              <a:lnSpc>
                <a:spcPct val="115000"/>
              </a:lnSpc>
              <a:spcBef>
                <a:spcPts val="0"/>
              </a:spcBef>
              <a:spcAft>
                <a:spcPts val="0"/>
              </a:spcAft>
              <a:buClr>
                <a:srgbClr val="222222"/>
              </a:buClr>
              <a:buSzPts val="1900"/>
              <a:buChar char="○"/>
            </a:pPr>
            <a:r>
              <a:rPr lang="en" sz="1900">
                <a:solidFill>
                  <a:srgbClr val="222222"/>
                </a:solidFill>
              </a:rPr>
              <a:t>What are its pieces or components?</a:t>
            </a:r>
            <a:endParaRPr sz="1900">
              <a:solidFill>
                <a:srgbClr val="222222"/>
              </a:solidFill>
            </a:endParaRPr>
          </a:p>
          <a:p>
            <a:pPr indent="-349250" lvl="0" marL="749300" rtl="0" algn="l">
              <a:lnSpc>
                <a:spcPct val="115000"/>
              </a:lnSpc>
              <a:spcBef>
                <a:spcPts val="0"/>
              </a:spcBef>
              <a:spcAft>
                <a:spcPts val="0"/>
              </a:spcAft>
              <a:buClr>
                <a:srgbClr val="222222"/>
              </a:buClr>
              <a:buSzPts val="1900"/>
              <a:buChar char="●"/>
            </a:pPr>
            <a:r>
              <a:rPr lang="en" sz="1900">
                <a:solidFill>
                  <a:srgbClr val="222222"/>
                </a:solidFill>
              </a:rPr>
              <a:t>What are the </a:t>
            </a:r>
            <a:r>
              <a:rPr b="1" lang="en" sz="1900">
                <a:solidFill>
                  <a:srgbClr val="222222"/>
                </a:solidFill>
              </a:rPr>
              <a:t>purposes</a:t>
            </a:r>
            <a:r>
              <a:rPr lang="en" sz="1900">
                <a:solidFill>
                  <a:srgbClr val="222222"/>
                </a:solidFill>
              </a:rPr>
              <a:t>?</a:t>
            </a:r>
            <a:endParaRPr sz="1900">
              <a:solidFill>
                <a:srgbClr val="222222"/>
              </a:solidFill>
            </a:endParaRPr>
          </a:p>
          <a:p>
            <a:pPr indent="-349250" lvl="1" marL="1498600" rtl="0" algn="l">
              <a:lnSpc>
                <a:spcPct val="115000"/>
              </a:lnSpc>
              <a:spcBef>
                <a:spcPts val="0"/>
              </a:spcBef>
              <a:spcAft>
                <a:spcPts val="0"/>
              </a:spcAft>
              <a:buClr>
                <a:srgbClr val="222222"/>
              </a:buClr>
              <a:buSzPts val="1900"/>
              <a:buChar char="○"/>
            </a:pPr>
            <a:r>
              <a:rPr lang="en" sz="1900">
                <a:solidFill>
                  <a:srgbClr val="222222"/>
                </a:solidFill>
              </a:rPr>
              <a:t>What are its purposes of each of these parts?</a:t>
            </a:r>
            <a:endParaRPr sz="1900">
              <a:solidFill>
                <a:srgbClr val="222222"/>
              </a:solidFill>
            </a:endParaRPr>
          </a:p>
          <a:p>
            <a:pPr indent="-349250" lvl="0" marL="749300" rtl="0" algn="l">
              <a:lnSpc>
                <a:spcPct val="115000"/>
              </a:lnSpc>
              <a:spcBef>
                <a:spcPts val="0"/>
              </a:spcBef>
              <a:spcAft>
                <a:spcPts val="0"/>
              </a:spcAft>
              <a:buClr>
                <a:srgbClr val="222222"/>
              </a:buClr>
              <a:buSzPts val="1900"/>
              <a:buChar char="●"/>
            </a:pPr>
            <a:r>
              <a:rPr lang="en" sz="1900">
                <a:solidFill>
                  <a:srgbClr val="222222"/>
                </a:solidFill>
              </a:rPr>
              <a:t>What are its </a:t>
            </a:r>
            <a:r>
              <a:rPr b="1" lang="en" sz="1900">
                <a:solidFill>
                  <a:srgbClr val="222222"/>
                </a:solidFill>
              </a:rPr>
              <a:t>complexities</a:t>
            </a:r>
            <a:r>
              <a:rPr lang="en" sz="1900">
                <a:solidFill>
                  <a:srgbClr val="222222"/>
                </a:solidFill>
              </a:rPr>
              <a:t>?</a:t>
            </a:r>
            <a:endParaRPr sz="1900">
              <a:solidFill>
                <a:srgbClr val="222222"/>
              </a:solidFill>
            </a:endParaRPr>
          </a:p>
          <a:p>
            <a:pPr indent="-349250" lvl="1" marL="1498600" rtl="0" algn="l">
              <a:lnSpc>
                <a:spcPct val="115000"/>
              </a:lnSpc>
              <a:spcBef>
                <a:spcPts val="0"/>
              </a:spcBef>
              <a:spcAft>
                <a:spcPts val="0"/>
              </a:spcAft>
              <a:buClr>
                <a:srgbClr val="222222"/>
              </a:buClr>
              <a:buSzPts val="1900"/>
              <a:buChar char="○"/>
            </a:pPr>
            <a:r>
              <a:rPr lang="en" sz="1900">
                <a:solidFill>
                  <a:srgbClr val="222222"/>
                </a:solidFill>
              </a:rPr>
              <a:t>How is it complicated in its parts and purposes? </a:t>
            </a:r>
            <a:endParaRPr sz="1900">
              <a:solidFill>
                <a:srgbClr val="222222"/>
              </a:solidFill>
            </a:endParaRPr>
          </a:p>
          <a:p>
            <a:pPr indent="-349250" lvl="1" marL="1498600" rtl="0" algn="l">
              <a:lnSpc>
                <a:spcPct val="115000"/>
              </a:lnSpc>
              <a:spcBef>
                <a:spcPts val="0"/>
              </a:spcBef>
              <a:spcAft>
                <a:spcPts val="0"/>
              </a:spcAft>
              <a:buClr>
                <a:srgbClr val="222222"/>
              </a:buClr>
              <a:buSzPts val="1900"/>
              <a:buChar char="○"/>
            </a:pPr>
            <a:r>
              <a:rPr lang="en" sz="1900">
                <a:solidFill>
                  <a:srgbClr val="222222"/>
                </a:solidFill>
              </a:rPr>
              <a:t>Cell processes involve interactions between compartments and the outside world… which are mediated by protein interactions.</a:t>
            </a:r>
            <a:endParaRPr sz="1900">
              <a:solidFill>
                <a:srgbClr val="222222"/>
              </a:solidFill>
            </a:endParaRPr>
          </a:p>
          <a:p>
            <a:pPr indent="-349250" lvl="1" marL="1498600" rtl="0" algn="l">
              <a:lnSpc>
                <a:spcPct val="115000"/>
              </a:lnSpc>
              <a:spcBef>
                <a:spcPts val="0"/>
              </a:spcBef>
              <a:spcAft>
                <a:spcPts val="0"/>
              </a:spcAft>
              <a:buClr>
                <a:srgbClr val="222222"/>
              </a:buClr>
              <a:buSzPts val="1900"/>
              <a:buChar char="○"/>
            </a:pPr>
            <a:r>
              <a:rPr lang="en" sz="1900">
                <a:solidFill>
                  <a:srgbClr val="222222"/>
                </a:solidFill>
              </a:rPr>
              <a:t>Complexity stems from going deeper to explore HOW and WHY those interactions occur.</a:t>
            </a:r>
            <a:endParaRPr sz="1900">
              <a:solidFill>
                <a:srgbClr val="222222"/>
              </a:solidFill>
            </a:endParaRPr>
          </a:p>
        </p:txBody>
      </p:sp>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6" name="Shape 2336"/>
        <p:cNvGrpSpPr/>
        <p:nvPr/>
      </p:nvGrpSpPr>
      <p:grpSpPr>
        <a:xfrm>
          <a:off x="0" y="0"/>
          <a:ext cx="0" cy="0"/>
          <a:chOff x="0" y="0"/>
          <a:chExt cx="0" cy="0"/>
        </a:xfrm>
      </p:grpSpPr>
      <p:sp>
        <p:nvSpPr>
          <p:cNvPr id="2337" name="Google Shape;2337;p277"/>
          <p:cNvSpPr txBox="1"/>
          <p:nvPr>
            <p:ph type="title"/>
          </p:nvPr>
        </p:nvSpPr>
        <p:spPr>
          <a:xfrm>
            <a:off x="102740" y="2163447"/>
            <a:ext cx="7650300" cy="4083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4400"/>
              <a:t>First:  2 observations</a:t>
            </a:r>
            <a:endParaRPr sz="4400"/>
          </a:p>
        </p:txBody>
      </p:sp>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1" name="Shape 2341"/>
        <p:cNvGrpSpPr/>
        <p:nvPr/>
      </p:nvGrpSpPr>
      <p:grpSpPr>
        <a:xfrm>
          <a:off x="0" y="0"/>
          <a:ext cx="0" cy="0"/>
          <a:chOff x="0" y="0"/>
          <a:chExt cx="0" cy="0"/>
        </a:xfrm>
      </p:grpSpPr>
      <p:sp>
        <p:nvSpPr>
          <p:cNvPr id="2342" name="Google Shape;2342;p278"/>
          <p:cNvSpPr txBox="1"/>
          <p:nvPr>
            <p:ph type="title"/>
          </p:nvPr>
        </p:nvSpPr>
        <p:spPr>
          <a:xfrm>
            <a:off x="707065" y="220847"/>
            <a:ext cx="76503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Crystal Violet (1884):  Gram staining</a:t>
            </a:r>
            <a:endParaRPr b="1"/>
          </a:p>
        </p:txBody>
      </p:sp>
      <p:pic>
        <p:nvPicPr>
          <p:cNvPr descr="blood cell analysis icon vector. Isolated contour symbol illustration (provided by Getty Images)" id="2343" name="Google Shape;2343;p278"/>
          <p:cNvPicPr preferRelativeResize="0"/>
          <p:nvPr/>
        </p:nvPicPr>
        <p:blipFill rotWithShape="1">
          <a:blip r:embed="rId3">
            <a:alphaModFix/>
          </a:blip>
          <a:srcRect b="12960" l="25214" r="28205" t="0"/>
          <a:stretch/>
        </p:blipFill>
        <p:spPr>
          <a:xfrm>
            <a:off x="3364775" y="986400"/>
            <a:ext cx="1960827" cy="3663949"/>
          </a:xfrm>
          <a:prstGeom prst="rect">
            <a:avLst/>
          </a:prstGeom>
          <a:noFill/>
          <a:ln>
            <a:noFill/>
          </a:ln>
        </p:spPr>
      </p:pic>
      <p:sp>
        <p:nvSpPr>
          <p:cNvPr id="2344" name="Google Shape;2344;p278"/>
          <p:cNvSpPr txBox="1"/>
          <p:nvPr/>
        </p:nvSpPr>
        <p:spPr>
          <a:xfrm>
            <a:off x="2757525" y="1205225"/>
            <a:ext cx="5228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            Add  to cells      Rinse with alcohol</a:t>
            </a:r>
            <a:endParaRPr b="1" sz="1800">
              <a:solidFill>
                <a:schemeClr val="dk1"/>
              </a:solidFill>
            </a:endParaRPr>
          </a:p>
        </p:txBody>
      </p:sp>
      <p:grpSp>
        <p:nvGrpSpPr>
          <p:cNvPr id="2345" name="Google Shape;2345;p278"/>
          <p:cNvGrpSpPr/>
          <p:nvPr/>
        </p:nvGrpSpPr>
        <p:grpSpPr>
          <a:xfrm>
            <a:off x="5375250" y="1606725"/>
            <a:ext cx="1909601" cy="3007073"/>
            <a:chOff x="4921625" y="1467700"/>
            <a:chExt cx="1909601" cy="3007073"/>
          </a:xfrm>
        </p:grpSpPr>
        <p:pic>
          <p:nvPicPr>
            <p:cNvPr descr="blood cell analysis icon vector. Isolated contour symbol illustration (provided by Getty Images)" id="2346" name="Google Shape;2346;p278"/>
            <p:cNvPicPr preferRelativeResize="0"/>
            <p:nvPr/>
          </p:nvPicPr>
          <p:blipFill rotWithShape="1">
            <a:blip r:embed="rId3">
              <a:alphaModFix/>
            </a:blip>
            <a:srcRect b="14608" l="25449" r="29187" t="13958"/>
            <a:stretch/>
          </p:blipFill>
          <p:spPr>
            <a:xfrm>
              <a:off x="4921625" y="1467700"/>
              <a:ext cx="1909601" cy="3007073"/>
            </a:xfrm>
            <a:prstGeom prst="rect">
              <a:avLst/>
            </a:prstGeom>
            <a:noFill/>
            <a:ln>
              <a:noFill/>
            </a:ln>
          </p:spPr>
        </p:pic>
        <p:sp>
          <p:nvSpPr>
            <p:cNvPr id="2347" name="Google Shape;2347;p278"/>
            <p:cNvSpPr/>
            <p:nvPr/>
          </p:nvSpPr>
          <p:spPr>
            <a:xfrm>
              <a:off x="5644207" y="2250352"/>
              <a:ext cx="241800" cy="255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48" name="Google Shape;2348;p278"/>
            <p:cNvSpPr/>
            <p:nvPr/>
          </p:nvSpPr>
          <p:spPr>
            <a:xfrm>
              <a:off x="6118915" y="2537047"/>
              <a:ext cx="241800" cy="255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349" name="Google Shape;2349;p278"/>
            <p:cNvSpPr/>
            <p:nvPr/>
          </p:nvSpPr>
          <p:spPr>
            <a:xfrm>
              <a:off x="5532692" y="3374352"/>
              <a:ext cx="241800" cy="2553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id="2350" name="Google Shape;2350;p278"/>
          <p:cNvPicPr preferRelativeResize="0"/>
          <p:nvPr/>
        </p:nvPicPr>
        <p:blipFill>
          <a:blip r:embed="rId4">
            <a:alphaModFix/>
          </a:blip>
          <a:stretch>
            <a:fillRect/>
          </a:stretch>
        </p:blipFill>
        <p:spPr>
          <a:xfrm>
            <a:off x="183925" y="900849"/>
            <a:ext cx="1764347" cy="2256225"/>
          </a:xfrm>
          <a:prstGeom prst="rect">
            <a:avLst/>
          </a:prstGeom>
          <a:noFill/>
          <a:ln>
            <a:noFill/>
          </a:ln>
        </p:spPr>
      </p:pic>
      <p:pic>
        <p:nvPicPr>
          <p:cNvPr id="2351" name="Google Shape;2351;p278"/>
          <p:cNvPicPr preferRelativeResize="0"/>
          <p:nvPr/>
        </p:nvPicPr>
        <p:blipFill>
          <a:blip r:embed="rId5">
            <a:alphaModFix/>
          </a:blip>
          <a:stretch>
            <a:fillRect/>
          </a:stretch>
        </p:blipFill>
        <p:spPr>
          <a:xfrm rot="-1211144">
            <a:off x="692658" y="2193236"/>
            <a:ext cx="2188682" cy="2145386"/>
          </a:xfrm>
          <a:prstGeom prst="rect">
            <a:avLst/>
          </a:prstGeom>
          <a:noFill/>
          <a:ln>
            <a:noFill/>
          </a:ln>
        </p:spPr>
      </p:pic>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5" name="Shape 2355"/>
        <p:cNvGrpSpPr/>
        <p:nvPr/>
      </p:nvGrpSpPr>
      <p:grpSpPr>
        <a:xfrm>
          <a:off x="0" y="0"/>
          <a:ext cx="0" cy="0"/>
          <a:chOff x="0" y="0"/>
          <a:chExt cx="0" cy="0"/>
        </a:xfrm>
      </p:grpSpPr>
      <p:sp>
        <p:nvSpPr>
          <p:cNvPr id="2356" name="Google Shape;2356;p279"/>
          <p:cNvSpPr txBox="1"/>
          <p:nvPr>
            <p:ph type="title"/>
          </p:nvPr>
        </p:nvSpPr>
        <p:spPr>
          <a:xfrm>
            <a:off x="707052" y="315975"/>
            <a:ext cx="33180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1884:  Gram staining</a:t>
            </a:r>
            <a:endParaRPr b="1"/>
          </a:p>
        </p:txBody>
      </p:sp>
      <p:pic>
        <p:nvPicPr>
          <p:cNvPr id="2357" name="Google Shape;2357;p279"/>
          <p:cNvPicPr preferRelativeResize="0"/>
          <p:nvPr/>
        </p:nvPicPr>
        <p:blipFill rotWithShape="1">
          <a:blip r:embed="rId3">
            <a:alphaModFix/>
          </a:blip>
          <a:srcRect b="0" l="16037" r="0" t="8867"/>
          <a:stretch/>
        </p:blipFill>
        <p:spPr>
          <a:xfrm>
            <a:off x="388750" y="1015825"/>
            <a:ext cx="4423475" cy="3600650"/>
          </a:xfrm>
          <a:prstGeom prst="rect">
            <a:avLst/>
          </a:prstGeom>
          <a:noFill/>
          <a:ln>
            <a:noFill/>
          </a:ln>
        </p:spPr>
      </p:pic>
      <p:sp>
        <p:nvSpPr>
          <p:cNvPr id="2358" name="Google Shape;2358;p279"/>
          <p:cNvSpPr txBox="1"/>
          <p:nvPr/>
        </p:nvSpPr>
        <p:spPr>
          <a:xfrm>
            <a:off x="4812225" y="1186175"/>
            <a:ext cx="3655200" cy="303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300">
                <a:solidFill>
                  <a:schemeClr val="dk1"/>
                </a:solidFill>
              </a:rPr>
              <a:t>Observation: </a:t>
            </a:r>
            <a:r>
              <a:rPr lang="en" sz="2300">
                <a:solidFill>
                  <a:schemeClr val="dk1"/>
                </a:solidFill>
              </a:rPr>
              <a:t> Some cells retain the purple stain-the cells look different after treatment.</a:t>
            </a:r>
            <a:endParaRPr sz="2300">
              <a:solidFill>
                <a:schemeClr val="dk1"/>
              </a:solidFill>
            </a:endParaRPr>
          </a:p>
          <a:p>
            <a:pPr indent="0" lvl="0" marL="0" rtl="0" algn="l">
              <a:spcBef>
                <a:spcPts val="0"/>
              </a:spcBef>
              <a:spcAft>
                <a:spcPts val="0"/>
              </a:spcAft>
              <a:buNone/>
            </a:pPr>
            <a:r>
              <a:t/>
            </a:r>
            <a:endParaRPr sz="2300">
              <a:solidFill>
                <a:schemeClr val="dk1"/>
              </a:solidFill>
            </a:endParaRPr>
          </a:p>
          <a:p>
            <a:pPr indent="0" lvl="0" marL="0" rtl="0" algn="l">
              <a:spcBef>
                <a:spcPts val="0"/>
              </a:spcBef>
              <a:spcAft>
                <a:spcPts val="0"/>
              </a:spcAft>
              <a:buNone/>
            </a:pPr>
            <a:r>
              <a:rPr b="1" lang="en" sz="2300">
                <a:solidFill>
                  <a:schemeClr val="dk1"/>
                </a:solidFill>
              </a:rPr>
              <a:t>Inference: </a:t>
            </a:r>
            <a:r>
              <a:rPr lang="en" sz="2300">
                <a:solidFill>
                  <a:schemeClr val="dk1"/>
                </a:solidFill>
              </a:rPr>
              <a:t> “Something” blocks stain uptake in non-staining cells.</a:t>
            </a:r>
            <a:endParaRPr sz="23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7" name="Shape 757"/>
        <p:cNvGrpSpPr/>
        <p:nvPr/>
      </p:nvGrpSpPr>
      <p:grpSpPr>
        <a:xfrm>
          <a:off x="0" y="0"/>
          <a:ext cx="0" cy="0"/>
          <a:chOff x="0" y="0"/>
          <a:chExt cx="0" cy="0"/>
        </a:xfrm>
      </p:grpSpPr>
      <p:sp>
        <p:nvSpPr>
          <p:cNvPr id="758" name="Google Shape;758;p145"/>
          <p:cNvSpPr txBox="1"/>
          <p:nvPr>
            <p:ph type="title"/>
          </p:nvPr>
        </p:nvSpPr>
        <p:spPr>
          <a:xfrm>
            <a:off x="980250" y="113800"/>
            <a:ext cx="46776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Mug </a:t>
            </a:r>
            <a:r>
              <a:rPr lang="en"/>
              <a:t>Exchange</a:t>
            </a:r>
            <a:endParaRPr/>
          </a:p>
        </p:txBody>
      </p:sp>
      <p:sp>
        <p:nvSpPr>
          <p:cNvPr id="759" name="Google Shape;759;p145"/>
          <p:cNvSpPr txBox="1"/>
          <p:nvPr>
            <p:ph idx="1" type="body"/>
          </p:nvPr>
        </p:nvSpPr>
        <p:spPr>
          <a:xfrm>
            <a:off x="1494075" y="906375"/>
            <a:ext cx="62448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sz="2200"/>
              <a:t>Leave a mug, take a mug!</a:t>
            </a:r>
            <a:endParaRPr sz="2200"/>
          </a:p>
        </p:txBody>
      </p:sp>
      <p:pic>
        <p:nvPicPr>
          <p:cNvPr descr="Handles of coffee mugs (Provided by Getty Images)" id="760" name="Google Shape;760;p145"/>
          <p:cNvPicPr preferRelativeResize="0"/>
          <p:nvPr/>
        </p:nvPicPr>
        <p:blipFill>
          <a:blip r:embed="rId3">
            <a:alphaModFix/>
          </a:blip>
          <a:stretch>
            <a:fillRect/>
          </a:stretch>
        </p:blipFill>
        <p:spPr>
          <a:xfrm>
            <a:off x="5723361" y="0"/>
            <a:ext cx="3420629" cy="5143501"/>
          </a:xfrm>
          <a:prstGeom prst="rect">
            <a:avLst/>
          </a:prstGeom>
          <a:noFill/>
          <a:ln>
            <a:noFill/>
          </a:ln>
        </p:spPr>
      </p:pic>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2" name="Shape 2362"/>
        <p:cNvGrpSpPr/>
        <p:nvPr/>
      </p:nvGrpSpPr>
      <p:grpSpPr>
        <a:xfrm>
          <a:off x="0" y="0"/>
          <a:ext cx="0" cy="0"/>
          <a:chOff x="0" y="0"/>
          <a:chExt cx="0" cy="0"/>
        </a:xfrm>
      </p:grpSpPr>
      <p:sp>
        <p:nvSpPr>
          <p:cNvPr id="2363" name="Google Shape;2363;p280"/>
          <p:cNvSpPr txBox="1"/>
          <p:nvPr/>
        </p:nvSpPr>
        <p:spPr>
          <a:xfrm>
            <a:off x="437250" y="666450"/>
            <a:ext cx="5100000" cy="8136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500"/>
              </a:spcBef>
              <a:spcAft>
                <a:spcPts val="1500"/>
              </a:spcAft>
              <a:buNone/>
            </a:pPr>
            <a:r>
              <a:rPr lang="en" sz="1900">
                <a:solidFill>
                  <a:schemeClr val="dk1"/>
                </a:solidFill>
              </a:rPr>
              <a:t>Laschtschenko,P. (</a:t>
            </a:r>
            <a:r>
              <a:rPr b="1" lang="en" sz="1900">
                <a:solidFill>
                  <a:schemeClr val="dk1"/>
                </a:solidFill>
              </a:rPr>
              <a:t>1909</a:t>
            </a:r>
            <a:r>
              <a:rPr lang="en" sz="1900">
                <a:solidFill>
                  <a:schemeClr val="dk1"/>
                </a:solidFill>
              </a:rPr>
              <a:t>).  Z. Hyg. Infektionskrankh.,64,419-427</a:t>
            </a:r>
            <a:endParaRPr sz="1900">
              <a:solidFill>
                <a:schemeClr val="dk1"/>
              </a:solidFill>
            </a:endParaRPr>
          </a:p>
        </p:txBody>
      </p:sp>
      <p:sp>
        <p:nvSpPr>
          <p:cNvPr id="2364" name="Google Shape;2364;p280"/>
          <p:cNvSpPr txBox="1"/>
          <p:nvPr/>
        </p:nvSpPr>
        <p:spPr>
          <a:xfrm>
            <a:off x="743000" y="1718554"/>
            <a:ext cx="4674600" cy="853200"/>
          </a:xfrm>
          <a:prstGeom prst="rect">
            <a:avLst/>
          </a:prstGeom>
          <a:solidFill>
            <a:schemeClr val="lt2"/>
          </a:solidFill>
          <a:ln cap="flat" cmpd="sng" w="9525">
            <a:solidFill>
              <a:schemeClr val="lt2"/>
            </a:solidFill>
            <a:prstDash val="solid"/>
            <a:round/>
            <a:headEnd len="sm" w="sm" type="none"/>
            <a:tailEnd len="sm" w="sm" type="none"/>
          </a:ln>
        </p:spPr>
        <p:txBody>
          <a:bodyPr anchorCtr="0" anchor="t" bIns="91425" lIns="91425" spcFirstLastPara="1" rIns="91425" wrap="square" tIns="91425">
            <a:spAutoFit/>
          </a:bodyPr>
          <a:lstStyle/>
          <a:p>
            <a:pPr indent="0" lvl="0" marL="152400" marR="190500" rtl="0" algn="l">
              <a:lnSpc>
                <a:spcPct val="128571"/>
              </a:lnSpc>
              <a:spcBef>
                <a:spcPts val="0"/>
              </a:spcBef>
              <a:spcAft>
                <a:spcPts val="0"/>
              </a:spcAft>
              <a:buNone/>
            </a:pPr>
            <a:r>
              <a:rPr b="1" i="1" lang="en" sz="1900">
                <a:solidFill>
                  <a:srgbClr val="1F1F1F"/>
                </a:solidFill>
                <a:highlight>
                  <a:schemeClr val="lt2"/>
                </a:highlight>
              </a:rPr>
              <a:t>Title</a:t>
            </a:r>
            <a:r>
              <a:rPr i="1" lang="en" sz="1900">
                <a:solidFill>
                  <a:srgbClr val="1F1F1F"/>
                </a:solidFill>
                <a:highlight>
                  <a:schemeClr val="lt2"/>
                </a:highlight>
              </a:rPr>
              <a:t>:  “On the Germicidal and Growth-Inhibiting Effect of Egg White”</a:t>
            </a:r>
            <a:endParaRPr sz="1100">
              <a:solidFill>
                <a:schemeClr val="dk1"/>
              </a:solidFill>
            </a:endParaRPr>
          </a:p>
        </p:txBody>
      </p:sp>
      <p:pic>
        <p:nvPicPr>
          <p:cNvPr id="2365" name="Google Shape;2365;p280"/>
          <p:cNvPicPr preferRelativeResize="0"/>
          <p:nvPr/>
        </p:nvPicPr>
        <p:blipFill rotWithShape="1">
          <a:blip r:embed="rId3">
            <a:alphaModFix/>
          </a:blip>
          <a:srcRect b="0" l="0" r="5267" t="0"/>
          <a:stretch/>
        </p:blipFill>
        <p:spPr>
          <a:xfrm>
            <a:off x="5596767" y="44500"/>
            <a:ext cx="3398558" cy="5054499"/>
          </a:xfrm>
          <a:prstGeom prst="rect">
            <a:avLst/>
          </a:prstGeom>
          <a:noFill/>
          <a:ln>
            <a:noFill/>
          </a:ln>
        </p:spPr>
      </p:pic>
      <p:sp>
        <p:nvSpPr>
          <p:cNvPr id="2366" name="Google Shape;2366;p280"/>
          <p:cNvSpPr txBox="1"/>
          <p:nvPr/>
        </p:nvSpPr>
        <p:spPr>
          <a:xfrm>
            <a:off x="1406450" y="3460575"/>
            <a:ext cx="3347700" cy="70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500">
                <a:solidFill>
                  <a:schemeClr val="dk1"/>
                </a:solidFill>
              </a:rPr>
              <a:t>Lysozyme</a:t>
            </a:r>
            <a:endParaRPr b="1" sz="3500">
              <a:solidFill>
                <a:schemeClr val="dk1"/>
              </a:solidFill>
            </a:endParaRPr>
          </a:p>
        </p:txBody>
      </p:sp>
      <p:sp>
        <p:nvSpPr>
          <p:cNvPr id="2367" name="Google Shape;2367;p280"/>
          <p:cNvSpPr txBox="1"/>
          <p:nvPr/>
        </p:nvSpPr>
        <p:spPr>
          <a:xfrm>
            <a:off x="582900" y="4166775"/>
            <a:ext cx="5576700" cy="480600"/>
          </a:xfrm>
          <a:prstGeom prst="rect">
            <a:avLst/>
          </a:prstGeom>
          <a:solidFill>
            <a:srgbClr val="FFF2CC"/>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solidFill>
                  <a:schemeClr val="dk2"/>
                </a:solidFill>
              </a:rPr>
              <a:t>Alexander Fleming named the activity “lysozyme” (1922)</a:t>
            </a:r>
            <a:endParaRPr sz="17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3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1" name="Shape 2371"/>
        <p:cNvGrpSpPr/>
        <p:nvPr/>
      </p:nvGrpSpPr>
      <p:grpSpPr>
        <a:xfrm>
          <a:off x="0" y="0"/>
          <a:ext cx="0" cy="0"/>
          <a:chOff x="0" y="0"/>
          <a:chExt cx="0" cy="0"/>
        </a:xfrm>
      </p:grpSpPr>
      <p:sp>
        <p:nvSpPr>
          <p:cNvPr id="2372" name="Google Shape;2372;p281"/>
          <p:cNvSpPr txBox="1"/>
          <p:nvPr>
            <p:ph type="title"/>
          </p:nvPr>
        </p:nvSpPr>
        <p:spPr>
          <a:xfrm>
            <a:off x="3921600" y="923200"/>
            <a:ext cx="4569900" cy="31671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3500"/>
              <a:t>Respiratory secretions</a:t>
            </a:r>
            <a:endParaRPr sz="3500"/>
          </a:p>
          <a:p>
            <a:pPr indent="0" lvl="0" marL="0" rtl="0" algn="l">
              <a:spcBef>
                <a:spcPts val="0"/>
              </a:spcBef>
              <a:spcAft>
                <a:spcPts val="0"/>
              </a:spcAft>
              <a:buNone/>
            </a:pPr>
            <a:r>
              <a:t/>
            </a:r>
            <a:endParaRPr sz="3500"/>
          </a:p>
          <a:p>
            <a:pPr indent="0" lvl="0" marL="0" rtl="0" algn="l">
              <a:spcBef>
                <a:spcPts val="0"/>
              </a:spcBef>
              <a:spcAft>
                <a:spcPts val="0"/>
              </a:spcAft>
              <a:buNone/>
            </a:pPr>
            <a:r>
              <a:rPr lang="en" sz="3500"/>
              <a:t>Tears</a:t>
            </a:r>
            <a:endParaRPr sz="3500"/>
          </a:p>
          <a:p>
            <a:pPr indent="0" lvl="0" marL="0" rtl="0" algn="l">
              <a:spcBef>
                <a:spcPts val="0"/>
              </a:spcBef>
              <a:spcAft>
                <a:spcPts val="0"/>
              </a:spcAft>
              <a:buNone/>
            </a:pPr>
            <a:r>
              <a:t/>
            </a:r>
            <a:endParaRPr sz="3500"/>
          </a:p>
          <a:p>
            <a:pPr indent="0" lvl="0" marL="0" rtl="0" algn="l">
              <a:spcBef>
                <a:spcPts val="0"/>
              </a:spcBef>
              <a:spcAft>
                <a:spcPts val="0"/>
              </a:spcAft>
              <a:buNone/>
            </a:pPr>
            <a:r>
              <a:rPr lang="en" sz="3500"/>
              <a:t>Egg white</a:t>
            </a:r>
            <a:endParaRPr sz="3500"/>
          </a:p>
        </p:txBody>
      </p:sp>
      <p:pic>
        <p:nvPicPr>
          <p:cNvPr id="2373" name="Google Shape;2373;p281"/>
          <p:cNvPicPr preferRelativeResize="0"/>
          <p:nvPr/>
        </p:nvPicPr>
        <p:blipFill rotWithShape="1">
          <a:blip r:embed="rId3">
            <a:alphaModFix/>
          </a:blip>
          <a:srcRect b="6156" l="0" r="0" t="0"/>
          <a:stretch/>
        </p:blipFill>
        <p:spPr>
          <a:xfrm>
            <a:off x="126159" y="0"/>
            <a:ext cx="3661140" cy="4518030"/>
          </a:xfrm>
          <a:prstGeom prst="rect">
            <a:avLst/>
          </a:prstGeom>
          <a:noFill/>
          <a:ln>
            <a:noFill/>
          </a:ln>
        </p:spPr>
      </p:pic>
      <p:sp>
        <p:nvSpPr>
          <p:cNvPr id="2374" name="Google Shape;2374;p281"/>
          <p:cNvSpPr txBox="1"/>
          <p:nvPr/>
        </p:nvSpPr>
        <p:spPr>
          <a:xfrm>
            <a:off x="0" y="4450450"/>
            <a:ext cx="8209200" cy="462000"/>
          </a:xfrm>
          <a:prstGeom prst="rect">
            <a:avLst/>
          </a:prstGeom>
          <a:noFill/>
          <a:ln>
            <a:noFill/>
          </a:ln>
        </p:spPr>
        <p:txBody>
          <a:bodyPr anchorCtr="0" anchor="t" bIns="114350" lIns="114350" spcFirstLastPara="1" rIns="114350" wrap="square" tIns="114350">
            <a:spAutoFit/>
          </a:bodyPr>
          <a:lstStyle/>
          <a:p>
            <a:pPr indent="0" lvl="0" marL="0" rtl="0" algn="l">
              <a:spcBef>
                <a:spcPts val="0"/>
              </a:spcBef>
              <a:spcAft>
                <a:spcPts val="0"/>
              </a:spcAft>
              <a:buNone/>
            </a:pPr>
            <a:r>
              <a:rPr lang="en" sz="1501" u="sng">
                <a:solidFill>
                  <a:srgbClr val="1EAC4C"/>
                </a:solidFill>
                <a:hlinkClick r:id="rId4">
                  <a:extLst>
                    <a:ext uri="{A12FA001-AC4F-418D-AE19-62706E023703}">
                      <ahyp:hlinkClr val="tx"/>
                    </a:ext>
                  </a:extLst>
                </a:hlinkClick>
              </a:rPr>
              <a:t>https://pdb101.rcsb.org/sci-art/goodsell-gallery/respiratory-droplet</a:t>
            </a:r>
            <a:endParaRPr sz="1501">
              <a:solidFill>
                <a:srgbClr val="1EAC4C"/>
              </a:solidFill>
            </a:endParaRPr>
          </a:p>
        </p:txBody>
      </p:sp>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8" name="Shape 2378"/>
        <p:cNvGrpSpPr/>
        <p:nvPr/>
      </p:nvGrpSpPr>
      <p:grpSpPr>
        <a:xfrm>
          <a:off x="0" y="0"/>
          <a:ext cx="0" cy="0"/>
          <a:chOff x="0" y="0"/>
          <a:chExt cx="0" cy="0"/>
        </a:xfrm>
      </p:grpSpPr>
      <p:pic>
        <p:nvPicPr>
          <p:cNvPr id="2379" name="Google Shape;2379;p282"/>
          <p:cNvPicPr preferRelativeResize="0"/>
          <p:nvPr/>
        </p:nvPicPr>
        <p:blipFill>
          <a:blip r:embed="rId3">
            <a:alphaModFix/>
          </a:blip>
          <a:stretch>
            <a:fillRect/>
          </a:stretch>
        </p:blipFill>
        <p:spPr>
          <a:xfrm>
            <a:off x="2" y="1"/>
            <a:ext cx="8761774" cy="4783050"/>
          </a:xfrm>
          <a:prstGeom prst="rect">
            <a:avLst/>
          </a:prstGeom>
          <a:noFill/>
          <a:ln>
            <a:noFill/>
          </a:ln>
        </p:spPr>
      </p:pic>
      <p:sp>
        <p:nvSpPr>
          <p:cNvPr id="2380" name="Google Shape;2380;p282"/>
          <p:cNvSpPr txBox="1"/>
          <p:nvPr/>
        </p:nvSpPr>
        <p:spPr>
          <a:xfrm>
            <a:off x="6153575" y="4762200"/>
            <a:ext cx="2608200" cy="38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1300">
                <a:solidFill>
                  <a:schemeClr val="dk1"/>
                </a:solidFill>
              </a:rPr>
              <a:t>Image created with Gemini AI</a:t>
            </a:r>
            <a:endParaRPr b="1" i="1" sz="1300">
              <a:solidFill>
                <a:schemeClr val="dk1"/>
              </a:solidFill>
            </a:endParaRPr>
          </a:p>
        </p:txBody>
      </p:sp>
    </p:spTree>
  </p:cSld>
  <p:clrMapOvr>
    <a:masterClrMapping/>
  </p:clrMapOvr>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2384" name="Shape 2384"/>
        <p:cNvGrpSpPr/>
        <p:nvPr/>
      </p:nvGrpSpPr>
      <p:grpSpPr>
        <a:xfrm>
          <a:off x="0" y="0"/>
          <a:ext cx="0" cy="0"/>
          <a:chOff x="0" y="0"/>
          <a:chExt cx="0" cy="0"/>
        </a:xfrm>
      </p:grpSpPr>
      <p:pic>
        <p:nvPicPr>
          <p:cNvPr id="2385" name="Google Shape;2385;p283"/>
          <p:cNvPicPr preferRelativeResize="0"/>
          <p:nvPr/>
        </p:nvPicPr>
        <p:blipFill rotWithShape="1">
          <a:blip r:embed="rId3">
            <a:alphaModFix/>
          </a:blip>
          <a:srcRect b="17702" l="0" r="26286" t="0"/>
          <a:stretch/>
        </p:blipFill>
        <p:spPr>
          <a:xfrm>
            <a:off x="981788" y="824737"/>
            <a:ext cx="3216301" cy="1947100"/>
          </a:xfrm>
          <a:prstGeom prst="rect">
            <a:avLst/>
          </a:prstGeom>
          <a:noFill/>
          <a:ln>
            <a:noFill/>
          </a:ln>
        </p:spPr>
      </p:pic>
      <p:pic>
        <p:nvPicPr>
          <p:cNvPr id="2386" name="Google Shape;2386;p283"/>
          <p:cNvPicPr preferRelativeResize="0"/>
          <p:nvPr/>
        </p:nvPicPr>
        <p:blipFill>
          <a:blip r:embed="rId4">
            <a:alphaModFix/>
          </a:blip>
          <a:stretch>
            <a:fillRect/>
          </a:stretch>
        </p:blipFill>
        <p:spPr>
          <a:xfrm>
            <a:off x="4198088" y="824750"/>
            <a:ext cx="2467658" cy="1947100"/>
          </a:xfrm>
          <a:prstGeom prst="rect">
            <a:avLst/>
          </a:prstGeom>
          <a:noFill/>
          <a:ln>
            <a:noFill/>
          </a:ln>
        </p:spPr>
      </p:pic>
      <p:sp>
        <p:nvSpPr>
          <p:cNvPr id="2387" name="Google Shape;2387;p283"/>
          <p:cNvSpPr txBox="1"/>
          <p:nvPr/>
        </p:nvSpPr>
        <p:spPr>
          <a:xfrm>
            <a:off x="915600" y="268025"/>
            <a:ext cx="7312800" cy="68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chemeClr val="dk1"/>
                </a:solidFill>
              </a:rPr>
              <a:t>Long history of egg white as “folk remedy”</a:t>
            </a:r>
            <a:endParaRPr b="1" sz="2400">
              <a:solidFill>
                <a:schemeClr val="dk1"/>
              </a:solidFill>
            </a:endParaRPr>
          </a:p>
        </p:txBody>
      </p:sp>
      <p:sp>
        <p:nvSpPr>
          <p:cNvPr id="2388" name="Google Shape;2388;p283"/>
          <p:cNvSpPr txBox="1"/>
          <p:nvPr/>
        </p:nvSpPr>
        <p:spPr>
          <a:xfrm>
            <a:off x="981788" y="2771850"/>
            <a:ext cx="64254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1600">
                <a:solidFill>
                  <a:schemeClr val="dk1"/>
                </a:solidFill>
              </a:rPr>
              <a:t>“De materia medica”:  soothing salve for sore eyes.</a:t>
            </a:r>
            <a:endParaRPr b="1" i="1" sz="1600">
              <a:solidFill>
                <a:schemeClr val="dk1"/>
              </a:solidFill>
            </a:endParaRPr>
          </a:p>
        </p:txBody>
      </p:sp>
      <p:sp>
        <p:nvSpPr>
          <p:cNvPr id="2389" name="Google Shape;2389;p283"/>
          <p:cNvSpPr txBox="1"/>
          <p:nvPr/>
        </p:nvSpPr>
        <p:spPr>
          <a:xfrm>
            <a:off x="1017000" y="3158800"/>
            <a:ext cx="7267200" cy="36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chemeClr val="dk1"/>
                </a:solidFill>
              </a:rPr>
              <a:t>Ethnopharmacology:  Historical records for evidence of medical practices.</a:t>
            </a:r>
            <a:endParaRPr sz="1600">
              <a:solidFill>
                <a:schemeClr val="dk1"/>
              </a:solidFill>
            </a:endParaRPr>
          </a:p>
        </p:txBody>
      </p:sp>
      <p:sp>
        <p:nvSpPr>
          <p:cNvPr id="2390" name="Google Shape;2390;p283"/>
          <p:cNvSpPr txBox="1"/>
          <p:nvPr/>
        </p:nvSpPr>
        <p:spPr>
          <a:xfrm>
            <a:off x="4054675" y="4073875"/>
            <a:ext cx="37902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u="sng">
                <a:solidFill>
                  <a:srgbClr val="1EAC4C"/>
                </a:solidFill>
                <a:hlinkClick r:id="rId5">
                  <a:extLst>
                    <a:ext uri="{A12FA001-AC4F-418D-AE19-62706E023703}">
                      <ahyp:hlinkClr val="tx"/>
                    </a:ext>
                  </a:extLst>
                </a:hlinkClick>
              </a:rPr>
              <a:t>Radiolab Episode:  Staph Retreat</a:t>
            </a:r>
            <a:endParaRPr sz="1800">
              <a:solidFill>
                <a:srgbClr val="1EAC4C"/>
              </a:solidFill>
            </a:endParaRPr>
          </a:p>
        </p:txBody>
      </p:sp>
      <p:sp>
        <p:nvSpPr>
          <p:cNvPr id="2391" name="Google Shape;2391;p283"/>
          <p:cNvSpPr/>
          <p:nvPr/>
        </p:nvSpPr>
        <p:spPr>
          <a:xfrm rot="-2700000">
            <a:off x="7387591" y="3926277"/>
            <a:ext cx="1114539" cy="456521"/>
          </a:xfrm>
          <a:custGeom>
            <a:rect b="b" l="l" r="r" t="t"/>
            <a:pathLst>
              <a:path extrusionOk="0" h="18261" w="44582">
                <a:moveTo>
                  <a:pt x="8513" y="7400"/>
                </a:moveTo>
                <a:cubicBezTo>
                  <a:pt x="7973" y="4691"/>
                  <a:pt x="10765" y="1726"/>
                  <a:pt x="13304" y="637"/>
                </a:cubicBezTo>
                <a:cubicBezTo>
                  <a:pt x="14962" y="-74"/>
                  <a:pt x="18200" y="2344"/>
                  <a:pt x="17530" y="4019"/>
                </a:cubicBezTo>
                <a:cubicBezTo>
                  <a:pt x="14926" y="10530"/>
                  <a:pt x="-4899" y="13781"/>
                  <a:pt x="1187" y="17263"/>
                </a:cubicBezTo>
                <a:cubicBezTo>
                  <a:pt x="6669" y="20399"/>
                  <a:pt x="15410" y="15352"/>
                  <a:pt x="18658" y="9936"/>
                </a:cubicBezTo>
                <a:cubicBezTo>
                  <a:pt x="20130" y="7481"/>
                  <a:pt x="21732" y="2176"/>
                  <a:pt x="24293" y="3455"/>
                </a:cubicBezTo>
                <a:cubicBezTo>
                  <a:pt x="27676" y="5145"/>
                  <a:pt x="23381" y="13823"/>
                  <a:pt x="27111" y="14445"/>
                </a:cubicBezTo>
                <a:cubicBezTo>
                  <a:pt x="31312" y="15146"/>
                  <a:pt x="33680" y="9003"/>
                  <a:pt x="36692" y="5991"/>
                </a:cubicBezTo>
                <a:cubicBezTo>
                  <a:pt x="38447" y="4236"/>
                  <a:pt x="41418" y="4083"/>
                  <a:pt x="43173" y="2328"/>
                </a:cubicBezTo>
                <a:cubicBezTo>
                  <a:pt x="44714" y="787"/>
                  <a:pt x="38871" y="1483"/>
                  <a:pt x="36692" y="1483"/>
                </a:cubicBezTo>
                <a:cubicBezTo>
                  <a:pt x="34937" y="1483"/>
                  <a:pt x="40062" y="500"/>
                  <a:pt x="41764" y="74"/>
                </a:cubicBezTo>
                <a:cubicBezTo>
                  <a:pt x="44133" y="-519"/>
                  <a:pt x="44582" y="4395"/>
                  <a:pt x="44582" y="6837"/>
                </a:cubicBezTo>
              </a:path>
            </a:pathLst>
          </a:custGeom>
          <a:noFill/>
          <a:ln cap="flat" cmpd="sng" w="28575">
            <a:solidFill>
              <a:schemeClr val="dk1"/>
            </a:solidFill>
            <a:prstDash val="solid"/>
            <a:round/>
            <a:headEnd len="med" w="med" type="none"/>
            <a:tailEnd len="med" w="med" type="none"/>
          </a:ln>
        </p:spPr>
      </p:sp>
      <p:pic>
        <p:nvPicPr>
          <p:cNvPr id="2392" name="Google Shape;2392;p283"/>
          <p:cNvPicPr preferRelativeResize="0"/>
          <p:nvPr/>
        </p:nvPicPr>
        <p:blipFill>
          <a:blip r:embed="rId6">
            <a:alphaModFix/>
          </a:blip>
          <a:stretch>
            <a:fillRect/>
          </a:stretch>
        </p:blipFill>
        <p:spPr>
          <a:xfrm>
            <a:off x="3169823" y="3824213"/>
            <a:ext cx="884850" cy="1013524"/>
          </a:xfrm>
          <a:prstGeom prst="rect">
            <a:avLst/>
          </a:prstGeom>
          <a:noFill/>
          <a:ln>
            <a:noFill/>
          </a:ln>
        </p:spPr>
      </p:pic>
    </p:spTree>
  </p:cSld>
  <p:clrMapOvr>
    <a:masterClrMapping/>
  </p:clrMapOvr>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6" name="Shape 2396"/>
        <p:cNvGrpSpPr/>
        <p:nvPr/>
      </p:nvGrpSpPr>
      <p:grpSpPr>
        <a:xfrm>
          <a:off x="0" y="0"/>
          <a:ext cx="0" cy="0"/>
          <a:chOff x="0" y="0"/>
          <a:chExt cx="0" cy="0"/>
        </a:xfrm>
      </p:grpSpPr>
      <p:pic>
        <p:nvPicPr>
          <p:cNvPr id="2397" name="Google Shape;2397;p284"/>
          <p:cNvPicPr preferRelativeResize="0"/>
          <p:nvPr/>
        </p:nvPicPr>
        <p:blipFill>
          <a:blip r:embed="rId3">
            <a:alphaModFix/>
          </a:blip>
          <a:stretch>
            <a:fillRect/>
          </a:stretch>
        </p:blipFill>
        <p:spPr>
          <a:xfrm>
            <a:off x="333900" y="1323975"/>
            <a:ext cx="3558550" cy="3558550"/>
          </a:xfrm>
          <a:prstGeom prst="rect">
            <a:avLst/>
          </a:prstGeom>
          <a:noFill/>
          <a:ln>
            <a:noFill/>
          </a:ln>
        </p:spPr>
      </p:pic>
      <p:pic>
        <p:nvPicPr>
          <p:cNvPr id="2398" name="Google Shape;2398;p284"/>
          <p:cNvPicPr preferRelativeResize="0"/>
          <p:nvPr/>
        </p:nvPicPr>
        <p:blipFill>
          <a:blip r:embed="rId4">
            <a:alphaModFix/>
          </a:blip>
          <a:stretch>
            <a:fillRect/>
          </a:stretch>
        </p:blipFill>
        <p:spPr>
          <a:xfrm>
            <a:off x="3748976" y="1974277"/>
            <a:ext cx="2029525" cy="2686150"/>
          </a:xfrm>
          <a:prstGeom prst="rect">
            <a:avLst/>
          </a:prstGeom>
          <a:noFill/>
          <a:ln>
            <a:noFill/>
          </a:ln>
        </p:spPr>
      </p:pic>
      <p:sp>
        <p:nvSpPr>
          <p:cNvPr id="2399" name="Google Shape;2399;p284"/>
          <p:cNvSpPr txBox="1"/>
          <p:nvPr>
            <p:ph type="title"/>
          </p:nvPr>
        </p:nvSpPr>
        <p:spPr>
          <a:xfrm>
            <a:off x="370809" y="857726"/>
            <a:ext cx="8402400" cy="408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a:t>Lysozyme:        First Enzyme Structure to be Solved (1965)</a:t>
            </a:r>
            <a:endParaRPr b="1"/>
          </a:p>
        </p:txBody>
      </p:sp>
      <p:sp>
        <p:nvSpPr>
          <p:cNvPr id="2400" name="Google Shape;2400;p284"/>
          <p:cNvSpPr txBox="1"/>
          <p:nvPr/>
        </p:nvSpPr>
        <p:spPr>
          <a:xfrm>
            <a:off x="6519000" y="4135875"/>
            <a:ext cx="22542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Calibri"/>
                <a:ea typeface="Calibri"/>
                <a:cs typeface="Calibri"/>
                <a:sym typeface="Calibri"/>
              </a:rPr>
              <a:t>Crystallized</a:t>
            </a:r>
            <a:r>
              <a:rPr lang="en" sz="1800">
                <a:solidFill>
                  <a:schemeClr val="dk2"/>
                </a:solidFill>
                <a:latin typeface="Calibri"/>
                <a:ea typeface="Calibri"/>
                <a:cs typeface="Calibri"/>
                <a:sym typeface="Calibri"/>
              </a:rPr>
              <a:t> in 1933.</a:t>
            </a:r>
            <a:endParaRPr sz="1800">
              <a:solidFill>
                <a:schemeClr val="dk2"/>
              </a:solidFill>
              <a:latin typeface="Calibri"/>
              <a:ea typeface="Calibri"/>
              <a:cs typeface="Calibri"/>
              <a:sym typeface="Calibri"/>
            </a:endParaRPr>
          </a:p>
        </p:txBody>
      </p:sp>
    </p:spTree>
  </p:cSld>
  <p:clrMapOvr>
    <a:masterClrMapping/>
  </p:clrMapOvr>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4" name="Shape 2404"/>
        <p:cNvGrpSpPr/>
        <p:nvPr/>
      </p:nvGrpSpPr>
      <p:grpSpPr>
        <a:xfrm>
          <a:off x="0" y="0"/>
          <a:ext cx="0" cy="0"/>
          <a:chOff x="0" y="0"/>
          <a:chExt cx="0" cy="0"/>
        </a:xfrm>
      </p:grpSpPr>
      <p:pic>
        <p:nvPicPr>
          <p:cNvPr id="2405" name="Google Shape;2405;p285"/>
          <p:cNvPicPr preferRelativeResize="0"/>
          <p:nvPr/>
        </p:nvPicPr>
        <p:blipFill>
          <a:blip r:embed="rId3">
            <a:alphaModFix/>
          </a:blip>
          <a:stretch>
            <a:fillRect/>
          </a:stretch>
        </p:blipFill>
        <p:spPr>
          <a:xfrm>
            <a:off x="775577" y="629264"/>
            <a:ext cx="3254753" cy="4266225"/>
          </a:xfrm>
          <a:prstGeom prst="rect">
            <a:avLst/>
          </a:prstGeom>
          <a:noFill/>
          <a:ln>
            <a:noFill/>
          </a:ln>
        </p:spPr>
      </p:pic>
      <p:grpSp>
        <p:nvGrpSpPr>
          <p:cNvPr id="2406" name="Google Shape;2406;p285"/>
          <p:cNvGrpSpPr/>
          <p:nvPr/>
        </p:nvGrpSpPr>
        <p:grpSpPr>
          <a:xfrm>
            <a:off x="1130575" y="1043625"/>
            <a:ext cx="2544750" cy="2599650"/>
            <a:chOff x="4572000" y="1271925"/>
            <a:chExt cx="2544750" cy="2599650"/>
          </a:xfrm>
        </p:grpSpPr>
        <p:sp>
          <p:nvSpPr>
            <p:cNvPr id="2407" name="Google Shape;2407;p285"/>
            <p:cNvSpPr/>
            <p:nvPr/>
          </p:nvSpPr>
          <p:spPr>
            <a:xfrm>
              <a:off x="4699350" y="1333275"/>
              <a:ext cx="2417400" cy="25383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408" name="Google Shape;2408;p285"/>
            <p:cNvPicPr preferRelativeResize="0"/>
            <p:nvPr/>
          </p:nvPicPr>
          <p:blipFill rotWithShape="1">
            <a:blip r:embed="rId3">
              <a:alphaModFix amt="7000"/>
            </a:blip>
            <a:srcRect b="30317" l="10807" r="14921" t="10191"/>
            <a:stretch/>
          </p:blipFill>
          <p:spPr>
            <a:xfrm>
              <a:off x="4572000" y="1271925"/>
              <a:ext cx="2417299" cy="2538176"/>
            </a:xfrm>
            <a:prstGeom prst="rect">
              <a:avLst/>
            </a:prstGeom>
            <a:noFill/>
            <a:ln>
              <a:noFill/>
            </a:ln>
          </p:spPr>
        </p:pic>
      </p:grpSp>
      <p:pic>
        <p:nvPicPr>
          <p:cNvPr id="2409" name="Google Shape;2409;p285"/>
          <p:cNvPicPr preferRelativeResize="0"/>
          <p:nvPr/>
        </p:nvPicPr>
        <p:blipFill>
          <a:blip r:embed="rId4">
            <a:alphaModFix/>
          </a:blip>
          <a:stretch>
            <a:fillRect/>
          </a:stretch>
        </p:blipFill>
        <p:spPr>
          <a:xfrm>
            <a:off x="4243800" y="1763000"/>
            <a:ext cx="3448050" cy="2114550"/>
          </a:xfrm>
          <a:prstGeom prst="rect">
            <a:avLst/>
          </a:prstGeom>
          <a:noFill/>
          <a:ln>
            <a:noFill/>
          </a:ln>
        </p:spPr>
      </p:pic>
      <p:sp>
        <p:nvSpPr>
          <p:cNvPr id="2410" name="Google Shape;2410;p285"/>
          <p:cNvSpPr txBox="1"/>
          <p:nvPr/>
        </p:nvSpPr>
        <p:spPr>
          <a:xfrm>
            <a:off x="4381250" y="38775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u="sng">
                <a:solidFill>
                  <a:schemeClr val="hlink"/>
                </a:solidFill>
                <a:hlinkClick r:id="rId5"/>
              </a:rPr>
              <a:t>https://undsci.berkeley.edu/understanding-science-101/the-core-of-science-relating-evidence-and-ideas/</a:t>
            </a:r>
            <a:endParaRPr sz="600"/>
          </a:p>
        </p:txBody>
      </p:sp>
      <p:sp>
        <p:nvSpPr>
          <p:cNvPr id="2411" name="Google Shape;2411;p285"/>
          <p:cNvSpPr txBox="1"/>
          <p:nvPr>
            <p:ph type="title"/>
          </p:nvPr>
        </p:nvSpPr>
        <p:spPr>
          <a:xfrm>
            <a:off x="762150" y="310600"/>
            <a:ext cx="6883800" cy="4617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3000"/>
              <a:t>Process of science</a:t>
            </a:r>
            <a:endParaRPr sz="3000"/>
          </a:p>
        </p:txBody>
      </p:sp>
      <p:sp>
        <p:nvSpPr>
          <p:cNvPr id="2412" name="Google Shape;2412;p285"/>
          <p:cNvSpPr txBox="1"/>
          <p:nvPr/>
        </p:nvSpPr>
        <p:spPr>
          <a:xfrm>
            <a:off x="4116625" y="969850"/>
            <a:ext cx="4029000" cy="61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2200">
                <a:solidFill>
                  <a:schemeClr val="dk1"/>
                </a:solidFill>
              </a:rPr>
              <a:t>Function provided the clues</a:t>
            </a:r>
            <a:endParaRPr b="1" i="1" sz="2200">
              <a:solidFill>
                <a:schemeClr val="dk1"/>
              </a:solidFill>
            </a:endParaRPr>
          </a:p>
        </p:txBody>
      </p:sp>
      <p:cxnSp>
        <p:nvCxnSpPr>
          <p:cNvPr id="2413" name="Google Shape;2413;p285"/>
          <p:cNvCxnSpPr>
            <a:endCxn id="2409" idx="0"/>
          </p:cNvCxnSpPr>
          <p:nvPr/>
        </p:nvCxnSpPr>
        <p:spPr>
          <a:xfrm rot="10800000">
            <a:off x="5967825" y="1763000"/>
            <a:ext cx="10500" cy="775500"/>
          </a:xfrm>
          <a:prstGeom prst="straightConnector1">
            <a:avLst/>
          </a:prstGeom>
          <a:noFill/>
          <a:ln cap="flat" cmpd="sng" w="9525">
            <a:solidFill>
              <a:schemeClr val="dk2"/>
            </a:solidFill>
            <a:prstDash val="solid"/>
            <a:round/>
            <a:headEnd len="med" w="med" type="none"/>
            <a:tailEnd len="med" w="med" type="triangle"/>
          </a:ln>
        </p:spPr>
      </p:cxnSp>
      <p:sp>
        <p:nvSpPr>
          <p:cNvPr id="2414" name="Google Shape;2414;p285"/>
          <p:cNvSpPr txBox="1"/>
          <p:nvPr/>
        </p:nvSpPr>
        <p:spPr>
          <a:xfrm>
            <a:off x="4561425" y="1430800"/>
            <a:ext cx="2812800" cy="382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Calibri"/>
                <a:ea typeface="Calibri"/>
                <a:cs typeface="Calibri"/>
                <a:sym typeface="Calibri"/>
              </a:rPr>
              <a:t>Microbes grow in </a:t>
            </a:r>
            <a:r>
              <a:rPr lang="en" sz="1800">
                <a:solidFill>
                  <a:schemeClr val="dk2"/>
                </a:solidFill>
                <a:latin typeface="Calibri"/>
                <a:ea typeface="Calibri"/>
                <a:cs typeface="Calibri"/>
                <a:sym typeface="Calibri"/>
              </a:rPr>
              <a:t>egg white</a:t>
            </a:r>
            <a:endParaRPr sz="1800">
              <a:solidFill>
                <a:schemeClr val="dk2"/>
              </a:solidFill>
              <a:latin typeface="Calibri"/>
              <a:ea typeface="Calibri"/>
              <a:cs typeface="Calibri"/>
              <a:sym typeface="Calibri"/>
            </a:endParaRPr>
          </a:p>
        </p:txBody>
      </p:sp>
      <p:cxnSp>
        <p:nvCxnSpPr>
          <p:cNvPr id="2415" name="Google Shape;2415;p285"/>
          <p:cNvCxnSpPr/>
          <p:nvPr/>
        </p:nvCxnSpPr>
        <p:spPr>
          <a:xfrm flipH="1" rot="10800000">
            <a:off x="7159800" y="2469725"/>
            <a:ext cx="533700" cy="525000"/>
          </a:xfrm>
          <a:prstGeom prst="straightConnector1">
            <a:avLst/>
          </a:prstGeom>
          <a:noFill/>
          <a:ln cap="flat" cmpd="sng" w="9525">
            <a:solidFill>
              <a:schemeClr val="dk2"/>
            </a:solidFill>
            <a:prstDash val="solid"/>
            <a:round/>
            <a:headEnd len="med" w="med" type="none"/>
            <a:tailEnd len="med" w="med" type="triangle"/>
          </a:ln>
        </p:spPr>
      </p:cxnSp>
      <p:sp>
        <p:nvSpPr>
          <p:cNvPr id="2416" name="Google Shape;2416;p285"/>
          <p:cNvSpPr txBox="1"/>
          <p:nvPr/>
        </p:nvSpPr>
        <p:spPr>
          <a:xfrm>
            <a:off x="7693500" y="1998275"/>
            <a:ext cx="1367700" cy="122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Calibri"/>
                <a:ea typeface="Calibri"/>
                <a:cs typeface="Calibri"/>
                <a:sym typeface="Calibri"/>
              </a:rPr>
              <a:t>Not all </a:t>
            </a:r>
            <a:r>
              <a:rPr lang="en" sz="1800">
                <a:solidFill>
                  <a:schemeClr val="dk2"/>
                </a:solidFill>
                <a:latin typeface="Calibri"/>
                <a:ea typeface="Calibri"/>
                <a:cs typeface="Calibri"/>
                <a:sym typeface="Calibri"/>
              </a:rPr>
              <a:t>Microbes grow in egg white</a:t>
            </a:r>
            <a:endParaRPr sz="1800">
              <a:solidFill>
                <a:schemeClr val="dk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0" name="Shape 2420"/>
        <p:cNvGrpSpPr/>
        <p:nvPr/>
      </p:nvGrpSpPr>
      <p:grpSpPr>
        <a:xfrm>
          <a:off x="0" y="0"/>
          <a:ext cx="0" cy="0"/>
          <a:chOff x="0" y="0"/>
          <a:chExt cx="0" cy="0"/>
        </a:xfrm>
      </p:grpSpPr>
      <p:sp>
        <p:nvSpPr>
          <p:cNvPr id="2421" name="Google Shape;2421;p286"/>
          <p:cNvSpPr txBox="1"/>
          <p:nvPr>
            <p:ph idx="1" type="body"/>
          </p:nvPr>
        </p:nvSpPr>
        <p:spPr>
          <a:xfrm>
            <a:off x="800197" y="855875"/>
            <a:ext cx="3437100" cy="3998400"/>
          </a:xfrm>
          <a:prstGeom prst="rect">
            <a:avLst/>
          </a:prstGeom>
          <a:ln cap="flat" cmpd="sng" w="9525">
            <a:solidFill>
              <a:srgbClr val="000000"/>
            </a:solidFill>
            <a:prstDash val="solid"/>
            <a:round/>
            <a:headEnd len="sm" w="sm" type="none"/>
            <a:tailEnd len="sm" w="sm" type="none"/>
          </a:ln>
        </p:spPr>
        <p:txBody>
          <a:bodyPr anchorCtr="0" anchor="t" bIns="34275" lIns="68575" spcFirstLastPara="1" rIns="68575" wrap="square" tIns="34275">
            <a:normAutofit lnSpcReduction="10000"/>
          </a:bodyPr>
          <a:lstStyle/>
          <a:p>
            <a:pPr indent="0" lvl="0" marL="0" rtl="0" algn="ctr">
              <a:spcBef>
                <a:spcPts val="0"/>
              </a:spcBef>
              <a:spcAft>
                <a:spcPts val="0"/>
              </a:spcAft>
              <a:buNone/>
            </a:pPr>
            <a:r>
              <a:rPr b="1" lang="en" sz="2500">
                <a:solidFill>
                  <a:schemeClr val="dk1"/>
                </a:solidFill>
              </a:rPr>
              <a:t>Parts, Purposes, Complexities</a:t>
            </a:r>
            <a:endParaRPr b="1" sz="2500">
              <a:solidFill>
                <a:schemeClr val="dk1"/>
              </a:solidFill>
            </a:endParaRPr>
          </a:p>
          <a:p>
            <a:pPr indent="0" lvl="0" marL="0" rtl="0" algn="ctr">
              <a:spcBef>
                <a:spcPts val="0"/>
              </a:spcBef>
              <a:spcAft>
                <a:spcPts val="0"/>
              </a:spcAft>
              <a:buNone/>
            </a:pPr>
            <a:r>
              <a:t/>
            </a:r>
            <a:endParaRPr b="1" sz="2500">
              <a:solidFill>
                <a:schemeClr val="dk1"/>
              </a:solidFill>
            </a:endParaRPr>
          </a:p>
          <a:p>
            <a:pPr indent="0" lvl="0" marL="0" rtl="0" algn="l">
              <a:lnSpc>
                <a:spcPct val="115000"/>
              </a:lnSpc>
              <a:spcBef>
                <a:spcPts val="0"/>
              </a:spcBef>
              <a:spcAft>
                <a:spcPts val="0"/>
              </a:spcAft>
              <a:buNone/>
            </a:pPr>
            <a:r>
              <a:rPr lang="en" sz="2216">
                <a:solidFill>
                  <a:srgbClr val="222222"/>
                </a:solidFill>
              </a:rPr>
              <a:t>What are its </a:t>
            </a:r>
            <a:r>
              <a:rPr b="1" lang="en" sz="2216">
                <a:solidFill>
                  <a:srgbClr val="222222"/>
                </a:solidFill>
              </a:rPr>
              <a:t>parts</a:t>
            </a:r>
            <a:r>
              <a:rPr lang="en" sz="2216">
                <a:solidFill>
                  <a:srgbClr val="222222"/>
                </a:solidFill>
              </a:rPr>
              <a:t>? </a:t>
            </a:r>
            <a:endParaRPr sz="2216">
              <a:solidFill>
                <a:srgbClr val="222222"/>
              </a:solidFill>
            </a:endParaRPr>
          </a:p>
          <a:p>
            <a:pPr indent="0" lvl="0" marL="457200" rtl="0" algn="l">
              <a:lnSpc>
                <a:spcPct val="115000"/>
              </a:lnSpc>
              <a:spcBef>
                <a:spcPts val="1500"/>
              </a:spcBef>
              <a:spcAft>
                <a:spcPts val="0"/>
              </a:spcAft>
              <a:buNone/>
            </a:pPr>
            <a:r>
              <a:rPr lang="en" sz="1900">
                <a:solidFill>
                  <a:srgbClr val="222222"/>
                </a:solidFill>
              </a:rPr>
              <a:t>What are its pieces or components?</a:t>
            </a:r>
            <a:endParaRPr sz="1900">
              <a:solidFill>
                <a:srgbClr val="222222"/>
              </a:solidFill>
            </a:endParaRPr>
          </a:p>
          <a:p>
            <a:pPr indent="0" lvl="0" marL="457200" rtl="0" algn="l">
              <a:lnSpc>
                <a:spcPct val="115000"/>
              </a:lnSpc>
              <a:spcBef>
                <a:spcPts val="3000"/>
              </a:spcBef>
              <a:spcAft>
                <a:spcPts val="0"/>
              </a:spcAft>
              <a:buNone/>
            </a:pPr>
            <a:r>
              <a:rPr lang="en" sz="1900">
                <a:solidFill>
                  <a:srgbClr val="222222"/>
                </a:solidFill>
              </a:rPr>
              <a:t>How are they organized?</a:t>
            </a:r>
            <a:endParaRPr sz="1900">
              <a:solidFill>
                <a:srgbClr val="222222"/>
              </a:solidFill>
            </a:endParaRPr>
          </a:p>
          <a:p>
            <a:pPr indent="0" lvl="0" marL="457200" rtl="0" algn="l">
              <a:lnSpc>
                <a:spcPct val="115000"/>
              </a:lnSpc>
              <a:spcBef>
                <a:spcPts val="3000"/>
              </a:spcBef>
              <a:spcAft>
                <a:spcPts val="3000"/>
              </a:spcAft>
              <a:buNone/>
            </a:pPr>
            <a:r>
              <a:rPr lang="en" sz="1900">
                <a:solidFill>
                  <a:srgbClr val="222222"/>
                </a:solidFill>
              </a:rPr>
              <a:t>Which pieces are touching?</a:t>
            </a:r>
            <a:endParaRPr b="1" sz="2500">
              <a:solidFill>
                <a:schemeClr val="dk1"/>
              </a:solidFill>
            </a:endParaRPr>
          </a:p>
        </p:txBody>
      </p:sp>
      <p:sp>
        <p:nvSpPr>
          <p:cNvPr id="2422" name="Google Shape;2422;p286"/>
          <p:cNvSpPr txBox="1"/>
          <p:nvPr>
            <p:ph type="title"/>
          </p:nvPr>
        </p:nvSpPr>
        <p:spPr>
          <a:xfrm>
            <a:off x="762144" y="3106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i="1" lang="en"/>
              <a:t>Building on this morning:</a:t>
            </a:r>
            <a:endParaRPr b="1" i="1"/>
          </a:p>
        </p:txBody>
      </p:sp>
      <p:sp>
        <p:nvSpPr>
          <p:cNvPr id="2423" name="Google Shape;2423;p286"/>
          <p:cNvSpPr txBox="1"/>
          <p:nvPr>
            <p:ph idx="1" type="body"/>
          </p:nvPr>
        </p:nvSpPr>
        <p:spPr>
          <a:xfrm>
            <a:off x="5065000" y="718900"/>
            <a:ext cx="3437100" cy="2754000"/>
          </a:xfrm>
          <a:prstGeom prst="rect">
            <a:avLst/>
          </a:prstGeom>
          <a:ln cap="flat" cmpd="sng" w="9525">
            <a:solidFill>
              <a:srgbClr val="000000"/>
            </a:solidFill>
            <a:prstDash val="solid"/>
            <a:round/>
            <a:headEnd len="sm" w="sm" type="none"/>
            <a:tailEnd len="sm" w="sm" type="none"/>
          </a:ln>
        </p:spPr>
        <p:txBody>
          <a:bodyPr anchorCtr="0" anchor="t" bIns="34275" lIns="68575" spcFirstLastPara="1" rIns="68575" wrap="square" tIns="34275">
            <a:normAutofit/>
          </a:bodyPr>
          <a:lstStyle/>
          <a:p>
            <a:pPr indent="0" lvl="0" marL="0" rtl="0" algn="ctr">
              <a:spcBef>
                <a:spcPts val="0"/>
              </a:spcBef>
              <a:spcAft>
                <a:spcPts val="0"/>
              </a:spcAft>
              <a:buNone/>
            </a:pPr>
            <a:r>
              <a:rPr b="1" lang="en" sz="2500">
                <a:solidFill>
                  <a:schemeClr val="dk1"/>
                </a:solidFill>
              </a:rPr>
              <a:t>Observe &amp; Describe</a:t>
            </a:r>
            <a:endParaRPr b="1" sz="2500">
              <a:solidFill>
                <a:schemeClr val="dk1"/>
              </a:solidFill>
            </a:endParaRPr>
          </a:p>
          <a:p>
            <a:pPr indent="0" lvl="0" marL="0" rtl="0" algn="ctr">
              <a:spcBef>
                <a:spcPts val="0"/>
              </a:spcBef>
              <a:spcAft>
                <a:spcPts val="0"/>
              </a:spcAft>
              <a:buNone/>
            </a:pPr>
            <a:r>
              <a:t/>
            </a:r>
            <a:endParaRPr b="1" sz="2500">
              <a:solidFill>
                <a:schemeClr val="dk1"/>
              </a:solidFill>
            </a:endParaRPr>
          </a:p>
          <a:p>
            <a:pPr indent="0" lvl="0" marL="0" rtl="0" algn="l">
              <a:spcBef>
                <a:spcPts val="0"/>
              </a:spcBef>
              <a:spcAft>
                <a:spcPts val="0"/>
              </a:spcAft>
              <a:buNone/>
            </a:pPr>
            <a:r>
              <a:rPr lang="en" sz="1900">
                <a:solidFill>
                  <a:schemeClr val="dk1"/>
                </a:solidFill>
              </a:rPr>
              <a:t>Observe the model we will build today.</a:t>
            </a:r>
            <a:endParaRPr sz="1900">
              <a:solidFill>
                <a:schemeClr val="dk1"/>
              </a:solidFill>
            </a:endParaRPr>
          </a:p>
          <a:p>
            <a:pPr indent="0" lvl="0" marL="0" rtl="0" algn="l">
              <a:spcBef>
                <a:spcPts val="0"/>
              </a:spcBef>
              <a:spcAft>
                <a:spcPts val="0"/>
              </a:spcAft>
              <a:buNone/>
            </a:pPr>
            <a:r>
              <a:t/>
            </a:r>
            <a:endParaRPr sz="1900">
              <a:solidFill>
                <a:schemeClr val="dk1"/>
              </a:solidFill>
            </a:endParaRPr>
          </a:p>
          <a:p>
            <a:pPr indent="0" lvl="0" marL="0" rtl="0" algn="l">
              <a:spcBef>
                <a:spcPts val="0"/>
              </a:spcBef>
              <a:spcAft>
                <a:spcPts val="0"/>
              </a:spcAft>
              <a:buNone/>
            </a:pPr>
            <a:r>
              <a:rPr lang="en" sz="1900">
                <a:solidFill>
                  <a:schemeClr val="dk1"/>
                </a:solidFill>
              </a:rPr>
              <a:t>6 unique things</a:t>
            </a:r>
            <a:endParaRPr sz="1900">
              <a:solidFill>
                <a:schemeClr val="dk1"/>
              </a:solidFill>
            </a:endParaRPr>
          </a:p>
          <a:p>
            <a:pPr indent="0" lvl="0" marL="0" rtl="0" algn="l">
              <a:spcBef>
                <a:spcPts val="0"/>
              </a:spcBef>
              <a:spcAft>
                <a:spcPts val="0"/>
              </a:spcAft>
              <a:buNone/>
            </a:pPr>
            <a:r>
              <a:t/>
            </a:r>
            <a:endParaRPr sz="1900">
              <a:solidFill>
                <a:schemeClr val="dk1"/>
              </a:solidFill>
            </a:endParaRPr>
          </a:p>
          <a:p>
            <a:pPr indent="0" lvl="0" marL="0" rtl="0" algn="l">
              <a:spcBef>
                <a:spcPts val="0"/>
              </a:spcBef>
              <a:spcAft>
                <a:spcPts val="0"/>
              </a:spcAft>
              <a:buNone/>
            </a:pPr>
            <a:r>
              <a:rPr lang="en" sz="1900">
                <a:solidFill>
                  <a:schemeClr val="dk1"/>
                </a:solidFill>
              </a:rPr>
              <a:t>Whole group share out.</a:t>
            </a:r>
            <a:endParaRPr sz="1900">
              <a:solidFill>
                <a:schemeClr val="dk1"/>
              </a:solidFill>
            </a:endParaRPr>
          </a:p>
        </p:txBody>
      </p:sp>
      <p:sp>
        <p:nvSpPr>
          <p:cNvPr id="2424" name="Google Shape;2424;p286"/>
          <p:cNvSpPr txBox="1"/>
          <p:nvPr/>
        </p:nvSpPr>
        <p:spPr>
          <a:xfrm>
            <a:off x="4429900" y="3599800"/>
            <a:ext cx="4116300" cy="1254600"/>
          </a:xfrm>
          <a:prstGeom prst="rect">
            <a:avLst/>
          </a:prstGeom>
          <a:solidFill>
            <a:srgbClr val="FCE5CD"/>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3200">
                <a:solidFill>
                  <a:schemeClr val="dk1"/>
                </a:solidFill>
              </a:rPr>
              <a:t>Describe something unfamiliar.</a:t>
            </a:r>
            <a:endParaRPr b="1" i="1" sz="3200">
              <a:solidFill>
                <a:schemeClr val="dk1"/>
              </a:solidFill>
            </a:endParaRPr>
          </a:p>
        </p:txBody>
      </p:sp>
    </p:spTree>
  </p:cSld>
  <p:clrMapOvr>
    <a:masterClrMapping/>
  </p:clrMapOvr>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8" name="Shape 2428"/>
        <p:cNvGrpSpPr/>
        <p:nvPr/>
      </p:nvGrpSpPr>
      <p:grpSpPr>
        <a:xfrm>
          <a:off x="0" y="0"/>
          <a:ext cx="0" cy="0"/>
          <a:chOff x="0" y="0"/>
          <a:chExt cx="0" cy="0"/>
        </a:xfrm>
      </p:grpSpPr>
      <p:sp>
        <p:nvSpPr>
          <p:cNvPr id="2429" name="Google Shape;2429;p287"/>
          <p:cNvSpPr txBox="1"/>
          <p:nvPr>
            <p:ph type="title"/>
          </p:nvPr>
        </p:nvSpPr>
        <p:spPr>
          <a:xfrm>
            <a:off x="762144" y="3106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descr="BACTERIAL MEMBRANE KIT" id="2430" name="Google Shape;2430;p287"/>
          <p:cNvPicPr preferRelativeResize="0"/>
          <p:nvPr/>
        </p:nvPicPr>
        <p:blipFill rotWithShape="1">
          <a:blip r:embed="rId3">
            <a:alphaModFix/>
          </a:blip>
          <a:srcRect b="0" l="0" r="0" t="10306"/>
          <a:stretch/>
        </p:blipFill>
        <p:spPr>
          <a:xfrm>
            <a:off x="488450" y="0"/>
            <a:ext cx="8551425" cy="5112225"/>
          </a:xfrm>
          <a:prstGeom prst="rect">
            <a:avLst/>
          </a:prstGeom>
          <a:noFill/>
          <a:ln>
            <a:noFill/>
          </a:ln>
        </p:spPr>
      </p:pic>
    </p:spTree>
  </p:cSld>
  <p:clrMapOvr>
    <a:masterClrMapping/>
  </p:clrMapOvr>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2"/>
        </a:solidFill>
      </p:bgPr>
    </p:bg>
    <p:spTree>
      <p:nvGrpSpPr>
        <p:cNvPr id="2434" name="Shape 2434"/>
        <p:cNvGrpSpPr/>
        <p:nvPr/>
      </p:nvGrpSpPr>
      <p:grpSpPr>
        <a:xfrm>
          <a:off x="0" y="0"/>
          <a:ext cx="0" cy="0"/>
          <a:chOff x="0" y="0"/>
          <a:chExt cx="0" cy="0"/>
        </a:xfrm>
      </p:grpSpPr>
      <p:pic>
        <p:nvPicPr>
          <p:cNvPr id="2435" name="Google Shape;2435;p288"/>
          <p:cNvPicPr preferRelativeResize="0"/>
          <p:nvPr/>
        </p:nvPicPr>
        <p:blipFill rotWithShape="1">
          <a:blip r:embed="rId3">
            <a:alphaModFix/>
          </a:blip>
          <a:srcRect b="39319" l="1175" r="69234" t="17648"/>
          <a:stretch/>
        </p:blipFill>
        <p:spPr>
          <a:xfrm>
            <a:off x="780725" y="682948"/>
            <a:ext cx="2454324" cy="1946774"/>
          </a:xfrm>
          <a:prstGeom prst="rect">
            <a:avLst/>
          </a:prstGeom>
          <a:noFill/>
          <a:ln>
            <a:noFill/>
          </a:ln>
        </p:spPr>
      </p:pic>
      <p:pic>
        <p:nvPicPr>
          <p:cNvPr id="2436" name="Google Shape;2436;p288"/>
          <p:cNvPicPr preferRelativeResize="0"/>
          <p:nvPr/>
        </p:nvPicPr>
        <p:blipFill rotWithShape="1">
          <a:blip r:embed="rId3">
            <a:alphaModFix/>
          </a:blip>
          <a:srcRect b="8303" l="2580" r="71068" t="70093"/>
          <a:stretch/>
        </p:blipFill>
        <p:spPr>
          <a:xfrm>
            <a:off x="3314863" y="1408513"/>
            <a:ext cx="2454324" cy="1149825"/>
          </a:xfrm>
          <a:prstGeom prst="rect">
            <a:avLst/>
          </a:prstGeom>
          <a:noFill/>
          <a:ln>
            <a:noFill/>
          </a:ln>
        </p:spPr>
      </p:pic>
      <p:pic>
        <p:nvPicPr>
          <p:cNvPr id="2437" name="Google Shape;2437;p288"/>
          <p:cNvPicPr preferRelativeResize="0"/>
          <p:nvPr/>
        </p:nvPicPr>
        <p:blipFill rotWithShape="1">
          <a:blip r:embed="rId3">
            <a:alphaModFix/>
          </a:blip>
          <a:srcRect b="50018" l="34974" r="37719" t="17069"/>
          <a:stretch/>
        </p:blipFill>
        <p:spPr>
          <a:xfrm>
            <a:off x="5849000" y="812075"/>
            <a:ext cx="2514252" cy="1652824"/>
          </a:xfrm>
          <a:prstGeom prst="rect">
            <a:avLst/>
          </a:prstGeom>
          <a:noFill/>
          <a:ln>
            <a:noFill/>
          </a:ln>
        </p:spPr>
      </p:pic>
      <p:pic>
        <p:nvPicPr>
          <p:cNvPr id="2438" name="Google Shape;2438;p288"/>
          <p:cNvPicPr preferRelativeResize="0"/>
          <p:nvPr/>
        </p:nvPicPr>
        <p:blipFill rotWithShape="1">
          <a:blip r:embed="rId3">
            <a:alphaModFix/>
          </a:blip>
          <a:srcRect b="5868" l="33644" r="37719" t="61200"/>
          <a:stretch/>
        </p:blipFill>
        <p:spPr>
          <a:xfrm>
            <a:off x="1839377" y="2997975"/>
            <a:ext cx="2454324" cy="1539425"/>
          </a:xfrm>
          <a:prstGeom prst="rect">
            <a:avLst/>
          </a:prstGeom>
          <a:noFill/>
          <a:ln>
            <a:noFill/>
          </a:ln>
        </p:spPr>
      </p:pic>
      <p:sp>
        <p:nvSpPr>
          <p:cNvPr id="2439" name="Google Shape;2439;p288"/>
          <p:cNvSpPr txBox="1"/>
          <p:nvPr/>
        </p:nvSpPr>
        <p:spPr>
          <a:xfrm>
            <a:off x="2965977" y="2985825"/>
            <a:ext cx="1327800" cy="326100"/>
          </a:xfrm>
          <a:prstGeom prst="rect">
            <a:avLst/>
          </a:prstGeom>
          <a:solidFill>
            <a:srgbClr val="E6EDEE"/>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1"/>
                </a:solidFill>
              </a:rPr>
              <a:t>   A   B  C   D</a:t>
            </a:r>
            <a:endParaRPr sz="1500">
              <a:solidFill>
                <a:schemeClr val="dk1"/>
              </a:solidFill>
            </a:endParaRPr>
          </a:p>
        </p:txBody>
      </p:sp>
      <p:sp>
        <p:nvSpPr>
          <p:cNvPr id="2440" name="Google Shape;2440;p288"/>
          <p:cNvSpPr/>
          <p:nvPr/>
        </p:nvSpPr>
        <p:spPr>
          <a:xfrm>
            <a:off x="3617550" y="3992800"/>
            <a:ext cx="207000" cy="352500"/>
          </a:xfrm>
          <a:prstGeom prst="roundRect">
            <a:avLst>
              <a:gd fmla="val 16667" name="adj"/>
            </a:avLst>
          </a:prstGeom>
          <a:solidFill>
            <a:srgbClr val="F0DDBB"/>
          </a:solidFill>
          <a:ln cap="flat" cmpd="sng" w="9525">
            <a:solidFill>
              <a:srgbClr val="F0DDB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41" name="Google Shape;2441;p288"/>
          <p:cNvSpPr/>
          <p:nvPr/>
        </p:nvSpPr>
        <p:spPr>
          <a:xfrm>
            <a:off x="1862352" y="4236875"/>
            <a:ext cx="92100" cy="176400"/>
          </a:xfrm>
          <a:prstGeom prst="rect">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42" name="Google Shape;2442;p288"/>
          <p:cNvSpPr/>
          <p:nvPr/>
        </p:nvSpPr>
        <p:spPr>
          <a:xfrm>
            <a:off x="1839377" y="4360625"/>
            <a:ext cx="1433400" cy="176400"/>
          </a:xfrm>
          <a:prstGeom prst="rect">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43" name="Google Shape;2443;p288"/>
          <p:cNvSpPr/>
          <p:nvPr/>
        </p:nvSpPr>
        <p:spPr>
          <a:xfrm>
            <a:off x="1839377" y="2985825"/>
            <a:ext cx="1126500" cy="176400"/>
          </a:xfrm>
          <a:prstGeom prst="rect">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44" name="Google Shape;2444;p288"/>
          <p:cNvSpPr/>
          <p:nvPr/>
        </p:nvSpPr>
        <p:spPr>
          <a:xfrm>
            <a:off x="2597334" y="3135234"/>
            <a:ext cx="92100" cy="176700"/>
          </a:xfrm>
          <a:prstGeom prst="rect">
            <a:avLst/>
          </a:pr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45" name="Google Shape;2445;p288"/>
          <p:cNvSpPr txBox="1"/>
          <p:nvPr/>
        </p:nvSpPr>
        <p:spPr>
          <a:xfrm>
            <a:off x="3330926" y="682950"/>
            <a:ext cx="2422200" cy="72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chemeClr val="dk1"/>
                </a:solidFill>
              </a:rPr>
              <a:t>Pour plates with heat killed overnight culture.</a:t>
            </a:r>
            <a:endParaRPr b="1" sz="1500">
              <a:solidFill>
                <a:schemeClr val="dk1"/>
              </a:solidFill>
            </a:endParaRPr>
          </a:p>
        </p:txBody>
      </p:sp>
      <p:sp>
        <p:nvSpPr>
          <p:cNvPr id="2446" name="Google Shape;2446;p288"/>
          <p:cNvSpPr/>
          <p:nvPr/>
        </p:nvSpPr>
        <p:spPr>
          <a:xfrm>
            <a:off x="5848975" y="2314500"/>
            <a:ext cx="2514300" cy="257700"/>
          </a:xfrm>
          <a:prstGeom prst="rect">
            <a:avLst/>
          </a:prstGeom>
          <a:solidFill>
            <a:srgbClr val="E0EAEC"/>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47" name="Google Shape;2447;p288"/>
          <p:cNvSpPr txBox="1"/>
          <p:nvPr/>
        </p:nvSpPr>
        <p:spPr>
          <a:xfrm>
            <a:off x="4639327" y="3314050"/>
            <a:ext cx="25818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dk1"/>
                </a:solidFill>
              </a:rPr>
              <a:t>  A: Phosphate buffer</a:t>
            </a:r>
            <a:endParaRPr sz="1600">
              <a:solidFill>
                <a:schemeClr val="dk1"/>
              </a:solidFill>
            </a:endParaRPr>
          </a:p>
          <a:p>
            <a:pPr indent="0" lvl="0" marL="0" rtl="0" algn="l">
              <a:spcBef>
                <a:spcPts val="0"/>
              </a:spcBef>
              <a:spcAft>
                <a:spcPts val="0"/>
              </a:spcAft>
              <a:buNone/>
            </a:pPr>
            <a:r>
              <a:rPr lang="en" sz="1600">
                <a:solidFill>
                  <a:schemeClr val="dk1"/>
                </a:solidFill>
              </a:rPr>
              <a:t>  B: Egg White</a:t>
            </a:r>
            <a:endParaRPr sz="1600">
              <a:solidFill>
                <a:schemeClr val="dk1"/>
              </a:solidFill>
            </a:endParaRPr>
          </a:p>
          <a:p>
            <a:pPr indent="0" lvl="0" marL="0" rtl="0" algn="l">
              <a:spcBef>
                <a:spcPts val="0"/>
              </a:spcBef>
              <a:spcAft>
                <a:spcPts val="0"/>
              </a:spcAft>
              <a:buNone/>
            </a:pPr>
            <a:r>
              <a:rPr lang="en" sz="1600">
                <a:solidFill>
                  <a:schemeClr val="dk1"/>
                </a:solidFill>
              </a:rPr>
              <a:t>  C: Purified Lysozyme</a:t>
            </a:r>
            <a:endParaRPr sz="1600">
              <a:solidFill>
                <a:schemeClr val="dk1"/>
              </a:solidFill>
            </a:endParaRPr>
          </a:p>
          <a:p>
            <a:pPr indent="0" lvl="0" marL="0" rtl="0" algn="l">
              <a:spcBef>
                <a:spcPts val="0"/>
              </a:spcBef>
              <a:spcAft>
                <a:spcPts val="0"/>
              </a:spcAft>
              <a:buNone/>
            </a:pPr>
            <a:r>
              <a:rPr lang="en" sz="1600">
                <a:solidFill>
                  <a:schemeClr val="dk1"/>
                </a:solidFill>
              </a:rPr>
              <a:t>  D: Penicillin</a:t>
            </a:r>
            <a:endParaRPr sz="1200"/>
          </a:p>
        </p:txBody>
      </p:sp>
      <p:sp>
        <p:nvSpPr>
          <p:cNvPr id="2448" name="Google Shape;2448;p288"/>
          <p:cNvSpPr txBox="1"/>
          <p:nvPr/>
        </p:nvSpPr>
        <p:spPr>
          <a:xfrm>
            <a:off x="4570327" y="2985825"/>
            <a:ext cx="31932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dk1"/>
                </a:solidFill>
              </a:rPr>
              <a:t>Add test chemicals to wells</a:t>
            </a:r>
            <a:endParaRPr b="1" sz="1500">
              <a:solidFill>
                <a:schemeClr val="dk1"/>
              </a:solidFill>
            </a:endParaRPr>
          </a:p>
        </p:txBody>
      </p:sp>
      <p:sp>
        <p:nvSpPr>
          <p:cNvPr id="2449" name="Google Shape;2449;p288"/>
          <p:cNvSpPr/>
          <p:nvPr/>
        </p:nvSpPr>
        <p:spPr>
          <a:xfrm>
            <a:off x="4293772" y="2395950"/>
            <a:ext cx="496500" cy="728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50" name="Google Shape;2450;p288"/>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Cell Wall Digestion Assay</a:t>
            </a:r>
            <a:endParaRPr b="1"/>
          </a:p>
        </p:txBody>
      </p:sp>
      <p:sp>
        <p:nvSpPr>
          <p:cNvPr id="2451" name="Google Shape;2451;p288"/>
          <p:cNvSpPr txBox="1"/>
          <p:nvPr/>
        </p:nvSpPr>
        <p:spPr>
          <a:xfrm>
            <a:off x="556625" y="4360625"/>
            <a:ext cx="75801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Compare:</a:t>
            </a:r>
            <a:endParaRPr b="1" sz="1800">
              <a:solidFill>
                <a:schemeClr val="dk1"/>
              </a:solidFill>
            </a:endParaRPr>
          </a:p>
          <a:p>
            <a:pPr indent="0" lvl="0" marL="0" rtl="0" algn="l">
              <a:spcBef>
                <a:spcPts val="0"/>
              </a:spcBef>
              <a:spcAft>
                <a:spcPts val="0"/>
              </a:spcAft>
              <a:buNone/>
            </a:pPr>
            <a:r>
              <a:rPr lang="en" sz="1800">
                <a:solidFill>
                  <a:schemeClr val="dk1"/>
                </a:solidFill>
              </a:rPr>
              <a:t>bacteria killed by lysozyme and bacteria not killed by lysozyme</a:t>
            </a:r>
            <a:endParaRPr sz="1800">
              <a:solidFill>
                <a:schemeClr val="dk1"/>
              </a:solidFill>
            </a:endParaRPr>
          </a:p>
        </p:txBody>
      </p:sp>
    </p:spTree>
  </p:cSld>
  <p:clrMapOvr>
    <a:masterClrMapping/>
  </p:clrMapOvr>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5" name="Shape 2455"/>
        <p:cNvGrpSpPr/>
        <p:nvPr/>
      </p:nvGrpSpPr>
      <p:grpSpPr>
        <a:xfrm>
          <a:off x="0" y="0"/>
          <a:ext cx="0" cy="0"/>
          <a:chOff x="0" y="0"/>
          <a:chExt cx="0" cy="0"/>
        </a:xfrm>
      </p:grpSpPr>
      <p:sp>
        <p:nvSpPr>
          <p:cNvPr id="2456" name="Google Shape;2456;p289"/>
          <p:cNvSpPr txBox="1"/>
          <p:nvPr>
            <p:ph type="title"/>
          </p:nvPr>
        </p:nvSpPr>
        <p:spPr>
          <a:xfrm>
            <a:off x="2345925" y="1122275"/>
            <a:ext cx="6118200" cy="24714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a:t>Learner </a:t>
            </a:r>
            <a:r>
              <a:rPr b="1" lang="en"/>
              <a:t>mode…</a:t>
            </a:r>
            <a:endParaRPr b="1"/>
          </a:p>
          <a:p>
            <a:pPr indent="0" lvl="0" marL="0" rtl="0" algn="l">
              <a:spcBef>
                <a:spcPts val="0"/>
              </a:spcBef>
              <a:spcAft>
                <a:spcPts val="0"/>
              </a:spcAft>
              <a:buNone/>
            </a:pPr>
            <a:r>
              <a:t/>
            </a:r>
            <a:endParaRPr/>
          </a:p>
          <a:p>
            <a:pPr indent="-365760" lvl="0" marL="457200" rtl="0" algn="l">
              <a:spcBef>
                <a:spcPts val="0"/>
              </a:spcBef>
              <a:spcAft>
                <a:spcPts val="0"/>
              </a:spcAft>
              <a:buSzPct val="100000"/>
              <a:buChar char="●"/>
            </a:pPr>
            <a:r>
              <a:rPr lang="en"/>
              <a:t>Describe the </a:t>
            </a:r>
            <a:r>
              <a:rPr lang="en"/>
              <a:t>results</a:t>
            </a:r>
            <a:r>
              <a:rPr lang="en"/>
              <a:t>.</a:t>
            </a:r>
            <a:endParaRPr/>
          </a:p>
          <a:p>
            <a:pPr indent="0" lvl="0" marL="457200" rtl="0" algn="l">
              <a:spcBef>
                <a:spcPts val="0"/>
              </a:spcBef>
              <a:spcAft>
                <a:spcPts val="0"/>
              </a:spcAft>
              <a:buNone/>
            </a:pPr>
            <a:r>
              <a:t/>
            </a:r>
            <a:endParaRPr/>
          </a:p>
          <a:p>
            <a:pPr indent="-365760" lvl="0" marL="457200" rtl="0" algn="l">
              <a:spcBef>
                <a:spcPts val="0"/>
              </a:spcBef>
              <a:spcAft>
                <a:spcPts val="0"/>
              </a:spcAft>
              <a:buSzPct val="100000"/>
              <a:buChar char="●"/>
            </a:pPr>
            <a:r>
              <a:rPr lang="en"/>
              <a:t>Summarize conclusions and identify lingering questions.</a:t>
            </a:r>
            <a:endParaRPr/>
          </a:p>
          <a:p>
            <a:pPr indent="0" lvl="0" marL="457200" rtl="0" algn="l">
              <a:spcBef>
                <a:spcPts val="0"/>
              </a:spcBef>
              <a:spcAft>
                <a:spcPts val="0"/>
              </a:spcAft>
              <a:buNone/>
            </a:pPr>
            <a:r>
              <a:t/>
            </a:r>
            <a:endParaRPr/>
          </a:p>
          <a:p>
            <a:pPr indent="-365760" lvl="0" marL="457200" rtl="0" algn="l">
              <a:spcBef>
                <a:spcPts val="0"/>
              </a:spcBef>
              <a:spcAft>
                <a:spcPts val="0"/>
              </a:spcAft>
              <a:buSzPct val="100000"/>
              <a:buChar char="●"/>
            </a:pPr>
            <a:r>
              <a:rPr lang="en"/>
              <a:t>Decide what you would do next.</a:t>
            </a:r>
            <a:endParaRPr/>
          </a:p>
        </p:txBody>
      </p:sp>
      <p:pic>
        <p:nvPicPr>
          <p:cNvPr id="2457" name="Google Shape;2457;p289"/>
          <p:cNvPicPr preferRelativeResize="0"/>
          <p:nvPr/>
        </p:nvPicPr>
        <p:blipFill rotWithShape="1">
          <a:blip r:embed="rId3">
            <a:alphaModFix/>
          </a:blip>
          <a:srcRect b="39007" l="14361" r="60044" t="15462"/>
          <a:stretch/>
        </p:blipFill>
        <p:spPr>
          <a:xfrm>
            <a:off x="759427" y="808300"/>
            <a:ext cx="1511299" cy="1680249"/>
          </a:xfrm>
          <a:prstGeom prst="rect">
            <a:avLst/>
          </a:prstGeom>
          <a:noFill/>
          <a:ln>
            <a:noFill/>
          </a:ln>
        </p:spPr>
      </p:pic>
      <p:sp>
        <p:nvSpPr>
          <p:cNvPr id="2458" name="Google Shape;2458;p289"/>
          <p:cNvSpPr/>
          <p:nvPr/>
        </p:nvSpPr>
        <p:spPr>
          <a:xfrm>
            <a:off x="870925" y="2755114"/>
            <a:ext cx="1511298" cy="735804"/>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00">
              <a:solidFill>
                <a:srgbClr val="272727"/>
              </a:solidFill>
              <a:latin typeface="Arial"/>
              <a:ea typeface="Arial"/>
              <a:cs typeface="Arial"/>
              <a:sym typeface="Arial"/>
            </a:endParaRPr>
          </a:p>
        </p:txBody>
      </p:sp>
      <p:sp>
        <p:nvSpPr>
          <p:cNvPr id="2459" name="Google Shape;2459;p289"/>
          <p:cNvSpPr txBox="1"/>
          <p:nvPr/>
        </p:nvSpPr>
        <p:spPr>
          <a:xfrm>
            <a:off x="183375" y="4203725"/>
            <a:ext cx="79215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u="sng">
                <a:solidFill>
                  <a:schemeClr val="hlink"/>
                </a:solidFill>
                <a:latin typeface="Calibri"/>
                <a:ea typeface="Calibri"/>
                <a:cs typeface="Calibri"/>
                <a:sym typeface="Calibri"/>
                <a:hlinkClick r:id="rId4"/>
              </a:rPr>
              <a:t>Link to Description of Lysozyme Cell Wall Assay</a:t>
            </a:r>
            <a:endParaRPr sz="2300">
              <a:solidFill>
                <a:schemeClr val="dk2"/>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4" name="Shape 764"/>
        <p:cNvGrpSpPr/>
        <p:nvPr/>
      </p:nvGrpSpPr>
      <p:grpSpPr>
        <a:xfrm>
          <a:off x="0" y="0"/>
          <a:ext cx="0" cy="0"/>
          <a:chOff x="0" y="0"/>
          <a:chExt cx="0" cy="0"/>
        </a:xfrm>
      </p:grpSpPr>
    </p:spTree>
  </p:cSld>
  <p:clrMapOvr>
    <a:masterClrMapping/>
  </p:clrMapOvr>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3" name="Shape 2463"/>
        <p:cNvGrpSpPr/>
        <p:nvPr/>
      </p:nvGrpSpPr>
      <p:grpSpPr>
        <a:xfrm>
          <a:off x="0" y="0"/>
          <a:ext cx="0" cy="0"/>
          <a:chOff x="0" y="0"/>
          <a:chExt cx="0" cy="0"/>
        </a:xfrm>
      </p:grpSpPr>
      <p:sp>
        <p:nvSpPr>
          <p:cNvPr id="2464" name="Google Shape;2464;p290"/>
          <p:cNvSpPr txBox="1"/>
          <p:nvPr>
            <p:ph type="title"/>
          </p:nvPr>
        </p:nvSpPr>
        <p:spPr>
          <a:xfrm>
            <a:off x="1658125" y="340900"/>
            <a:ext cx="36636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Describe these results:</a:t>
            </a:r>
            <a:endParaRPr b="1"/>
          </a:p>
        </p:txBody>
      </p:sp>
      <p:pic>
        <p:nvPicPr>
          <p:cNvPr id="2465" name="Google Shape;2465;p290"/>
          <p:cNvPicPr preferRelativeResize="0"/>
          <p:nvPr/>
        </p:nvPicPr>
        <p:blipFill rotWithShape="1">
          <a:blip r:embed="rId3">
            <a:alphaModFix/>
          </a:blip>
          <a:srcRect b="12165" l="0" r="48229" t="0"/>
          <a:stretch/>
        </p:blipFill>
        <p:spPr>
          <a:xfrm>
            <a:off x="4776375" y="897463"/>
            <a:ext cx="3809851" cy="3618674"/>
          </a:xfrm>
          <a:prstGeom prst="rect">
            <a:avLst/>
          </a:prstGeom>
          <a:noFill/>
          <a:ln>
            <a:noFill/>
          </a:ln>
        </p:spPr>
      </p:pic>
      <p:pic>
        <p:nvPicPr>
          <p:cNvPr id="2466" name="Google Shape;2466;p290"/>
          <p:cNvPicPr preferRelativeResize="0"/>
          <p:nvPr/>
        </p:nvPicPr>
        <p:blipFill rotWithShape="1">
          <a:blip r:embed="rId4">
            <a:alphaModFix/>
          </a:blip>
          <a:srcRect b="9377" l="2229" r="0" t="2408"/>
          <a:stretch/>
        </p:blipFill>
        <p:spPr>
          <a:xfrm>
            <a:off x="762150" y="889650"/>
            <a:ext cx="3924876" cy="3634301"/>
          </a:xfrm>
          <a:prstGeom prst="rect">
            <a:avLst/>
          </a:prstGeom>
          <a:noFill/>
          <a:ln>
            <a:noFill/>
          </a:ln>
        </p:spPr>
      </p:pic>
      <p:sp>
        <p:nvSpPr>
          <p:cNvPr id="2467" name="Google Shape;2467;p290"/>
          <p:cNvSpPr txBox="1"/>
          <p:nvPr/>
        </p:nvSpPr>
        <p:spPr>
          <a:xfrm>
            <a:off x="4776375" y="4523950"/>
            <a:ext cx="4089900" cy="51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800">
                <a:solidFill>
                  <a:schemeClr val="dk1"/>
                </a:solidFill>
              </a:rPr>
              <a:t>M. luteus</a:t>
            </a:r>
            <a:endParaRPr i="1" sz="1800">
              <a:solidFill>
                <a:schemeClr val="dk2"/>
              </a:solidFill>
            </a:endParaRPr>
          </a:p>
        </p:txBody>
      </p:sp>
      <p:sp>
        <p:nvSpPr>
          <p:cNvPr id="2468" name="Google Shape;2468;p290"/>
          <p:cNvSpPr txBox="1"/>
          <p:nvPr/>
        </p:nvSpPr>
        <p:spPr>
          <a:xfrm>
            <a:off x="966375" y="4523950"/>
            <a:ext cx="3810000" cy="51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800">
                <a:solidFill>
                  <a:schemeClr val="dk1"/>
                </a:solidFill>
              </a:rPr>
              <a:t>E.coli</a:t>
            </a:r>
            <a:endParaRPr sz="1800">
              <a:solidFill>
                <a:schemeClr val="dk2"/>
              </a:solidFill>
            </a:endParaRPr>
          </a:p>
        </p:txBody>
      </p:sp>
      <p:pic>
        <p:nvPicPr>
          <p:cNvPr id="2469" name="Google Shape;2469;p290"/>
          <p:cNvPicPr preferRelativeResize="0"/>
          <p:nvPr/>
        </p:nvPicPr>
        <p:blipFill rotWithShape="1">
          <a:blip r:embed="rId5">
            <a:alphaModFix/>
          </a:blip>
          <a:srcRect b="35688" l="11160" r="53489" t="13649"/>
          <a:stretch/>
        </p:blipFill>
        <p:spPr>
          <a:xfrm>
            <a:off x="762149" y="0"/>
            <a:ext cx="993235" cy="889650"/>
          </a:xfrm>
          <a:prstGeom prst="rect">
            <a:avLst/>
          </a:prstGeom>
          <a:noFill/>
          <a:ln>
            <a:noFill/>
          </a:ln>
        </p:spPr>
      </p:pic>
    </p:spTree>
  </p:cSld>
  <p:clrMapOvr>
    <a:masterClrMapping/>
  </p:clrMapOvr>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3" name="Shape 2473"/>
        <p:cNvGrpSpPr/>
        <p:nvPr/>
      </p:nvGrpSpPr>
      <p:grpSpPr>
        <a:xfrm>
          <a:off x="0" y="0"/>
          <a:ext cx="0" cy="0"/>
          <a:chOff x="0" y="0"/>
          <a:chExt cx="0" cy="0"/>
        </a:xfrm>
      </p:grpSpPr>
      <p:sp>
        <p:nvSpPr>
          <p:cNvPr id="2474" name="Google Shape;2474;p291"/>
          <p:cNvSpPr txBox="1"/>
          <p:nvPr>
            <p:ph type="title"/>
          </p:nvPr>
        </p:nvSpPr>
        <p:spPr>
          <a:xfrm>
            <a:off x="1524625" y="153850"/>
            <a:ext cx="6323400" cy="6294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a:t>Summarize the conclusions &amp; identify lingering questions.</a:t>
            </a:r>
            <a:endParaRPr b="1"/>
          </a:p>
        </p:txBody>
      </p:sp>
      <p:pic>
        <p:nvPicPr>
          <p:cNvPr id="2475" name="Google Shape;2475;p291"/>
          <p:cNvPicPr preferRelativeResize="0"/>
          <p:nvPr/>
        </p:nvPicPr>
        <p:blipFill rotWithShape="1">
          <a:blip r:embed="rId3">
            <a:alphaModFix/>
          </a:blip>
          <a:srcRect b="12165" l="0" r="48229" t="0"/>
          <a:stretch/>
        </p:blipFill>
        <p:spPr>
          <a:xfrm>
            <a:off x="4776375" y="897463"/>
            <a:ext cx="3809851" cy="3618674"/>
          </a:xfrm>
          <a:prstGeom prst="rect">
            <a:avLst/>
          </a:prstGeom>
          <a:noFill/>
          <a:ln>
            <a:noFill/>
          </a:ln>
        </p:spPr>
      </p:pic>
      <p:pic>
        <p:nvPicPr>
          <p:cNvPr id="2476" name="Google Shape;2476;p291"/>
          <p:cNvPicPr preferRelativeResize="0"/>
          <p:nvPr/>
        </p:nvPicPr>
        <p:blipFill rotWithShape="1">
          <a:blip r:embed="rId4">
            <a:alphaModFix/>
          </a:blip>
          <a:srcRect b="9377" l="2229" r="0" t="2408"/>
          <a:stretch/>
        </p:blipFill>
        <p:spPr>
          <a:xfrm>
            <a:off x="762150" y="889650"/>
            <a:ext cx="3924876" cy="3634301"/>
          </a:xfrm>
          <a:prstGeom prst="rect">
            <a:avLst/>
          </a:prstGeom>
          <a:noFill/>
          <a:ln>
            <a:noFill/>
          </a:ln>
        </p:spPr>
      </p:pic>
      <p:sp>
        <p:nvSpPr>
          <p:cNvPr id="2477" name="Google Shape;2477;p291"/>
          <p:cNvSpPr txBox="1"/>
          <p:nvPr/>
        </p:nvSpPr>
        <p:spPr>
          <a:xfrm>
            <a:off x="4776375" y="4523950"/>
            <a:ext cx="4089900" cy="51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800">
                <a:solidFill>
                  <a:schemeClr val="dk1"/>
                </a:solidFill>
              </a:rPr>
              <a:t>M. luteus</a:t>
            </a:r>
            <a:endParaRPr i="1" sz="1800">
              <a:solidFill>
                <a:schemeClr val="dk2"/>
              </a:solidFill>
            </a:endParaRPr>
          </a:p>
        </p:txBody>
      </p:sp>
      <p:sp>
        <p:nvSpPr>
          <p:cNvPr id="2478" name="Google Shape;2478;p291"/>
          <p:cNvSpPr txBox="1"/>
          <p:nvPr/>
        </p:nvSpPr>
        <p:spPr>
          <a:xfrm>
            <a:off x="966375" y="4523950"/>
            <a:ext cx="3810000" cy="51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800">
                <a:solidFill>
                  <a:schemeClr val="dk1"/>
                </a:solidFill>
              </a:rPr>
              <a:t>E.coli</a:t>
            </a:r>
            <a:endParaRPr sz="1800">
              <a:solidFill>
                <a:schemeClr val="dk2"/>
              </a:solidFill>
            </a:endParaRPr>
          </a:p>
        </p:txBody>
      </p:sp>
      <p:pic>
        <p:nvPicPr>
          <p:cNvPr id="2479" name="Google Shape;2479;p291"/>
          <p:cNvPicPr preferRelativeResize="0"/>
          <p:nvPr/>
        </p:nvPicPr>
        <p:blipFill rotWithShape="1">
          <a:blip r:embed="rId5">
            <a:alphaModFix/>
          </a:blip>
          <a:srcRect b="35688" l="11160" r="53489" t="13649"/>
          <a:stretch/>
        </p:blipFill>
        <p:spPr>
          <a:xfrm>
            <a:off x="629850" y="67825"/>
            <a:ext cx="894763" cy="801450"/>
          </a:xfrm>
          <a:prstGeom prst="rect">
            <a:avLst/>
          </a:prstGeom>
          <a:noFill/>
          <a:ln>
            <a:noFill/>
          </a:ln>
        </p:spPr>
      </p:pic>
    </p:spTree>
  </p:cSld>
  <p:clrMapOvr>
    <a:masterClrMapping/>
  </p:clrMapOvr>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3" name="Shape 2483"/>
        <p:cNvGrpSpPr/>
        <p:nvPr/>
      </p:nvGrpSpPr>
      <p:grpSpPr>
        <a:xfrm>
          <a:off x="0" y="0"/>
          <a:ext cx="0" cy="0"/>
          <a:chOff x="0" y="0"/>
          <a:chExt cx="0" cy="0"/>
        </a:xfrm>
      </p:grpSpPr>
      <p:sp>
        <p:nvSpPr>
          <p:cNvPr id="2484" name="Google Shape;2484;p292"/>
          <p:cNvSpPr txBox="1"/>
          <p:nvPr>
            <p:ph type="title"/>
          </p:nvPr>
        </p:nvSpPr>
        <p:spPr>
          <a:xfrm>
            <a:off x="2268125" y="2360300"/>
            <a:ext cx="6612300" cy="6807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3800"/>
              <a:t>What would you do next?</a:t>
            </a:r>
            <a:endParaRPr sz="3800"/>
          </a:p>
        </p:txBody>
      </p:sp>
      <p:sp>
        <p:nvSpPr>
          <p:cNvPr id="2485" name="Google Shape;2485;p292"/>
          <p:cNvSpPr/>
          <p:nvPr/>
        </p:nvSpPr>
        <p:spPr>
          <a:xfrm>
            <a:off x="815625" y="3040989"/>
            <a:ext cx="1511298" cy="735804"/>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00">
              <a:solidFill>
                <a:srgbClr val="272727"/>
              </a:solidFill>
              <a:latin typeface="Arial"/>
              <a:ea typeface="Arial"/>
              <a:cs typeface="Arial"/>
              <a:sym typeface="Arial"/>
            </a:endParaRPr>
          </a:p>
        </p:txBody>
      </p:sp>
      <p:pic>
        <p:nvPicPr>
          <p:cNvPr id="2486" name="Google Shape;2486;p292"/>
          <p:cNvPicPr preferRelativeResize="0"/>
          <p:nvPr/>
        </p:nvPicPr>
        <p:blipFill rotWithShape="1">
          <a:blip r:embed="rId3">
            <a:alphaModFix/>
          </a:blip>
          <a:srcRect b="39007" l="14361" r="60044" t="15462"/>
          <a:stretch/>
        </p:blipFill>
        <p:spPr>
          <a:xfrm>
            <a:off x="815627" y="1192600"/>
            <a:ext cx="1511299" cy="1680249"/>
          </a:xfrm>
          <a:prstGeom prst="rect">
            <a:avLst/>
          </a:prstGeom>
          <a:noFill/>
          <a:ln>
            <a:noFill/>
          </a:ln>
        </p:spPr>
      </p:pic>
    </p:spTree>
  </p:cSld>
  <p:clrMapOvr>
    <a:masterClrMapping/>
  </p:clrMapOvr>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0" name="Shape 2490"/>
        <p:cNvGrpSpPr/>
        <p:nvPr/>
      </p:nvGrpSpPr>
      <p:grpSpPr>
        <a:xfrm>
          <a:off x="0" y="0"/>
          <a:ext cx="0" cy="0"/>
          <a:chOff x="0" y="0"/>
          <a:chExt cx="0" cy="0"/>
        </a:xfrm>
      </p:grpSpPr>
      <p:pic>
        <p:nvPicPr>
          <p:cNvPr id="2491" name="Google Shape;2491;p293"/>
          <p:cNvPicPr preferRelativeResize="0"/>
          <p:nvPr/>
        </p:nvPicPr>
        <p:blipFill rotWithShape="1">
          <a:blip r:embed="rId3">
            <a:alphaModFix/>
          </a:blip>
          <a:srcRect b="5293" l="5393" r="0" t="2328"/>
          <a:stretch/>
        </p:blipFill>
        <p:spPr>
          <a:xfrm>
            <a:off x="521300" y="58725"/>
            <a:ext cx="3706740" cy="5084775"/>
          </a:xfrm>
          <a:prstGeom prst="rect">
            <a:avLst/>
          </a:prstGeom>
          <a:noFill/>
          <a:ln>
            <a:noFill/>
          </a:ln>
        </p:spPr>
      </p:pic>
      <p:pic>
        <p:nvPicPr>
          <p:cNvPr id="2492" name="Google Shape;2492;p293"/>
          <p:cNvPicPr preferRelativeResize="0"/>
          <p:nvPr/>
        </p:nvPicPr>
        <p:blipFill rotWithShape="1">
          <a:blip r:embed="rId4">
            <a:alphaModFix/>
          </a:blip>
          <a:srcRect b="-2382" l="0" r="11135" t="7864"/>
          <a:stretch/>
        </p:blipFill>
        <p:spPr>
          <a:xfrm>
            <a:off x="3304750" y="569050"/>
            <a:ext cx="5460975" cy="4227600"/>
          </a:xfrm>
          <a:prstGeom prst="rect">
            <a:avLst/>
          </a:prstGeom>
          <a:noFill/>
          <a:ln>
            <a:noFill/>
          </a:ln>
        </p:spPr>
      </p:pic>
    </p:spTree>
  </p:cSld>
  <p:clrMapOvr>
    <a:masterClrMapping/>
  </p:clrMapOvr>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6" name="Shape 2496"/>
        <p:cNvGrpSpPr/>
        <p:nvPr/>
      </p:nvGrpSpPr>
      <p:grpSpPr>
        <a:xfrm>
          <a:off x="0" y="0"/>
          <a:ext cx="0" cy="0"/>
          <a:chOff x="0" y="0"/>
          <a:chExt cx="0" cy="0"/>
        </a:xfrm>
      </p:grpSpPr>
      <p:pic>
        <p:nvPicPr>
          <p:cNvPr id="2497" name="Google Shape;2497;p294"/>
          <p:cNvPicPr preferRelativeResize="0"/>
          <p:nvPr/>
        </p:nvPicPr>
        <p:blipFill>
          <a:blip r:embed="rId3">
            <a:alphaModFix/>
          </a:blip>
          <a:stretch>
            <a:fillRect/>
          </a:stretch>
        </p:blipFill>
        <p:spPr>
          <a:xfrm>
            <a:off x="520525" y="0"/>
            <a:ext cx="5422254" cy="5143500"/>
          </a:xfrm>
          <a:prstGeom prst="rect">
            <a:avLst/>
          </a:prstGeom>
          <a:noFill/>
          <a:ln>
            <a:noFill/>
          </a:ln>
        </p:spPr>
      </p:pic>
      <p:sp>
        <p:nvSpPr>
          <p:cNvPr id="2498" name="Google Shape;2498;p294"/>
          <p:cNvSpPr txBox="1"/>
          <p:nvPr/>
        </p:nvSpPr>
        <p:spPr>
          <a:xfrm>
            <a:off x="5230025" y="586200"/>
            <a:ext cx="3785700" cy="418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chemeClr val="dk1"/>
                </a:solidFill>
              </a:rPr>
              <a:t>This is 50 years after Koch proved that microbes caused disease…</a:t>
            </a:r>
            <a:endParaRPr sz="2200">
              <a:solidFill>
                <a:schemeClr val="dk1"/>
              </a:solidFill>
            </a:endParaRPr>
          </a:p>
          <a:p>
            <a:pPr indent="0" lvl="0" marL="0" rtl="0" algn="l">
              <a:spcBef>
                <a:spcPts val="0"/>
              </a:spcBef>
              <a:spcAft>
                <a:spcPts val="0"/>
              </a:spcAft>
              <a:buNone/>
            </a:pPr>
            <a:r>
              <a:t/>
            </a:r>
            <a:endParaRPr sz="2200">
              <a:solidFill>
                <a:schemeClr val="dk1"/>
              </a:solidFill>
            </a:endParaRPr>
          </a:p>
          <a:p>
            <a:pPr indent="0" lvl="0" marL="0" rtl="0" algn="l">
              <a:spcBef>
                <a:spcPts val="0"/>
              </a:spcBef>
              <a:spcAft>
                <a:spcPts val="0"/>
              </a:spcAft>
              <a:buNone/>
            </a:pPr>
            <a:r>
              <a:rPr lang="en" sz="2200">
                <a:solidFill>
                  <a:schemeClr val="dk1"/>
                </a:solidFill>
              </a:rPr>
              <a:t>30 years after Laschtschenko’s egg white observations.</a:t>
            </a:r>
            <a:endParaRPr sz="2200">
              <a:solidFill>
                <a:schemeClr val="dk1"/>
              </a:solidFill>
            </a:endParaRPr>
          </a:p>
          <a:p>
            <a:pPr indent="0" lvl="0" marL="0" rtl="0" algn="l">
              <a:spcBef>
                <a:spcPts val="0"/>
              </a:spcBef>
              <a:spcAft>
                <a:spcPts val="0"/>
              </a:spcAft>
              <a:buNone/>
            </a:pPr>
            <a:r>
              <a:t/>
            </a:r>
            <a:endParaRPr sz="2200">
              <a:solidFill>
                <a:schemeClr val="dk1"/>
              </a:solidFill>
            </a:endParaRPr>
          </a:p>
          <a:p>
            <a:pPr indent="0" lvl="0" marL="0" rtl="0" algn="l">
              <a:spcBef>
                <a:spcPts val="0"/>
              </a:spcBef>
              <a:spcAft>
                <a:spcPts val="0"/>
              </a:spcAft>
              <a:buNone/>
            </a:pPr>
            <a:r>
              <a:rPr lang="en" sz="2200">
                <a:solidFill>
                  <a:schemeClr val="dk1"/>
                </a:solidFill>
              </a:rPr>
              <a:t>5 years before Fleming gets the Nobel prize for work on penicillin…</a:t>
            </a:r>
            <a:endParaRPr sz="2200">
              <a:solidFill>
                <a:schemeClr val="dk1"/>
              </a:solidFill>
            </a:endParaRPr>
          </a:p>
        </p:txBody>
      </p:sp>
    </p:spTree>
  </p:cSld>
  <p:clrMapOvr>
    <a:masterClrMapping/>
  </p:clrMapOvr>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2" name="Shape 2502"/>
        <p:cNvGrpSpPr/>
        <p:nvPr/>
      </p:nvGrpSpPr>
      <p:grpSpPr>
        <a:xfrm>
          <a:off x="0" y="0"/>
          <a:ext cx="0" cy="0"/>
          <a:chOff x="0" y="0"/>
          <a:chExt cx="0" cy="0"/>
        </a:xfrm>
      </p:grpSpPr>
      <p:sp>
        <p:nvSpPr>
          <p:cNvPr id="2503" name="Google Shape;2503;p295"/>
          <p:cNvSpPr txBox="1"/>
          <p:nvPr>
            <p:ph type="title"/>
          </p:nvPr>
        </p:nvSpPr>
        <p:spPr>
          <a:xfrm>
            <a:off x="548475" y="219925"/>
            <a:ext cx="6883800" cy="485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Electron microscopy added </a:t>
            </a:r>
            <a:r>
              <a:rPr b="1" lang="en"/>
              <a:t>more information</a:t>
            </a:r>
            <a:r>
              <a:rPr b="1" lang="en"/>
              <a:t>.</a:t>
            </a:r>
            <a:endParaRPr b="1"/>
          </a:p>
        </p:txBody>
      </p:sp>
      <p:pic>
        <p:nvPicPr>
          <p:cNvPr id="2504" name="Google Shape;2504;p295"/>
          <p:cNvPicPr preferRelativeResize="0"/>
          <p:nvPr/>
        </p:nvPicPr>
        <p:blipFill rotWithShape="1">
          <a:blip r:embed="rId3">
            <a:alphaModFix/>
          </a:blip>
          <a:srcRect b="0" l="16037" r="0" t="8867"/>
          <a:stretch/>
        </p:blipFill>
        <p:spPr>
          <a:xfrm>
            <a:off x="2879400" y="2092350"/>
            <a:ext cx="3748400" cy="3051151"/>
          </a:xfrm>
          <a:prstGeom prst="rect">
            <a:avLst/>
          </a:prstGeom>
          <a:noFill/>
          <a:ln>
            <a:noFill/>
          </a:ln>
        </p:spPr>
      </p:pic>
      <p:pic>
        <p:nvPicPr>
          <p:cNvPr id="2505" name="Google Shape;2505;p295"/>
          <p:cNvPicPr preferRelativeResize="0"/>
          <p:nvPr/>
        </p:nvPicPr>
        <p:blipFill>
          <a:blip r:embed="rId4">
            <a:alphaModFix/>
          </a:blip>
          <a:stretch>
            <a:fillRect/>
          </a:stretch>
        </p:blipFill>
        <p:spPr>
          <a:xfrm rot="-3234199">
            <a:off x="6130701" y="837051"/>
            <a:ext cx="2272324" cy="2144274"/>
          </a:xfrm>
          <a:prstGeom prst="rect">
            <a:avLst/>
          </a:prstGeom>
          <a:noFill/>
          <a:ln>
            <a:noFill/>
          </a:ln>
        </p:spPr>
      </p:pic>
      <p:cxnSp>
        <p:nvCxnSpPr>
          <p:cNvPr id="2506" name="Google Shape;2506;p295"/>
          <p:cNvCxnSpPr/>
          <p:nvPr/>
        </p:nvCxnSpPr>
        <p:spPr>
          <a:xfrm flipH="1">
            <a:off x="5426975" y="2345625"/>
            <a:ext cx="1272600" cy="1834500"/>
          </a:xfrm>
          <a:prstGeom prst="straightConnector1">
            <a:avLst/>
          </a:prstGeom>
          <a:noFill/>
          <a:ln cap="flat" cmpd="sng" w="76200">
            <a:solidFill>
              <a:srgbClr val="351C75"/>
            </a:solidFill>
            <a:prstDash val="solid"/>
            <a:round/>
            <a:headEnd len="med" w="med" type="none"/>
            <a:tailEnd len="med" w="med" type="triangle"/>
          </a:ln>
        </p:spPr>
      </p:cxnSp>
      <p:cxnSp>
        <p:nvCxnSpPr>
          <p:cNvPr id="2507" name="Google Shape;2507;p295"/>
          <p:cNvCxnSpPr/>
          <p:nvPr/>
        </p:nvCxnSpPr>
        <p:spPr>
          <a:xfrm>
            <a:off x="3196475" y="2820875"/>
            <a:ext cx="1256100" cy="1279200"/>
          </a:xfrm>
          <a:prstGeom prst="straightConnector1">
            <a:avLst/>
          </a:prstGeom>
          <a:noFill/>
          <a:ln cap="flat" cmpd="sng" w="76200">
            <a:solidFill>
              <a:srgbClr val="FF00FF"/>
            </a:solidFill>
            <a:prstDash val="solid"/>
            <a:round/>
            <a:headEnd len="med" w="med" type="none"/>
            <a:tailEnd len="med" w="med" type="triangle"/>
          </a:ln>
        </p:spPr>
      </p:cxnSp>
      <p:pic>
        <p:nvPicPr>
          <p:cNvPr id="2508" name="Google Shape;2508;p295"/>
          <p:cNvPicPr preferRelativeResize="0"/>
          <p:nvPr/>
        </p:nvPicPr>
        <p:blipFill rotWithShape="1">
          <a:blip r:embed="rId5">
            <a:alphaModFix/>
          </a:blip>
          <a:srcRect b="43632" l="0" r="48531" t="19884"/>
          <a:stretch/>
        </p:blipFill>
        <p:spPr>
          <a:xfrm>
            <a:off x="548474" y="663452"/>
            <a:ext cx="2668751" cy="2174024"/>
          </a:xfrm>
          <a:prstGeom prst="rect">
            <a:avLst/>
          </a:prstGeom>
          <a:noFill/>
          <a:ln>
            <a:noFill/>
          </a:ln>
        </p:spPr>
      </p:pic>
      <p:sp>
        <p:nvSpPr>
          <p:cNvPr id="2509" name="Google Shape;2509;p295"/>
          <p:cNvSpPr txBox="1"/>
          <p:nvPr/>
        </p:nvSpPr>
        <p:spPr>
          <a:xfrm>
            <a:off x="7340400" y="2512625"/>
            <a:ext cx="1803600" cy="77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Micrococcus</a:t>
            </a:r>
            <a:endParaRPr b="1" sz="1800">
              <a:solidFill>
                <a:schemeClr val="dk1"/>
              </a:solidFill>
            </a:endParaRPr>
          </a:p>
          <a:p>
            <a:pPr indent="0" lvl="0" marL="0" rtl="0" algn="l">
              <a:spcBef>
                <a:spcPts val="0"/>
              </a:spcBef>
              <a:spcAft>
                <a:spcPts val="0"/>
              </a:spcAft>
              <a:buClr>
                <a:schemeClr val="dk1"/>
              </a:buClr>
              <a:buSzPts val="1100"/>
              <a:buFont typeface="Arial"/>
              <a:buNone/>
            </a:pPr>
            <a:r>
              <a:rPr lang="en" sz="1800">
                <a:solidFill>
                  <a:schemeClr val="dk1"/>
                </a:solidFill>
              </a:rPr>
              <a:t>Gram positive</a:t>
            </a:r>
            <a:r>
              <a:rPr lang="en" sz="1800">
                <a:solidFill>
                  <a:schemeClr val="dk2"/>
                </a:solidFill>
              </a:rPr>
              <a:t> </a:t>
            </a:r>
            <a:endParaRPr sz="1800">
              <a:solidFill>
                <a:schemeClr val="dk2"/>
              </a:solidFill>
            </a:endParaRPr>
          </a:p>
          <a:p>
            <a:pPr indent="0" lvl="0" marL="0" rtl="0" algn="l">
              <a:spcBef>
                <a:spcPts val="0"/>
              </a:spcBef>
              <a:spcAft>
                <a:spcPts val="0"/>
              </a:spcAft>
              <a:buNone/>
            </a:pPr>
            <a:r>
              <a:t/>
            </a:r>
            <a:endParaRPr b="1" sz="1800">
              <a:solidFill>
                <a:schemeClr val="dk1"/>
              </a:solidFill>
            </a:endParaRPr>
          </a:p>
        </p:txBody>
      </p:sp>
      <p:sp>
        <p:nvSpPr>
          <p:cNvPr id="2510" name="Google Shape;2510;p295"/>
          <p:cNvSpPr txBox="1"/>
          <p:nvPr/>
        </p:nvSpPr>
        <p:spPr>
          <a:xfrm>
            <a:off x="683725" y="2833250"/>
            <a:ext cx="2077500" cy="919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1800">
                <a:solidFill>
                  <a:schemeClr val="dk1"/>
                </a:solidFill>
              </a:rPr>
              <a:t>E.coli</a:t>
            </a:r>
            <a:endParaRPr sz="1800">
              <a:solidFill>
                <a:schemeClr val="dk2"/>
              </a:solidFill>
            </a:endParaRPr>
          </a:p>
          <a:p>
            <a:pPr indent="0" lvl="0" marL="0" rtl="0" algn="ctr">
              <a:spcBef>
                <a:spcPts val="0"/>
              </a:spcBef>
              <a:spcAft>
                <a:spcPts val="0"/>
              </a:spcAft>
              <a:buClr>
                <a:schemeClr val="dk1"/>
              </a:buClr>
              <a:buSzPts val="1100"/>
              <a:buFont typeface="Arial"/>
              <a:buNone/>
            </a:pPr>
            <a:r>
              <a:rPr lang="en" sz="1800">
                <a:solidFill>
                  <a:schemeClr val="dk1"/>
                </a:solidFill>
              </a:rPr>
              <a:t>Gram negative</a:t>
            </a:r>
            <a:endParaRPr sz="1800">
              <a:solidFill>
                <a:schemeClr val="dk2"/>
              </a:solidFill>
            </a:endParaRPr>
          </a:p>
        </p:txBody>
      </p:sp>
      <p:pic>
        <p:nvPicPr>
          <p:cNvPr id="2511" name="Google Shape;2511;p295"/>
          <p:cNvPicPr preferRelativeResize="0"/>
          <p:nvPr/>
        </p:nvPicPr>
        <p:blipFill>
          <a:blip r:embed="rId6">
            <a:alphaModFix/>
          </a:blip>
          <a:stretch>
            <a:fillRect/>
          </a:stretch>
        </p:blipFill>
        <p:spPr>
          <a:xfrm>
            <a:off x="7467750" y="3458875"/>
            <a:ext cx="1034699" cy="1494750"/>
          </a:xfrm>
          <a:prstGeom prst="rect">
            <a:avLst/>
          </a:prstGeom>
          <a:noFill/>
          <a:ln>
            <a:noFill/>
          </a:ln>
        </p:spPr>
      </p:pic>
    </p:spTree>
  </p:cSld>
  <p:clrMapOvr>
    <a:masterClrMapping/>
  </p:clrMapOvr>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5" name="Shape 2515"/>
        <p:cNvGrpSpPr/>
        <p:nvPr/>
      </p:nvGrpSpPr>
      <p:grpSpPr>
        <a:xfrm>
          <a:off x="0" y="0"/>
          <a:ext cx="0" cy="0"/>
          <a:chOff x="0" y="0"/>
          <a:chExt cx="0" cy="0"/>
        </a:xfrm>
      </p:grpSpPr>
      <p:sp>
        <p:nvSpPr>
          <p:cNvPr id="2516" name="Google Shape;2516;p296"/>
          <p:cNvSpPr txBox="1"/>
          <p:nvPr>
            <p:ph type="title"/>
          </p:nvPr>
        </p:nvSpPr>
        <p:spPr>
          <a:xfrm>
            <a:off x="540825" y="502475"/>
            <a:ext cx="8662200" cy="408300"/>
          </a:xfrm>
          <a:prstGeom prst="rect">
            <a:avLst/>
          </a:prstGeom>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100"/>
              <a:buFont typeface="Arial"/>
              <a:buNone/>
            </a:pPr>
            <a:r>
              <a:rPr b="1" lang="en" sz="2800"/>
              <a:t>Cell shape does not correlate with gram staining.</a:t>
            </a:r>
            <a:endParaRPr sz="3000"/>
          </a:p>
        </p:txBody>
      </p:sp>
      <p:pic>
        <p:nvPicPr>
          <p:cNvPr id="2517" name="Google Shape;2517;p296"/>
          <p:cNvPicPr preferRelativeResize="0"/>
          <p:nvPr/>
        </p:nvPicPr>
        <p:blipFill rotWithShape="1">
          <a:blip r:embed="rId3">
            <a:alphaModFix/>
          </a:blip>
          <a:srcRect b="6235" l="0" r="0" t="14545"/>
          <a:stretch/>
        </p:blipFill>
        <p:spPr>
          <a:xfrm>
            <a:off x="674125" y="1146925"/>
            <a:ext cx="7221950" cy="2381450"/>
          </a:xfrm>
          <a:prstGeom prst="rect">
            <a:avLst/>
          </a:prstGeom>
          <a:noFill/>
          <a:ln>
            <a:noFill/>
          </a:ln>
        </p:spPr>
      </p:pic>
      <p:sp>
        <p:nvSpPr>
          <p:cNvPr id="2518" name="Google Shape;2518;p296"/>
          <p:cNvSpPr txBox="1"/>
          <p:nvPr/>
        </p:nvSpPr>
        <p:spPr>
          <a:xfrm>
            <a:off x="585575" y="3314375"/>
            <a:ext cx="8035200" cy="17850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t/>
            </a:r>
            <a:endParaRPr sz="1800">
              <a:solidFill>
                <a:schemeClr val="dk1"/>
              </a:solidFill>
            </a:endParaRPr>
          </a:p>
          <a:p>
            <a:pPr indent="-342900" lvl="0" marL="457200" rtl="0" algn="l">
              <a:lnSpc>
                <a:spcPct val="115000"/>
              </a:lnSpc>
              <a:spcBef>
                <a:spcPts val="0"/>
              </a:spcBef>
              <a:spcAft>
                <a:spcPts val="0"/>
              </a:spcAft>
              <a:buClr>
                <a:schemeClr val="dk1"/>
              </a:buClr>
              <a:buSzPts val="1800"/>
              <a:buChar char="●"/>
            </a:pPr>
            <a:r>
              <a:rPr lang="en" sz="1800">
                <a:solidFill>
                  <a:schemeClr val="dk1"/>
                </a:solidFill>
              </a:rPr>
              <a:t>Rod-shaped bacteria are sometimes described as “bacilli”.</a:t>
            </a:r>
            <a:endParaRPr sz="1800">
              <a:solidFill>
                <a:schemeClr val="dk1"/>
              </a:solidFill>
            </a:endParaRPr>
          </a:p>
          <a:p>
            <a:pPr indent="-342900" lvl="0" marL="457200" rtl="0" algn="l">
              <a:lnSpc>
                <a:spcPct val="115000"/>
              </a:lnSpc>
              <a:spcBef>
                <a:spcPts val="0"/>
              </a:spcBef>
              <a:spcAft>
                <a:spcPts val="0"/>
              </a:spcAft>
              <a:buClr>
                <a:schemeClr val="dk1"/>
              </a:buClr>
              <a:buSzPts val="1800"/>
              <a:buChar char="●"/>
            </a:pPr>
            <a:r>
              <a:rPr i="1" lang="en" sz="1800">
                <a:solidFill>
                  <a:schemeClr val="dk1"/>
                </a:solidFill>
              </a:rPr>
              <a:t>Bacillus cereus </a:t>
            </a:r>
            <a:r>
              <a:rPr lang="en" sz="1800">
                <a:solidFill>
                  <a:schemeClr val="dk1"/>
                </a:solidFill>
              </a:rPr>
              <a:t>is a gram + rod.  </a:t>
            </a:r>
            <a:r>
              <a:rPr i="1" lang="en" sz="1800">
                <a:solidFill>
                  <a:schemeClr val="dk1"/>
                </a:solidFill>
              </a:rPr>
              <a:t>E.coli </a:t>
            </a:r>
            <a:r>
              <a:rPr lang="en" sz="1800">
                <a:solidFill>
                  <a:schemeClr val="dk1"/>
                </a:solidFill>
              </a:rPr>
              <a:t>is a gram - rod.</a:t>
            </a:r>
            <a:endParaRPr sz="1800">
              <a:solidFill>
                <a:schemeClr val="dk1"/>
              </a:solidFill>
            </a:endParaRPr>
          </a:p>
          <a:p>
            <a:pPr indent="-342900" lvl="0" marL="457200" rtl="0" algn="l">
              <a:lnSpc>
                <a:spcPct val="115000"/>
              </a:lnSpc>
              <a:spcBef>
                <a:spcPts val="0"/>
              </a:spcBef>
              <a:spcAft>
                <a:spcPts val="0"/>
              </a:spcAft>
              <a:buClr>
                <a:schemeClr val="dk1"/>
              </a:buClr>
              <a:buSzPts val="1800"/>
              <a:buChar char="●"/>
            </a:pPr>
            <a:r>
              <a:rPr lang="en" sz="1800">
                <a:solidFill>
                  <a:schemeClr val="dk1"/>
                </a:solidFill>
              </a:rPr>
              <a:t>Spheres are described as cocci (which can either be gram - or +).</a:t>
            </a:r>
            <a:endParaRPr sz="1800">
              <a:solidFill>
                <a:schemeClr val="dk1"/>
              </a:solidFill>
            </a:endParaRPr>
          </a:p>
        </p:txBody>
      </p:sp>
    </p:spTree>
  </p:cSld>
  <p:clrMapOvr>
    <a:masterClrMapping/>
  </p:clrMapOvr>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22" name="Shape 2522"/>
        <p:cNvGrpSpPr/>
        <p:nvPr/>
      </p:nvGrpSpPr>
      <p:grpSpPr>
        <a:xfrm>
          <a:off x="0" y="0"/>
          <a:ext cx="0" cy="0"/>
          <a:chOff x="0" y="0"/>
          <a:chExt cx="0" cy="0"/>
        </a:xfrm>
      </p:grpSpPr>
      <p:sp>
        <p:nvSpPr>
          <p:cNvPr id="2523" name="Google Shape;2523;p297"/>
          <p:cNvSpPr txBox="1"/>
          <p:nvPr>
            <p:ph type="title"/>
          </p:nvPr>
        </p:nvSpPr>
        <p:spPr>
          <a:xfrm>
            <a:off x="1584744" y="540900"/>
            <a:ext cx="6883800" cy="408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a:t>Compare these microbes. Recorder keeps notes.</a:t>
            </a:r>
            <a:endParaRPr b="1"/>
          </a:p>
        </p:txBody>
      </p:sp>
      <p:pic>
        <p:nvPicPr>
          <p:cNvPr id="2524" name="Google Shape;2524;p297"/>
          <p:cNvPicPr preferRelativeResize="0"/>
          <p:nvPr/>
        </p:nvPicPr>
        <p:blipFill>
          <a:blip r:embed="rId3">
            <a:alphaModFix/>
          </a:blip>
          <a:stretch>
            <a:fillRect/>
          </a:stretch>
        </p:blipFill>
        <p:spPr>
          <a:xfrm>
            <a:off x="5452238" y="1132788"/>
            <a:ext cx="2922633" cy="2877927"/>
          </a:xfrm>
          <a:prstGeom prst="rect">
            <a:avLst/>
          </a:prstGeom>
          <a:noFill/>
          <a:ln>
            <a:noFill/>
          </a:ln>
        </p:spPr>
      </p:pic>
      <p:pic>
        <p:nvPicPr>
          <p:cNvPr id="2525" name="Google Shape;2525;p297"/>
          <p:cNvPicPr preferRelativeResize="0"/>
          <p:nvPr/>
        </p:nvPicPr>
        <p:blipFill>
          <a:blip r:embed="rId4">
            <a:alphaModFix/>
          </a:blip>
          <a:stretch>
            <a:fillRect/>
          </a:stretch>
        </p:blipFill>
        <p:spPr>
          <a:xfrm rot="-7163626">
            <a:off x="1524181" y="597102"/>
            <a:ext cx="2589687" cy="4585749"/>
          </a:xfrm>
          <a:prstGeom prst="rect">
            <a:avLst/>
          </a:prstGeom>
          <a:noFill/>
          <a:ln>
            <a:noFill/>
          </a:ln>
        </p:spPr>
      </p:pic>
      <p:sp>
        <p:nvSpPr>
          <p:cNvPr id="2526" name="Google Shape;2526;p297"/>
          <p:cNvSpPr txBox="1"/>
          <p:nvPr/>
        </p:nvSpPr>
        <p:spPr>
          <a:xfrm>
            <a:off x="1638375" y="3929475"/>
            <a:ext cx="2599800" cy="68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800">
                <a:solidFill>
                  <a:schemeClr val="dk1"/>
                </a:solidFill>
              </a:rPr>
              <a:t>Escherichia coli</a:t>
            </a:r>
            <a:endParaRPr i="1" sz="1800">
              <a:solidFill>
                <a:schemeClr val="dk1"/>
              </a:solidFill>
            </a:endParaRPr>
          </a:p>
          <a:p>
            <a:pPr indent="0" lvl="0" marL="0" rtl="0" algn="l">
              <a:spcBef>
                <a:spcPts val="0"/>
              </a:spcBef>
              <a:spcAft>
                <a:spcPts val="0"/>
              </a:spcAft>
              <a:buNone/>
            </a:pPr>
            <a:r>
              <a:rPr lang="en" sz="1800">
                <a:solidFill>
                  <a:schemeClr val="dk1"/>
                </a:solidFill>
              </a:rPr>
              <a:t>Lysozyme Resistant</a:t>
            </a:r>
            <a:endParaRPr sz="1800">
              <a:solidFill>
                <a:schemeClr val="dk1"/>
              </a:solidFill>
            </a:endParaRPr>
          </a:p>
        </p:txBody>
      </p:sp>
      <p:sp>
        <p:nvSpPr>
          <p:cNvPr id="2527" name="Google Shape;2527;p297"/>
          <p:cNvSpPr txBox="1"/>
          <p:nvPr/>
        </p:nvSpPr>
        <p:spPr>
          <a:xfrm>
            <a:off x="5775075" y="4001825"/>
            <a:ext cx="2599800" cy="68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chemeClr val="dk1"/>
                </a:solidFill>
              </a:rPr>
              <a:t>Micrococcus luteus</a:t>
            </a:r>
            <a:endParaRPr i="1" sz="1800">
              <a:solidFill>
                <a:schemeClr val="dk1"/>
              </a:solidFill>
            </a:endParaRPr>
          </a:p>
          <a:p>
            <a:pPr indent="0" lvl="0" marL="0" rtl="0" algn="l">
              <a:spcBef>
                <a:spcPts val="0"/>
              </a:spcBef>
              <a:spcAft>
                <a:spcPts val="0"/>
              </a:spcAft>
              <a:buNone/>
            </a:pPr>
            <a:r>
              <a:rPr lang="en" sz="1800">
                <a:solidFill>
                  <a:schemeClr val="dk1"/>
                </a:solidFill>
              </a:rPr>
              <a:t>Lysozyme Sensitive</a:t>
            </a:r>
            <a:endParaRPr sz="1800">
              <a:solidFill>
                <a:schemeClr val="dk1"/>
              </a:solidFill>
            </a:endParaRPr>
          </a:p>
        </p:txBody>
      </p:sp>
      <p:sp>
        <p:nvSpPr>
          <p:cNvPr id="2528" name="Google Shape;2528;p297"/>
          <p:cNvSpPr/>
          <p:nvPr/>
        </p:nvSpPr>
        <p:spPr>
          <a:xfrm>
            <a:off x="536971" y="1528822"/>
            <a:ext cx="1028916" cy="545778"/>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00">
              <a:solidFill>
                <a:srgbClr val="272727"/>
              </a:solidFill>
              <a:latin typeface="Arial"/>
              <a:ea typeface="Arial"/>
              <a:cs typeface="Arial"/>
              <a:sym typeface="Arial"/>
            </a:endParaRPr>
          </a:p>
        </p:txBody>
      </p:sp>
      <p:pic>
        <p:nvPicPr>
          <p:cNvPr id="2529" name="Google Shape;2529;p297"/>
          <p:cNvPicPr preferRelativeResize="0"/>
          <p:nvPr/>
        </p:nvPicPr>
        <p:blipFill rotWithShape="1">
          <a:blip r:embed="rId5">
            <a:alphaModFix/>
          </a:blip>
          <a:srcRect b="39007" l="14361" r="60044" t="15462"/>
          <a:stretch/>
        </p:blipFill>
        <p:spPr>
          <a:xfrm>
            <a:off x="545359" y="259050"/>
            <a:ext cx="1012152" cy="1125300"/>
          </a:xfrm>
          <a:prstGeom prst="rect">
            <a:avLst/>
          </a:prstGeom>
          <a:noFill/>
          <a:ln>
            <a:noFill/>
          </a:ln>
        </p:spPr>
      </p:pic>
    </p:spTree>
  </p:cSld>
  <p:clrMapOvr>
    <a:masterClrMapping/>
  </p:clrMapOvr>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3" name="Shape 2533"/>
        <p:cNvGrpSpPr/>
        <p:nvPr/>
      </p:nvGrpSpPr>
      <p:grpSpPr>
        <a:xfrm>
          <a:off x="0" y="0"/>
          <a:ext cx="0" cy="0"/>
          <a:chOff x="0" y="0"/>
          <a:chExt cx="0" cy="0"/>
        </a:xfrm>
      </p:grpSpPr>
      <p:sp>
        <p:nvSpPr>
          <p:cNvPr id="2534" name="Google Shape;2534;p298"/>
          <p:cNvSpPr txBox="1"/>
          <p:nvPr>
            <p:ph type="title"/>
          </p:nvPr>
        </p:nvSpPr>
        <p:spPr>
          <a:xfrm>
            <a:off x="1547400" y="218975"/>
            <a:ext cx="7448100" cy="8658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a:t>Propose some hypotheses to </a:t>
            </a:r>
            <a:r>
              <a:rPr b="1" i="1" lang="en"/>
              <a:t>explain </a:t>
            </a:r>
            <a:r>
              <a:rPr lang="en"/>
              <a:t>the different lysozyme susceptibilities.  Justify your ideas with evidence.</a:t>
            </a:r>
            <a:endParaRPr/>
          </a:p>
        </p:txBody>
      </p:sp>
      <p:pic>
        <p:nvPicPr>
          <p:cNvPr id="2535" name="Google Shape;2535;p298"/>
          <p:cNvPicPr preferRelativeResize="0"/>
          <p:nvPr/>
        </p:nvPicPr>
        <p:blipFill>
          <a:blip r:embed="rId3">
            <a:alphaModFix/>
          </a:blip>
          <a:stretch>
            <a:fillRect/>
          </a:stretch>
        </p:blipFill>
        <p:spPr>
          <a:xfrm>
            <a:off x="5452238" y="1132788"/>
            <a:ext cx="2922633" cy="2877927"/>
          </a:xfrm>
          <a:prstGeom prst="rect">
            <a:avLst/>
          </a:prstGeom>
          <a:noFill/>
          <a:ln>
            <a:noFill/>
          </a:ln>
        </p:spPr>
      </p:pic>
      <p:pic>
        <p:nvPicPr>
          <p:cNvPr id="2536" name="Google Shape;2536;p298"/>
          <p:cNvPicPr preferRelativeResize="0"/>
          <p:nvPr/>
        </p:nvPicPr>
        <p:blipFill>
          <a:blip r:embed="rId4">
            <a:alphaModFix/>
          </a:blip>
          <a:stretch>
            <a:fillRect/>
          </a:stretch>
        </p:blipFill>
        <p:spPr>
          <a:xfrm rot="-7163626">
            <a:off x="1524181" y="597102"/>
            <a:ext cx="2589687" cy="4585749"/>
          </a:xfrm>
          <a:prstGeom prst="rect">
            <a:avLst/>
          </a:prstGeom>
          <a:noFill/>
          <a:ln>
            <a:noFill/>
          </a:ln>
        </p:spPr>
      </p:pic>
      <p:sp>
        <p:nvSpPr>
          <p:cNvPr id="2537" name="Google Shape;2537;p298"/>
          <p:cNvSpPr txBox="1"/>
          <p:nvPr/>
        </p:nvSpPr>
        <p:spPr>
          <a:xfrm>
            <a:off x="1638375" y="3929475"/>
            <a:ext cx="2599800" cy="68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800">
                <a:solidFill>
                  <a:schemeClr val="dk1"/>
                </a:solidFill>
              </a:rPr>
              <a:t>Escherichia coli</a:t>
            </a:r>
            <a:endParaRPr i="1" sz="1800">
              <a:solidFill>
                <a:schemeClr val="dk1"/>
              </a:solidFill>
            </a:endParaRPr>
          </a:p>
          <a:p>
            <a:pPr indent="0" lvl="0" marL="0" rtl="0" algn="l">
              <a:spcBef>
                <a:spcPts val="0"/>
              </a:spcBef>
              <a:spcAft>
                <a:spcPts val="0"/>
              </a:spcAft>
              <a:buNone/>
            </a:pPr>
            <a:r>
              <a:rPr lang="en" sz="1800">
                <a:solidFill>
                  <a:schemeClr val="dk1"/>
                </a:solidFill>
              </a:rPr>
              <a:t>Lysozyme Resistant</a:t>
            </a:r>
            <a:endParaRPr sz="1800">
              <a:solidFill>
                <a:schemeClr val="dk1"/>
              </a:solidFill>
            </a:endParaRPr>
          </a:p>
        </p:txBody>
      </p:sp>
      <p:sp>
        <p:nvSpPr>
          <p:cNvPr id="2538" name="Google Shape;2538;p298"/>
          <p:cNvSpPr txBox="1"/>
          <p:nvPr/>
        </p:nvSpPr>
        <p:spPr>
          <a:xfrm>
            <a:off x="5775075" y="4001825"/>
            <a:ext cx="2599800" cy="68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800">
                <a:solidFill>
                  <a:schemeClr val="dk1"/>
                </a:solidFill>
              </a:rPr>
              <a:t>Micrococcus luteus</a:t>
            </a:r>
            <a:endParaRPr i="1" sz="1800">
              <a:solidFill>
                <a:schemeClr val="dk1"/>
              </a:solidFill>
            </a:endParaRPr>
          </a:p>
          <a:p>
            <a:pPr indent="0" lvl="0" marL="0" rtl="0" algn="l">
              <a:spcBef>
                <a:spcPts val="0"/>
              </a:spcBef>
              <a:spcAft>
                <a:spcPts val="0"/>
              </a:spcAft>
              <a:buNone/>
            </a:pPr>
            <a:r>
              <a:rPr lang="en" sz="1800">
                <a:solidFill>
                  <a:schemeClr val="dk1"/>
                </a:solidFill>
              </a:rPr>
              <a:t>Lysozyme Sensitive</a:t>
            </a:r>
            <a:endParaRPr sz="1800">
              <a:solidFill>
                <a:schemeClr val="dk1"/>
              </a:solidFill>
            </a:endParaRPr>
          </a:p>
        </p:txBody>
      </p:sp>
      <p:sp>
        <p:nvSpPr>
          <p:cNvPr id="2539" name="Google Shape;2539;p298"/>
          <p:cNvSpPr/>
          <p:nvPr/>
        </p:nvSpPr>
        <p:spPr>
          <a:xfrm>
            <a:off x="536996" y="1361097"/>
            <a:ext cx="1028916" cy="545778"/>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00">
              <a:solidFill>
                <a:srgbClr val="272727"/>
              </a:solidFill>
              <a:latin typeface="Arial"/>
              <a:ea typeface="Arial"/>
              <a:cs typeface="Arial"/>
              <a:sym typeface="Arial"/>
            </a:endParaRPr>
          </a:p>
        </p:txBody>
      </p:sp>
      <p:pic>
        <p:nvPicPr>
          <p:cNvPr id="2540" name="Google Shape;2540;p298"/>
          <p:cNvPicPr preferRelativeResize="0"/>
          <p:nvPr/>
        </p:nvPicPr>
        <p:blipFill rotWithShape="1">
          <a:blip r:embed="rId5">
            <a:alphaModFix/>
          </a:blip>
          <a:srcRect b="39007" l="14361" r="60044" t="15462"/>
          <a:stretch/>
        </p:blipFill>
        <p:spPr>
          <a:xfrm>
            <a:off x="577613" y="79200"/>
            <a:ext cx="947650" cy="1053600"/>
          </a:xfrm>
          <a:prstGeom prst="rect">
            <a:avLst/>
          </a:prstGeom>
          <a:noFill/>
          <a:ln>
            <a:noFill/>
          </a:ln>
        </p:spPr>
      </p:pic>
    </p:spTree>
  </p:cSld>
  <p:clrMapOvr>
    <a:masterClrMapping/>
  </p:clrMapOvr>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4" name="Shape 2544"/>
        <p:cNvGrpSpPr/>
        <p:nvPr/>
      </p:nvGrpSpPr>
      <p:grpSpPr>
        <a:xfrm>
          <a:off x="0" y="0"/>
          <a:ext cx="0" cy="0"/>
          <a:chOff x="0" y="0"/>
          <a:chExt cx="0" cy="0"/>
        </a:xfrm>
      </p:grpSpPr>
      <p:sp>
        <p:nvSpPr>
          <p:cNvPr id="2545" name="Google Shape;2545;p299"/>
          <p:cNvSpPr txBox="1"/>
          <p:nvPr>
            <p:ph type="title"/>
          </p:nvPr>
        </p:nvSpPr>
        <p:spPr>
          <a:xfrm>
            <a:off x="762144" y="3106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Summary:</a:t>
            </a:r>
            <a:endParaRPr b="1"/>
          </a:p>
        </p:txBody>
      </p:sp>
      <p:graphicFrame>
        <p:nvGraphicFramePr>
          <p:cNvPr id="2546" name="Google Shape;2546;p299"/>
          <p:cNvGraphicFramePr/>
          <p:nvPr/>
        </p:nvGraphicFramePr>
        <p:xfrm>
          <a:off x="1130650" y="887325"/>
          <a:ext cx="3000000" cy="3000000"/>
        </p:xfrm>
        <a:graphic>
          <a:graphicData uri="http://schemas.openxmlformats.org/drawingml/2006/table">
            <a:tbl>
              <a:tblPr>
                <a:noFill/>
                <a:tableStyleId>{163FC8FF-5E2D-427C-B73A-B17278795CB6}</a:tableStyleId>
              </a:tblPr>
              <a:tblGrid>
                <a:gridCol w="2360375"/>
                <a:gridCol w="1860125"/>
                <a:gridCol w="2118200"/>
              </a:tblGrid>
              <a:tr h="381000">
                <a:tc>
                  <a:txBody>
                    <a:bodyPr/>
                    <a:lstStyle/>
                    <a:p>
                      <a:pPr indent="0" lvl="0" marL="0" rtl="0" algn="ctr">
                        <a:spcBef>
                          <a:spcPts val="0"/>
                        </a:spcBef>
                        <a:spcAft>
                          <a:spcPts val="0"/>
                        </a:spcAft>
                        <a:buNone/>
                      </a:pPr>
                      <a:r>
                        <a:rPr b="1" lang="en"/>
                        <a:t>Observations</a:t>
                      </a:r>
                      <a:endParaRPr b="1"/>
                    </a:p>
                  </a:txBody>
                  <a:tcPr marT="91425" marB="91425" marR="91425" marL="91425">
                    <a:solidFill>
                      <a:srgbClr val="C0C0C0"/>
                    </a:solidFill>
                  </a:tcPr>
                </a:tc>
                <a:tc>
                  <a:txBody>
                    <a:bodyPr/>
                    <a:lstStyle/>
                    <a:p>
                      <a:pPr indent="0" lvl="0" marL="0" rtl="0" algn="ctr">
                        <a:spcBef>
                          <a:spcPts val="0"/>
                        </a:spcBef>
                        <a:spcAft>
                          <a:spcPts val="0"/>
                        </a:spcAft>
                        <a:buNone/>
                      </a:pPr>
                      <a:r>
                        <a:rPr b="1" i="1" lang="en"/>
                        <a:t>E.coli</a:t>
                      </a:r>
                      <a:endParaRPr b="1" i="1"/>
                    </a:p>
                  </a:txBody>
                  <a:tcPr marT="91425" marB="91425" marR="91425" marL="91425">
                    <a:solidFill>
                      <a:srgbClr val="C0C0C0"/>
                    </a:solidFill>
                  </a:tcPr>
                </a:tc>
                <a:tc>
                  <a:txBody>
                    <a:bodyPr/>
                    <a:lstStyle/>
                    <a:p>
                      <a:pPr indent="0" lvl="0" marL="0" rtl="0" algn="ctr">
                        <a:spcBef>
                          <a:spcPts val="0"/>
                        </a:spcBef>
                        <a:spcAft>
                          <a:spcPts val="0"/>
                        </a:spcAft>
                        <a:buNone/>
                      </a:pPr>
                      <a:r>
                        <a:rPr b="1" i="1" lang="en"/>
                        <a:t>M. luteus</a:t>
                      </a:r>
                      <a:endParaRPr b="1" i="1"/>
                    </a:p>
                  </a:txBody>
                  <a:tcPr marT="91425" marB="91425" marR="91425" marL="91425">
                    <a:solidFill>
                      <a:srgbClr val="C0C0C0"/>
                    </a:solidFill>
                  </a:tcPr>
                </a:tc>
              </a:tr>
              <a:tr h="381000">
                <a:tc>
                  <a:txBody>
                    <a:bodyPr/>
                    <a:lstStyle/>
                    <a:p>
                      <a:pPr indent="0" lvl="0" marL="0" rtl="0" algn="l">
                        <a:spcBef>
                          <a:spcPts val="0"/>
                        </a:spcBef>
                        <a:spcAft>
                          <a:spcPts val="0"/>
                        </a:spcAft>
                        <a:buNone/>
                      </a:pPr>
                      <a:r>
                        <a:rPr lang="en"/>
                        <a:t>Lysozyme digestion</a:t>
                      </a:r>
                      <a:endParaRPr/>
                    </a:p>
                  </a:txBody>
                  <a:tcPr marT="91425" marB="91425" marR="91425" marL="91425">
                    <a:solidFill>
                      <a:srgbClr val="E0EAEC"/>
                    </a:solidFill>
                  </a:tcPr>
                </a:tc>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ctr">
                        <a:spcBef>
                          <a:spcPts val="0"/>
                        </a:spcBef>
                        <a:spcAft>
                          <a:spcPts val="0"/>
                        </a:spcAft>
                        <a:buNone/>
                      </a:pPr>
                      <a:r>
                        <a:rPr lang="en"/>
                        <a:t>Yes</a:t>
                      </a:r>
                      <a:endParaRPr/>
                    </a:p>
                  </a:txBody>
                  <a:tcPr marT="91425" marB="91425" marR="91425" marL="91425"/>
                </a:tc>
              </a:tr>
              <a:tr h="381000">
                <a:tc>
                  <a:txBody>
                    <a:bodyPr/>
                    <a:lstStyle/>
                    <a:p>
                      <a:pPr indent="0" lvl="0" marL="0" rtl="0" algn="l">
                        <a:spcBef>
                          <a:spcPts val="0"/>
                        </a:spcBef>
                        <a:spcAft>
                          <a:spcPts val="0"/>
                        </a:spcAft>
                        <a:buNone/>
                      </a:pPr>
                      <a:r>
                        <a:rPr lang="en"/>
                        <a:t>Egg white digestion</a:t>
                      </a:r>
                      <a:endParaRPr/>
                    </a:p>
                  </a:txBody>
                  <a:tcPr marT="91425" marB="91425" marR="91425" marL="91425">
                    <a:solidFill>
                      <a:srgbClr val="E0EAEC"/>
                    </a:solidFill>
                  </a:tcPr>
                </a:tc>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ctr">
                        <a:spcBef>
                          <a:spcPts val="0"/>
                        </a:spcBef>
                        <a:spcAft>
                          <a:spcPts val="0"/>
                        </a:spcAft>
                        <a:buNone/>
                      </a:pPr>
                      <a:r>
                        <a:rPr lang="en"/>
                        <a:t>Yes</a:t>
                      </a:r>
                      <a:endParaRPr/>
                    </a:p>
                  </a:txBody>
                  <a:tcPr marT="91425" marB="91425" marR="91425" marL="91425"/>
                </a:tc>
              </a:tr>
              <a:tr h="381000">
                <a:tc>
                  <a:txBody>
                    <a:bodyPr/>
                    <a:lstStyle/>
                    <a:p>
                      <a:pPr indent="0" lvl="0" marL="0" rtl="0" algn="l">
                        <a:spcBef>
                          <a:spcPts val="0"/>
                        </a:spcBef>
                        <a:spcAft>
                          <a:spcPts val="0"/>
                        </a:spcAft>
                        <a:buNone/>
                      </a:pPr>
                      <a:r>
                        <a:rPr lang="en"/>
                        <a:t>Penicillin on killed cells</a:t>
                      </a:r>
                      <a:endParaRPr/>
                    </a:p>
                  </a:txBody>
                  <a:tcPr marT="91425" marB="91425" marR="91425" marL="91425">
                    <a:solidFill>
                      <a:srgbClr val="E0EAEC"/>
                    </a:solidFill>
                  </a:tcPr>
                </a:tc>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ctr">
                        <a:spcBef>
                          <a:spcPts val="0"/>
                        </a:spcBef>
                        <a:spcAft>
                          <a:spcPts val="0"/>
                        </a:spcAft>
                        <a:buNone/>
                      </a:pPr>
                      <a:r>
                        <a:rPr lang="en"/>
                        <a:t>No</a:t>
                      </a:r>
                      <a:endParaRPr/>
                    </a:p>
                  </a:txBody>
                  <a:tcPr marT="91425" marB="91425" marR="91425" marL="91425"/>
                </a:tc>
              </a:tr>
              <a:tr h="381000">
                <a:tc>
                  <a:txBody>
                    <a:bodyPr/>
                    <a:lstStyle/>
                    <a:p>
                      <a:pPr indent="0" lvl="0" marL="0" rtl="0" algn="l">
                        <a:spcBef>
                          <a:spcPts val="0"/>
                        </a:spcBef>
                        <a:spcAft>
                          <a:spcPts val="0"/>
                        </a:spcAft>
                        <a:buNone/>
                      </a:pPr>
                      <a:r>
                        <a:rPr lang="en"/>
                        <a:t>Cell shape</a:t>
                      </a:r>
                      <a:endParaRPr/>
                    </a:p>
                  </a:txBody>
                  <a:tcPr marT="91425" marB="91425" marR="91425" marL="91425">
                    <a:solidFill>
                      <a:srgbClr val="E0EAEC"/>
                    </a:solidFill>
                  </a:tcPr>
                </a:tc>
                <a:tc>
                  <a:txBody>
                    <a:bodyPr/>
                    <a:lstStyle/>
                    <a:p>
                      <a:pPr indent="0" lvl="0" marL="0" rtl="0" algn="ctr">
                        <a:spcBef>
                          <a:spcPts val="0"/>
                        </a:spcBef>
                        <a:spcAft>
                          <a:spcPts val="0"/>
                        </a:spcAft>
                        <a:buNone/>
                      </a:pPr>
                      <a:r>
                        <a:rPr lang="en"/>
                        <a:t>Rod</a:t>
                      </a:r>
                      <a:endParaRPr/>
                    </a:p>
                  </a:txBody>
                  <a:tcPr marT="91425" marB="91425" marR="91425" marL="91425"/>
                </a:tc>
                <a:tc>
                  <a:txBody>
                    <a:bodyPr/>
                    <a:lstStyle/>
                    <a:p>
                      <a:pPr indent="0" lvl="0" marL="0" rtl="0" algn="ctr">
                        <a:spcBef>
                          <a:spcPts val="0"/>
                        </a:spcBef>
                        <a:spcAft>
                          <a:spcPts val="0"/>
                        </a:spcAft>
                        <a:buNone/>
                      </a:pPr>
                      <a:r>
                        <a:rPr lang="en"/>
                        <a:t>Coccus</a:t>
                      </a:r>
                      <a:endParaRPr/>
                    </a:p>
                  </a:txBody>
                  <a:tcPr marT="91425" marB="91425" marR="91425" marL="91425"/>
                </a:tc>
              </a:tr>
              <a:tr h="381000">
                <a:tc>
                  <a:txBody>
                    <a:bodyPr/>
                    <a:lstStyle/>
                    <a:p>
                      <a:pPr indent="0" lvl="0" marL="0" rtl="0" algn="l">
                        <a:spcBef>
                          <a:spcPts val="0"/>
                        </a:spcBef>
                        <a:spcAft>
                          <a:spcPts val="0"/>
                        </a:spcAft>
                        <a:buNone/>
                      </a:pPr>
                      <a:r>
                        <a:rPr lang="en"/>
                        <a:t>Gram staining</a:t>
                      </a:r>
                      <a:endParaRPr/>
                    </a:p>
                  </a:txBody>
                  <a:tcPr marT="91425" marB="91425" marR="91425" marL="91425">
                    <a:solidFill>
                      <a:srgbClr val="E0EAEC"/>
                    </a:solidFill>
                  </a:tcPr>
                </a:tc>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ctr">
                        <a:spcBef>
                          <a:spcPts val="0"/>
                        </a:spcBef>
                        <a:spcAft>
                          <a:spcPts val="0"/>
                        </a:spcAft>
                        <a:buNone/>
                      </a:pPr>
                      <a:r>
                        <a:rPr lang="en"/>
                        <a:t>Yes</a:t>
                      </a:r>
                      <a:endParaRPr/>
                    </a:p>
                  </a:txBody>
                  <a:tcPr marT="91425" marB="91425" marR="91425" marL="91425"/>
                </a:tc>
              </a:tr>
              <a:tr h="381000">
                <a:tc>
                  <a:txBody>
                    <a:bodyPr/>
                    <a:lstStyle/>
                    <a:p>
                      <a:pPr indent="0" lvl="0" marL="0" rtl="0" algn="l">
                        <a:spcBef>
                          <a:spcPts val="0"/>
                        </a:spcBef>
                        <a:spcAft>
                          <a:spcPts val="0"/>
                        </a:spcAft>
                        <a:buNone/>
                      </a:pPr>
                      <a:r>
                        <a:rPr lang="en"/>
                        <a:t>Cell structure</a:t>
                      </a:r>
                      <a:endParaRPr/>
                    </a:p>
                  </a:txBody>
                  <a:tcPr marT="91425" marB="91425" marR="91425" marL="91425">
                    <a:solidFill>
                      <a:srgbClr val="E0EAEC"/>
                    </a:solidFill>
                  </a:tcPr>
                </a:tc>
                <a:tc>
                  <a:txBody>
                    <a:bodyPr/>
                    <a:lstStyle/>
                    <a:p>
                      <a:pPr indent="0" lvl="0" marL="0" rtl="0" algn="ctr">
                        <a:spcBef>
                          <a:spcPts val="0"/>
                        </a:spcBef>
                        <a:spcAft>
                          <a:spcPts val="0"/>
                        </a:spcAft>
                        <a:buNone/>
                      </a:pPr>
                      <a:r>
                        <a:t/>
                      </a:r>
                      <a:endParaRPr/>
                    </a:p>
                  </a:txBody>
                  <a:tcPr marT="91425" marB="91425" marR="91425" marL="91425"/>
                </a:tc>
                <a:tc>
                  <a:txBody>
                    <a:bodyPr/>
                    <a:lstStyle/>
                    <a:p>
                      <a:pPr indent="0" lvl="0" marL="0" rtl="0" algn="ctr">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8" name="Shape 768"/>
        <p:cNvGrpSpPr/>
        <p:nvPr/>
      </p:nvGrpSpPr>
      <p:grpSpPr>
        <a:xfrm>
          <a:off x="0" y="0"/>
          <a:ext cx="0" cy="0"/>
          <a:chOff x="0" y="0"/>
          <a:chExt cx="0" cy="0"/>
        </a:xfrm>
      </p:grpSpPr>
      <p:pic>
        <p:nvPicPr>
          <p:cNvPr descr="Beautify as image" id="769" name="Google Shape;769;p147"/>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0" name="Shape 2550"/>
        <p:cNvGrpSpPr/>
        <p:nvPr/>
      </p:nvGrpSpPr>
      <p:grpSpPr>
        <a:xfrm>
          <a:off x="0" y="0"/>
          <a:ext cx="0" cy="0"/>
          <a:chOff x="0" y="0"/>
          <a:chExt cx="0" cy="0"/>
        </a:xfrm>
      </p:grpSpPr>
      <p:pic>
        <p:nvPicPr>
          <p:cNvPr id="2551" name="Google Shape;2551;p300"/>
          <p:cNvPicPr preferRelativeResize="0"/>
          <p:nvPr/>
        </p:nvPicPr>
        <p:blipFill rotWithShape="1">
          <a:blip r:embed="rId3">
            <a:alphaModFix/>
          </a:blip>
          <a:srcRect b="54562" l="15199" r="17934" t="7389"/>
          <a:stretch/>
        </p:blipFill>
        <p:spPr>
          <a:xfrm>
            <a:off x="693675" y="1905863"/>
            <a:ext cx="3500424" cy="3103248"/>
          </a:xfrm>
          <a:prstGeom prst="rect">
            <a:avLst/>
          </a:prstGeom>
          <a:noFill/>
          <a:ln>
            <a:noFill/>
          </a:ln>
        </p:spPr>
      </p:pic>
      <p:pic>
        <p:nvPicPr>
          <p:cNvPr id="2552" name="Google Shape;2552;p300"/>
          <p:cNvPicPr preferRelativeResize="0"/>
          <p:nvPr/>
        </p:nvPicPr>
        <p:blipFill>
          <a:blip r:embed="rId4">
            <a:alphaModFix/>
          </a:blip>
          <a:stretch>
            <a:fillRect/>
          </a:stretch>
        </p:blipFill>
        <p:spPr>
          <a:xfrm>
            <a:off x="4961250" y="2119312"/>
            <a:ext cx="2987700" cy="2942025"/>
          </a:xfrm>
          <a:prstGeom prst="rect">
            <a:avLst/>
          </a:prstGeom>
          <a:noFill/>
          <a:ln>
            <a:noFill/>
          </a:ln>
        </p:spPr>
      </p:pic>
      <p:sp>
        <p:nvSpPr>
          <p:cNvPr id="2553" name="Google Shape;2553;p300"/>
          <p:cNvSpPr txBox="1"/>
          <p:nvPr/>
        </p:nvSpPr>
        <p:spPr>
          <a:xfrm>
            <a:off x="693675" y="1182575"/>
            <a:ext cx="3210000" cy="72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dk1"/>
                </a:solidFill>
              </a:rPr>
              <a:t>Gram positive coccus (</a:t>
            </a:r>
            <a:r>
              <a:rPr i="1" lang="en" sz="1800">
                <a:solidFill>
                  <a:schemeClr val="dk1"/>
                </a:solidFill>
              </a:rPr>
              <a:t>Streptococcus</a:t>
            </a:r>
            <a:r>
              <a:rPr lang="en" sz="1800">
                <a:solidFill>
                  <a:schemeClr val="dk1"/>
                </a:solidFill>
              </a:rPr>
              <a:t>)</a:t>
            </a:r>
            <a:endParaRPr sz="1800">
              <a:solidFill>
                <a:schemeClr val="dk1"/>
              </a:solidFill>
            </a:endParaRPr>
          </a:p>
        </p:txBody>
      </p:sp>
      <p:sp>
        <p:nvSpPr>
          <p:cNvPr id="2554" name="Google Shape;2554;p300"/>
          <p:cNvSpPr txBox="1"/>
          <p:nvPr>
            <p:ph idx="4294967295" type="title"/>
          </p:nvPr>
        </p:nvSpPr>
        <p:spPr>
          <a:xfrm>
            <a:off x="0" y="-154450"/>
            <a:ext cx="7836900" cy="767100"/>
          </a:xfrm>
          <a:prstGeom prst="rect">
            <a:avLst/>
          </a:prstGeom>
          <a:solidFill>
            <a:schemeClr val="lt1"/>
          </a:solidFill>
        </p:spPr>
        <p:txBody>
          <a:bodyPr anchorCtr="0" anchor="t" bIns="68575" lIns="68575" spcFirstLastPara="1" rIns="68575" wrap="square" tIns="68575">
            <a:noAutofit/>
          </a:bodyPr>
          <a:lstStyle/>
          <a:p>
            <a:pPr indent="0" lvl="0" marL="0" rtl="0" algn="l">
              <a:spcBef>
                <a:spcPts val="0"/>
              </a:spcBef>
              <a:spcAft>
                <a:spcPts val="0"/>
              </a:spcAft>
              <a:buSzPts val="990"/>
              <a:buNone/>
            </a:pPr>
            <a:r>
              <a:t/>
            </a:r>
            <a:endParaRPr b="1" sz="2000"/>
          </a:p>
          <a:p>
            <a:pPr indent="0" lvl="0" marL="0" rtl="0" algn="l">
              <a:spcBef>
                <a:spcPts val="0"/>
              </a:spcBef>
              <a:spcAft>
                <a:spcPts val="0"/>
              </a:spcAft>
              <a:buSzPts val="990"/>
              <a:buNone/>
            </a:pPr>
            <a:r>
              <a:rPr b="1" lang="en" sz="2000"/>
              <a:t>Microscopy advancements improved structure visualization</a:t>
            </a:r>
            <a:endParaRPr b="1" sz="2000"/>
          </a:p>
          <a:p>
            <a:pPr indent="0" lvl="0" marL="0" rtl="0" algn="l">
              <a:spcBef>
                <a:spcPts val="0"/>
              </a:spcBef>
              <a:spcAft>
                <a:spcPts val="0"/>
              </a:spcAft>
              <a:buSzPts val="990"/>
              <a:buNone/>
            </a:pPr>
            <a:r>
              <a:t/>
            </a:r>
            <a:endParaRPr b="1" sz="2000"/>
          </a:p>
          <a:p>
            <a:pPr indent="0" lvl="0" marL="0" rtl="0" algn="l">
              <a:spcBef>
                <a:spcPts val="0"/>
              </a:spcBef>
              <a:spcAft>
                <a:spcPts val="0"/>
              </a:spcAft>
              <a:buSzPts val="990"/>
              <a:buNone/>
            </a:pPr>
            <a:r>
              <a:t/>
            </a:r>
            <a:endParaRPr b="1" sz="2000"/>
          </a:p>
          <a:p>
            <a:pPr indent="0" lvl="0" marL="0" rtl="0" algn="l">
              <a:spcBef>
                <a:spcPts val="0"/>
              </a:spcBef>
              <a:spcAft>
                <a:spcPts val="0"/>
              </a:spcAft>
              <a:buSzPts val="990"/>
              <a:buNone/>
            </a:pPr>
            <a:r>
              <a:t/>
            </a:r>
            <a:endParaRPr b="1" sz="2000"/>
          </a:p>
        </p:txBody>
      </p:sp>
      <p:pic>
        <p:nvPicPr>
          <p:cNvPr id="2555" name="Google Shape;2555;p300"/>
          <p:cNvPicPr preferRelativeResize="0"/>
          <p:nvPr/>
        </p:nvPicPr>
        <p:blipFill rotWithShape="1">
          <a:blip r:embed="rId5">
            <a:alphaModFix/>
          </a:blip>
          <a:srcRect b="35661" l="0" r="3800" t="6719"/>
          <a:stretch/>
        </p:blipFill>
        <p:spPr>
          <a:xfrm>
            <a:off x="4260516" y="540025"/>
            <a:ext cx="4672022" cy="1579276"/>
          </a:xfrm>
          <a:prstGeom prst="rect">
            <a:avLst/>
          </a:prstGeom>
          <a:noFill/>
          <a:ln>
            <a:noFill/>
          </a:ln>
        </p:spPr>
      </p:pic>
    </p:spTree>
  </p:cSld>
  <p:clrMapOvr>
    <a:masterClrMapping/>
  </p:clrMapOvr>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9" name="Shape 2559"/>
        <p:cNvGrpSpPr/>
        <p:nvPr/>
      </p:nvGrpSpPr>
      <p:grpSpPr>
        <a:xfrm>
          <a:off x="0" y="0"/>
          <a:ext cx="0" cy="0"/>
          <a:chOff x="0" y="0"/>
          <a:chExt cx="0" cy="0"/>
        </a:xfrm>
      </p:grpSpPr>
      <p:pic>
        <p:nvPicPr>
          <p:cNvPr id="2560" name="Google Shape;2560;p301"/>
          <p:cNvPicPr preferRelativeResize="0"/>
          <p:nvPr/>
        </p:nvPicPr>
        <p:blipFill rotWithShape="1">
          <a:blip r:embed="rId3">
            <a:alphaModFix/>
          </a:blip>
          <a:srcRect b="56186" l="15199" r="17934" t="7390"/>
          <a:stretch/>
        </p:blipFill>
        <p:spPr>
          <a:xfrm>
            <a:off x="46350" y="717951"/>
            <a:ext cx="4441400" cy="3769185"/>
          </a:xfrm>
          <a:prstGeom prst="rect">
            <a:avLst/>
          </a:prstGeom>
          <a:noFill/>
          <a:ln>
            <a:noFill/>
          </a:ln>
        </p:spPr>
      </p:pic>
      <p:pic>
        <p:nvPicPr>
          <p:cNvPr id="2561" name="Google Shape;2561;p301"/>
          <p:cNvPicPr preferRelativeResize="0"/>
          <p:nvPr/>
        </p:nvPicPr>
        <p:blipFill rotWithShape="1">
          <a:blip r:embed="rId4">
            <a:alphaModFix/>
          </a:blip>
          <a:srcRect b="15267" l="12241" r="7905" t="44736"/>
          <a:stretch/>
        </p:blipFill>
        <p:spPr>
          <a:xfrm>
            <a:off x="4572000" y="819125"/>
            <a:ext cx="4441400" cy="3687325"/>
          </a:xfrm>
          <a:prstGeom prst="rect">
            <a:avLst/>
          </a:prstGeom>
          <a:noFill/>
          <a:ln>
            <a:noFill/>
          </a:ln>
        </p:spPr>
      </p:pic>
      <p:sp>
        <p:nvSpPr>
          <p:cNvPr id="2562" name="Google Shape;2562;p301"/>
          <p:cNvSpPr txBox="1"/>
          <p:nvPr/>
        </p:nvSpPr>
        <p:spPr>
          <a:xfrm>
            <a:off x="960850" y="159850"/>
            <a:ext cx="2612400" cy="53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2700">
                <a:solidFill>
                  <a:schemeClr val="dk1"/>
                </a:solidFill>
              </a:rPr>
              <a:t>Streptococcus</a:t>
            </a:r>
            <a:endParaRPr b="1" i="1" sz="2700">
              <a:solidFill>
                <a:schemeClr val="dk1"/>
              </a:solidFill>
            </a:endParaRPr>
          </a:p>
        </p:txBody>
      </p:sp>
      <p:sp>
        <p:nvSpPr>
          <p:cNvPr id="2563" name="Google Shape;2563;p301"/>
          <p:cNvSpPr txBox="1"/>
          <p:nvPr/>
        </p:nvSpPr>
        <p:spPr>
          <a:xfrm>
            <a:off x="5582425" y="198475"/>
            <a:ext cx="2612400" cy="5388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dk1"/>
              </a:buClr>
              <a:buSzPts val="1100"/>
              <a:buFont typeface="Arial"/>
              <a:buNone/>
            </a:pPr>
            <a:r>
              <a:rPr b="1" i="1" lang="en" sz="2700">
                <a:solidFill>
                  <a:schemeClr val="dk1"/>
                </a:solidFill>
              </a:rPr>
              <a:t>Veillonella</a:t>
            </a:r>
            <a:endParaRPr b="1" i="1" sz="3000">
              <a:solidFill>
                <a:schemeClr val="dk1"/>
              </a:solidFill>
            </a:endParaRPr>
          </a:p>
        </p:txBody>
      </p:sp>
      <p:sp>
        <p:nvSpPr>
          <p:cNvPr id="2564" name="Google Shape;2564;p301"/>
          <p:cNvSpPr txBox="1"/>
          <p:nvPr/>
        </p:nvSpPr>
        <p:spPr>
          <a:xfrm>
            <a:off x="538700" y="4506450"/>
            <a:ext cx="3320700" cy="442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500">
                <a:solidFill>
                  <a:schemeClr val="dk1"/>
                </a:solidFill>
              </a:rPr>
              <a:t>Gram (+) coccus</a:t>
            </a:r>
            <a:endParaRPr sz="2500">
              <a:solidFill>
                <a:schemeClr val="dk1"/>
              </a:solidFill>
            </a:endParaRPr>
          </a:p>
        </p:txBody>
      </p:sp>
      <p:sp>
        <p:nvSpPr>
          <p:cNvPr id="2565" name="Google Shape;2565;p301"/>
          <p:cNvSpPr txBox="1"/>
          <p:nvPr/>
        </p:nvSpPr>
        <p:spPr>
          <a:xfrm>
            <a:off x="5208450" y="4379850"/>
            <a:ext cx="30000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500">
                <a:solidFill>
                  <a:schemeClr val="dk1"/>
                </a:solidFill>
              </a:rPr>
              <a:t>Gram (-) coccus</a:t>
            </a:r>
            <a:endParaRPr sz="2500">
              <a:solidFill>
                <a:schemeClr val="dk1"/>
              </a:solidFill>
            </a:endParaRPr>
          </a:p>
        </p:txBody>
      </p:sp>
    </p:spTree>
  </p:cSld>
  <p:clrMapOvr>
    <a:masterClrMapping/>
  </p:clrMapOvr>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69" name="Shape 2569"/>
        <p:cNvGrpSpPr/>
        <p:nvPr/>
      </p:nvGrpSpPr>
      <p:grpSpPr>
        <a:xfrm>
          <a:off x="0" y="0"/>
          <a:ext cx="0" cy="0"/>
          <a:chOff x="0" y="0"/>
          <a:chExt cx="0" cy="0"/>
        </a:xfrm>
      </p:grpSpPr>
      <p:sp>
        <p:nvSpPr>
          <p:cNvPr id="2570" name="Google Shape;2570;p302"/>
          <p:cNvSpPr txBox="1"/>
          <p:nvPr>
            <p:ph idx="1" type="body"/>
          </p:nvPr>
        </p:nvSpPr>
        <p:spPr>
          <a:xfrm>
            <a:off x="4839825" y="1005625"/>
            <a:ext cx="4006500" cy="3023700"/>
          </a:xfrm>
          <a:prstGeom prst="rect">
            <a:avLst/>
          </a:prstGeom>
        </p:spPr>
        <p:txBody>
          <a:bodyPr anchorCtr="0" anchor="t" bIns="34275" lIns="68575" spcFirstLastPara="1" rIns="68575" wrap="square" tIns="34275">
            <a:normAutofit lnSpcReduction="10000"/>
          </a:bodyPr>
          <a:lstStyle/>
          <a:p>
            <a:pPr indent="-350371" lvl="0" marL="457200" rtl="0" algn="l">
              <a:lnSpc>
                <a:spcPct val="150000"/>
              </a:lnSpc>
              <a:spcBef>
                <a:spcPts val="0"/>
              </a:spcBef>
              <a:spcAft>
                <a:spcPts val="0"/>
              </a:spcAft>
              <a:buClr>
                <a:schemeClr val="dk1"/>
              </a:buClr>
              <a:buSzPts val="1918"/>
              <a:buChar char="•"/>
            </a:pPr>
            <a:r>
              <a:rPr b="1" lang="en" sz="1918">
                <a:solidFill>
                  <a:schemeClr val="dk1"/>
                </a:solidFill>
              </a:rPr>
              <a:t>PM:</a:t>
            </a:r>
            <a:r>
              <a:rPr lang="en" sz="1918">
                <a:solidFill>
                  <a:schemeClr val="dk1"/>
                </a:solidFill>
              </a:rPr>
              <a:t> Plasma membrane</a:t>
            </a:r>
            <a:endParaRPr sz="1918">
              <a:solidFill>
                <a:schemeClr val="dk1"/>
              </a:solidFill>
            </a:endParaRPr>
          </a:p>
          <a:p>
            <a:pPr indent="-369421" lvl="0" marL="457200" rtl="0" algn="l">
              <a:lnSpc>
                <a:spcPct val="150000"/>
              </a:lnSpc>
              <a:spcBef>
                <a:spcPts val="0"/>
              </a:spcBef>
              <a:spcAft>
                <a:spcPts val="0"/>
              </a:spcAft>
              <a:buClr>
                <a:schemeClr val="dk1"/>
              </a:buClr>
              <a:buSzPts val="2218"/>
              <a:buChar char="•"/>
            </a:pPr>
            <a:r>
              <a:rPr b="1" lang="en" sz="1918">
                <a:solidFill>
                  <a:schemeClr val="dk1"/>
                </a:solidFill>
              </a:rPr>
              <a:t>SM: </a:t>
            </a:r>
            <a:r>
              <a:rPr lang="en" sz="1918">
                <a:solidFill>
                  <a:schemeClr val="dk1"/>
                </a:solidFill>
              </a:rPr>
              <a:t>Solid membrane</a:t>
            </a:r>
            <a:endParaRPr sz="1918">
              <a:solidFill>
                <a:schemeClr val="dk1"/>
              </a:solidFill>
            </a:endParaRPr>
          </a:p>
          <a:p>
            <a:pPr indent="-369421" lvl="0" marL="457200" rtl="0" algn="l">
              <a:lnSpc>
                <a:spcPct val="150000"/>
              </a:lnSpc>
              <a:spcBef>
                <a:spcPts val="0"/>
              </a:spcBef>
              <a:spcAft>
                <a:spcPts val="0"/>
              </a:spcAft>
              <a:buClr>
                <a:schemeClr val="dk1"/>
              </a:buClr>
              <a:buSzPts val="2218"/>
              <a:buChar char="•"/>
            </a:pPr>
            <a:r>
              <a:rPr b="1" lang="en" sz="1918">
                <a:solidFill>
                  <a:schemeClr val="dk1"/>
                </a:solidFill>
              </a:rPr>
              <a:t>OM: </a:t>
            </a:r>
            <a:r>
              <a:rPr lang="en" sz="1918">
                <a:solidFill>
                  <a:schemeClr val="dk1"/>
                </a:solidFill>
              </a:rPr>
              <a:t>Outer membrane</a:t>
            </a:r>
            <a:endParaRPr b="1" sz="1918">
              <a:solidFill>
                <a:schemeClr val="dk1"/>
              </a:solidFill>
            </a:endParaRPr>
          </a:p>
          <a:p>
            <a:pPr indent="0" lvl="0" marL="0" rtl="0" algn="l">
              <a:lnSpc>
                <a:spcPct val="115000"/>
              </a:lnSpc>
              <a:spcBef>
                <a:spcPts val="0"/>
              </a:spcBef>
              <a:spcAft>
                <a:spcPts val="0"/>
              </a:spcAft>
              <a:buNone/>
            </a:pPr>
            <a:r>
              <a:rPr b="1" lang="en" sz="1918">
                <a:solidFill>
                  <a:schemeClr val="dk1"/>
                </a:solidFill>
              </a:rPr>
              <a:t>We now know that the “solid membrane” they described is not a membrane at all but a polymer of peptide cross linked to sugars.</a:t>
            </a:r>
            <a:endParaRPr/>
          </a:p>
        </p:txBody>
      </p:sp>
      <p:sp>
        <p:nvSpPr>
          <p:cNvPr id="2571" name="Google Shape;2571;p302"/>
          <p:cNvSpPr txBox="1"/>
          <p:nvPr>
            <p:ph type="title"/>
          </p:nvPr>
        </p:nvSpPr>
        <p:spPr>
          <a:xfrm>
            <a:off x="486875" y="548125"/>
            <a:ext cx="4944300" cy="4083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i="1" lang="en"/>
              <a:t>Veillonella</a:t>
            </a:r>
            <a:r>
              <a:rPr lang="en"/>
              <a:t> has an outer membrane!</a:t>
            </a:r>
            <a:endParaRPr/>
          </a:p>
        </p:txBody>
      </p:sp>
      <p:pic>
        <p:nvPicPr>
          <p:cNvPr id="2572" name="Google Shape;2572;p302"/>
          <p:cNvPicPr preferRelativeResize="0"/>
          <p:nvPr/>
        </p:nvPicPr>
        <p:blipFill rotWithShape="1">
          <a:blip r:embed="rId3">
            <a:alphaModFix/>
          </a:blip>
          <a:srcRect b="15267" l="12241" r="7905" t="44098"/>
          <a:stretch/>
        </p:blipFill>
        <p:spPr>
          <a:xfrm>
            <a:off x="486875" y="924275"/>
            <a:ext cx="4441400" cy="3746226"/>
          </a:xfrm>
          <a:prstGeom prst="rect">
            <a:avLst/>
          </a:prstGeom>
          <a:noFill/>
          <a:ln>
            <a:noFill/>
          </a:ln>
        </p:spPr>
      </p:pic>
      <p:sp>
        <p:nvSpPr>
          <p:cNvPr id="2573" name="Google Shape;2573;p302"/>
          <p:cNvSpPr txBox="1"/>
          <p:nvPr/>
        </p:nvSpPr>
        <p:spPr>
          <a:xfrm>
            <a:off x="4839825" y="4029325"/>
            <a:ext cx="4441500" cy="56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351C75"/>
                </a:solidFill>
              </a:rPr>
              <a:t>Models get revised with new information.</a:t>
            </a:r>
            <a:endParaRPr sz="1800">
              <a:solidFill>
                <a:srgbClr val="351C75"/>
              </a:solidFill>
            </a:endParaRPr>
          </a:p>
        </p:txBody>
      </p:sp>
    </p:spTree>
  </p:cSld>
  <p:clrMapOvr>
    <a:masterClrMapping/>
  </p:clrMapOvr>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FFFFF"/>
        </a:solidFill>
      </p:bgPr>
    </p:bg>
    <p:spTree>
      <p:nvGrpSpPr>
        <p:cNvPr id="2577" name="Shape 2577"/>
        <p:cNvGrpSpPr/>
        <p:nvPr/>
      </p:nvGrpSpPr>
      <p:grpSpPr>
        <a:xfrm>
          <a:off x="0" y="0"/>
          <a:ext cx="0" cy="0"/>
          <a:chOff x="0" y="0"/>
          <a:chExt cx="0" cy="0"/>
        </a:xfrm>
      </p:grpSpPr>
      <p:sp>
        <p:nvSpPr>
          <p:cNvPr id="2578" name="Google Shape;2578;p303"/>
          <p:cNvSpPr txBox="1"/>
          <p:nvPr/>
        </p:nvSpPr>
        <p:spPr>
          <a:xfrm>
            <a:off x="8328960" y="4767390"/>
            <a:ext cx="4884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None/>
            </a:pPr>
            <a:fld id="{00000000-1234-1234-1234-123412341234}" type="slidenum">
              <a:rPr b="0" lang="en" sz="800" strike="noStrike">
                <a:solidFill>
                  <a:srgbClr val="898989"/>
                </a:solidFill>
                <a:latin typeface="Open Sans"/>
                <a:ea typeface="Open Sans"/>
                <a:cs typeface="Open Sans"/>
                <a:sym typeface="Open Sans"/>
              </a:rPr>
              <a:t>‹#›</a:t>
            </a:fld>
            <a:endParaRPr b="0" sz="800" strike="noStrike">
              <a:latin typeface="Arial"/>
              <a:ea typeface="Arial"/>
              <a:cs typeface="Arial"/>
              <a:sym typeface="Arial"/>
            </a:endParaRPr>
          </a:p>
        </p:txBody>
      </p:sp>
      <p:sp>
        <p:nvSpPr>
          <p:cNvPr id="2579" name="Google Shape;2579;p303"/>
          <p:cNvSpPr txBox="1"/>
          <p:nvPr/>
        </p:nvSpPr>
        <p:spPr>
          <a:xfrm>
            <a:off x="709290" y="191700"/>
            <a:ext cx="8422800" cy="462000"/>
          </a:xfrm>
          <a:prstGeom prst="rect">
            <a:avLst/>
          </a:prstGeom>
          <a:noFill/>
          <a:ln>
            <a:noFill/>
          </a:ln>
        </p:spPr>
        <p:txBody>
          <a:bodyPr anchorCtr="0" anchor="t" bIns="34275" lIns="68575" spcFirstLastPara="1" rIns="68575" wrap="square" tIns="34275">
            <a:normAutofit/>
          </a:bodyPr>
          <a:lstStyle/>
          <a:p>
            <a:pPr indent="0" lvl="0" marL="0" marR="0" rtl="0" algn="l">
              <a:spcBef>
                <a:spcPts val="0"/>
              </a:spcBef>
              <a:spcAft>
                <a:spcPts val="0"/>
              </a:spcAft>
              <a:buNone/>
            </a:pPr>
            <a:r>
              <a:t/>
            </a:r>
            <a:endParaRPr b="0" sz="2400" strike="noStrike">
              <a:latin typeface="Arial"/>
              <a:ea typeface="Arial"/>
              <a:cs typeface="Arial"/>
              <a:sym typeface="Arial"/>
            </a:endParaRPr>
          </a:p>
        </p:txBody>
      </p:sp>
      <p:sp>
        <p:nvSpPr>
          <p:cNvPr id="2580" name="Google Shape;2580;p303"/>
          <p:cNvSpPr txBox="1"/>
          <p:nvPr/>
        </p:nvSpPr>
        <p:spPr>
          <a:xfrm>
            <a:off x="709290" y="191700"/>
            <a:ext cx="8422800" cy="462000"/>
          </a:xfrm>
          <a:prstGeom prst="rect">
            <a:avLst/>
          </a:prstGeom>
          <a:noFill/>
          <a:ln>
            <a:noFill/>
          </a:ln>
        </p:spPr>
        <p:txBody>
          <a:bodyPr anchorCtr="0" anchor="t" bIns="34275" lIns="68575" spcFirstLastPara="1" rIns="68575" wrap="square" tIns="34275">
            <a:normAutofit/>
          </a:bodyPr>
          <a:lstStyle/>
          <a:p>
            <a:pPr indent="0" lvl="0" marL="0" marR="0" rtl="0" algn="l">
              <a:spcBef>
                <a:spcPts val="0"/>
              </a:spcBef>
              <a:spcAft>
                <a:spcPts val="0"/>
              </a:spcAft>
              <a:buNone/>
            </a:pPr>
            <a:r>
              <a:t/>
            </a:r>
            <a:endParaRPr b="0" sz="2400" strike="noStrike">
              <a:latin typeface="Arial"/>
              <a:ea typeface="Arial"/>
              <a:cs typeface="Arial"/>
              <a:sym typeface="Arial"/>
            </a:endParaRPr>
          </a:p>
        </p:txBody>
      </p:sp>
      <p:pic>
        <p:nvPicPr>
          <p:cNvPr id="2581" name="Google Shape;2581;p303"/>
          <p:cNvPicPr preferRelativeResize="0"/>
          <p:nvPr/>
        </p:nvPicPr>
        <p:blipFill rotWithShape="1">
          <a:blip r:embed="rId3">
            <a:alphaModFix/>
          </a:blip>
          <a:srcRect b="70039" l="44729" r="17608" t="0"/>
          <a:stretch/>
        </p:blipFill>
        <p:spPr>
          <a:xfrm>
            <a:off x="219925" y="1341625"/>
            <a:ext cx="2729100" cy="2137702"/>
          </a:xfrm>
          <a:prstGeom prst="rect">
            <a:avLst/>
          </a:prstGeom>
          <a:noFill/>
          <a:ln>
            <a:noFill/>
          </a:ln>
        </p:spPr>
      </p:pic>
      <p:sp>
        <p:nvSpPr>
          <p:cNvPr id="2582" name="Google Shape;2582;p303"/>
          <p:cNvSpPr txBox="1"/>
          <p:nvPr>
            <p:ph idx="4294967295" type="body"/>
          </p:nvPr>
        </p:nvSpPr>
        <p:spPr>
          <a:xfrm>
            <a:off x="3079400" y="2091175"/>
            <a:ext cx="2729100" cy="554100"/>
          </a:xfrm>
          <a:prstGeom prst="rect">
            <a:avLst/>
          </a:prstGeom>
          <a:solidFill>
            <a:srgbClr val="E0EAEC"/>
          </a:solidFill>
        </p:spPr>
        <p:txBody>
          <a:bodyPr anchorCtr="0" anchor="t" bIns="68575" lIns="68575" spcFirstLastPara="1" rIns="68575" wrap="square" tIns="68575">
            <a:normAutofit/>
          </a:bodyPr>
          <a:lstStyle/>
          <a:p>
            <a:pPr indent="0" lvl="0" marL="0" rtl="0" algn="l">
              <a:spcBef>
                <a:spcPts val="0"/>
              </a:spcBef>
              <a:spcAft>
                <a:spcPts val="0"/>
              </a:spcAft>
              <a:buNone/>
            </a:pPr>
            <a:r>
              <a:rPr lang="en" sz="2400">
                <a:solidFill>
                  <a:schemeClr val="dk1"/>
                </a:solidFill>
              </a:rPr>
              <a:t>Peptido:  Peptide!  </a:t>
            </a:r>
            <a:endParaRPr/>
          </a:p>
        </p:txBody>
      </p:sp>
      <p:sp>
        <p:nvSpPr>
          <p:cNvPr id="2583" name="Google Shape;2583;p303"/>
          <p:cNvSpPr txBox="1"/>
          <p:nvPr>
            <p:ph type="title"/>
          </p:nvPr>
        </p:nvSpPr>
        <p:spPr>
          <a:xfrm>
            <a:off x="1084419" y="459525"/>
            <a:ext cx="6883800" cy="4083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b="1" lang="en" sz="3000"/>
              <a:t>Bacterial Cell Wall:  Peptidoglycan</a:t>
            </a:r>
            <a:endParaRPr b="1" sz="3000"/>
          </a:p>
        </p:txBody>
      </p:sp>
      <p:sp>
        <p:nvSpPr>
          <p:cNvPr id="2584" name="Google Shape;2584;p303"/>
          <p:cNvSpPr txBox="1"/>
          <p:nvPr/>
        </p:nvSpPr>
        <p:spPr>
          <a:xfrm>
            <a:off x="3032150" y="2794000"/>
            <a:ext cx="6115800" cy="1973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solidFill>
                  <a:schemeClr val="dk1"/>
                </a:solidFill>
              </a:rPr>
              <a:t>What patterns in a molecule of life would indicate “sugar”?  </a:t>
            </a:r>
            <a:endParaRPr b="1" sz="2400">
              <a:solidFill>
                <a:schemeClr val="dk1"/>
              </a:solidFill>
            </a:endParaRPr>
          </a:p>
          <a:p>
            <a:pPr indent="0" lvl="0" marL="0" rtl="0" algn="l">
              <a:lnSpc>
                <a:spcPct val="115000"/>
              </a:lnSpc>
              <a:spcBef>
                <a:spcPts val="0"/>
              </a:spcBef>
              <a:spcAft>
                <a:spcPts val="0"/>
              </a:spcAft>
              <a:buNone/>
            </a:pPr>
            <a:r>
              <a:t/>
            </a:r>
            <a:endParaRPr b="1" sz="2400">
              <a:solidFill>
                <a:schemeClr val="dk1"/>
              </a:solidFill>
            </a:endParaRPr>
          </a:p>
          <a:p>
            <a:pPr indent="0" lvl="0" marL="0" rtl="0" algn="l">
              <a:lnSpc>
                <a:spcPct val="115000"/>
              </a:lnSpc>
              <a:spcBef>
                <a:spcPts val="0"/>
              </a:spcBef>
              <a:spcAft>
                <a:spcPts val="0"/>
              </a:spcAft>
              <a:buNone/>
            </a:pPr>
            <a:r>
              <a:rPr b="1" lang="en" sz="2400">
                <a:solidFill>
                  <a:schemeClr val="dk1"/>
                </a:solidFill>
              </a:rPr>
              <a:t>What patterns would indicate “peptide”?</a:t>
            </a:r>
            <a:endParaRPr b="1" sz="2400">
              <a:solidFill>
                <a:schemeClr val="dk1"/>
              </a:solidFill>
            </a:endParaRPr>
          </a:p>
        </p:txBody>
      </p:sp>
      <p:sp>
        <p:nvSpPr>
          <p:cNvPr id="2585" name="Google Shape;2585;p303"/>
          <p:cNvSpPr txBox="1"/>
          <p:nvPr/>
        </p:nvSpPr>
        <p:spPr>
          <a:xfrm>
            <a:off x="5855750" y="2091175"/>
            <a:ext cx="2473200" cy="554100"/>
          </a:xfrm>
          <a:prstGeom prst="rect">
            <a:avLst/>
          </a:prstGeom>
          <a:solidFill>
            <a:srgbClr val="F1C5D7"/>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1"/>
                </a:solidFill>
              </a:rPr>
              <a:t>Glycan:  Sugar!</a:t>
            </a:r>
            <a:endParaRPr sz="2400">
              <a:solidFill>
                <a:schemeClr val="dk1"/>
              </a:solidFill>
            </a:endParaRPr>
          </a:p>
        </p:txBody>
      </p:sp>
      <p:pic>
        <p:nvPicPr>
          <p:cNvPr id="2586" name="Google Shape;2586;p303"/>
          <p:cNvPicPr preferRelativeResize="0"/>
          <p:nvPr/>
        </p:nvPicPr>
        <p:blipFill rotWithShape="1">
          <a:blip r:embed="rId4">
            <a:alphaModFix/>
          </a:blip>
          <a:srcRect b="64155" l="0" r="31034" t="0"/>
          <a:stretch/>
        </p:blipFill>
        <p:spPr>
          <a:xfrm rot="-42062">
            <a:off x="3829644" y="944830"/>
            <a:ext cx="1228616" cy="1069319"/>
          </a:xfrm>
          <a:prstGeom prst="rect">
            <a:avLst/>
          </a:prstGeom>
          <a:noFill/>
          <a:ln>
            <a:noFill/>
          </a:ln>
          <a:effectLst>
            <a:outerShdw blurRad="57150" rotWithShape="0" algn="bl" dir="5400000" dist="19050">
              <a:srgbClr val="000000">
                <a:alpha val="50199"/>
              </a:srgbClr>
            </a:outerShdw>
          </a:effectLst>
        </p:spPr>
      </p:pic>
      <p:pic>
        <p:nvPicPr>
          <p:cNvPr id="2587" name="Google Shape;2587;p303"/>
          <p:cNvPicPr preferRelativeResize="0"/>
          <p:nvPr/>
        </p:nvPicPr>
        <p:blipFill rotWithShape="1">
          <a:blip r:embed="rId5">
            <a:alphaModFix/>
          </a:blip>
          <a:srcRect b="0" l="0" r="0" t="0"/>
          <a:stretch/>
        </p:blipFill>
        <p:spPr>
          <a:xfrm>
            <a:off x="6484163" y="762313"/>
            <a:ext cx="1216375" cy="1434374"/>
          </a:xfrm>
          <a:prstGeom prst="rect">
            <a:avLst/>
          </a:prstGeom>
          <a:noFill/>
          <a:ln>
            <a:noFill/>
          </a:ln>
          <a:effectLst>
            <a:outerShdw blurRad="57150" rotWithShape="0" algn="bl" dir="5400000" dist="19050">
              <a:srgbClr val="000000">
                <a:alpha val="50199"/>
              </a:srgbClr>
            </a:outerShdw>
          </a:effectLst>
        </p:spPr>
      </p:pic>
      <p:pic>
        <p:nvPicPr>
          <p:cNvPr id="2588" name="Google Shape;2588;p303"/>
          <p:cNvPicPr preferRelativeResize="0"/>
          <p:nvPr/>
        </p:nvPicPr>
        <p:blipFill rotWithShape="1">
          <a:blip r:embed="rId6">
            <a:alphaModFix/>
          </a:blip>
          <a:srcRect b="39007" l="14361" r="60044" t="15462"/>
          <a:stretch/>
        </p:blipFill>
        <p:spPr>
          <a:xfrm>
            <a:off x="1720500" y="3479337"/>
            <a:ext cx="1228526" cy="1365864"/>
          </a:xfrm>
          <a:prstGeom prst="rect">
            <a:avLst/>
          </a:prstGeom>
          <a:noFill/>
          <a:ln>
            <a:noFill/>
          </a:ln>
        </p:spPr>
      </p:pic>
    </p:spTree>
  </p:cSld>
  <p:clrMapOvr>
    <a:masterClrMapping/>
  </p:clrMapOvr>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92" name="Shape 2592"/>
        <p:cNvGrpSpPr/>
        <p:nvPr/>
      </p:nvGrpSpPr>
      <p:grpSpPr>
        <a:xfrm>
          <a:off x="0" y="0"/>
          <a:ext cx="0" cy="0"/>
          <a:chOff x="0" y="0"/>
          <a:chExt cx="0" cy="0"/>
        </a:xfrm>
      </p:grpSpPr>
      <p:sp>
        <p:nvSpPr>
          <p:cNvPr id="2593" name="Google Shape;2593;p304"/>
          <p:cNvSpPr txBox="1"/>
          <p:nvPr>
            <p:ph idx="1" type="body"/>
          </p:nvPr>
        </p:nvSpPr>
        <p:spPr>
          <a:xfrm>
            <a:off x="701950" y="2720200"/>
            <a:ext cx="5364000" cy="22830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2100">
                <a:solidFill>
                  <a:schemeClr val="dk1"/>
                </a:solidFill>
              </a:rPr>
              <a:t>2 membranes, thin cell wall in between. Middle region is called the periplasm (P)</a:t>
            </a:r>
            <a:endParaRPr sz="2100">
              <a:solidFill>
                <a:schemeClr val="dk1"/>
              </a:solidFill>
            </a:endParaRPr>
          </a:p>
          <a:p>
            <a:pPr indent="0" lvl="0" marL="0" rtl="0" algn="l">
              <a:spcBef>
                <a:spcPts val="0"/>
              </a:spcBef>
              <a:spcAft>
                <a:spcPts val="0"/>
              </a:spcAft>
              <a:buNone/>
            </a:pPr>
            <a:r>
              <a:t/>
            </a:r>
            <a:endParaRPr sz="2100">
              <a:solidFill>
                <a:schemeClr val="dk1"/>
              </a:solidFill>
            </a:endParaRPr>
          </a:p>
          <a:p>
            <a:pPr indent="0" lvl="0" marL="0" rtl="0" algn="l">
              <a:spcBef>
                <a:spcPts val="0"/>
              </a:spcBef>
              <a:spcAft>
                <a:spcPts val="0"/>
              </a:spcAft>
              <a:buNone/>
            </a:pPr>
            <a:r>
              <a:rPr lang="en" sz="2100">
                <a:solidFill>
                  <a:schemeClr val="dk1"/>
                </a:solidFill>
              </a:rPr>
              <a:t>The outer membrane (OM) and the inner membrane (IM) are structurally different. The OM has lipopolysaccharide (LPS).</a:t>
            </a:r>
            <a:endParaRPr sz="2100">
              <a:solidFill>
                <a:schemeClr val="dk1"/>
              </a:solidFill>
            </a:endParaRPr>
          </a:p>
        </p:txBody>
      </p:sp>
      <p:sp>
        <p:nvSpPr>
          <p:cNvPr id="2594" name="Google Shape;2594;p304"/>
          <p:cNvSpPr txBox="1"/>
          <p:nvPr>
            <p:ph type="title"/>
          </p:nvPr>
        </p:nvSpPr>
        <p:spPr>
          <a:xfrm>
            <a:off x="1283569" y="110326"/>
            <a:ext cx="6883800" cy="408300"/>
          </a:xfrm>
          <a:prstGeom prst="rect">
            <a:avLst/>
          </a:prstGeom>
        </p:spPr>
        <p:txBody>
          <a:bodyPr anchorCtr="0" anchor="t" bIns="34275" lIns="68575" spcFirstLastPara="1" rIns="68575" wrap="square" tIns="34275">
            <a:normAutofit/>
          </a:bodyPr>
          <a:lstStyle/>
          <a:p>
            <a:pPr indent="0" lvl="0" marL="0" rtl="0" algn="ctr">
              <a:spcBef>
                <a:spcPts val="0"/>
              </a:spcBef>
              <a:spcAft>
                <a:spcPts val="0"/>
              </a:spcAft>
              <a:buNone/>
            </a:pPr>
            <a:r>
              <a:rPr b="1" lang="en"/>
              <a:t>Summary:</a:t>
            </a:r>
            <a:endParaRPr b="1"/>
          </a:p>
        </p:txBody>
      </p:sp>
      <p:pic>
        <p:nvPicPr>
          <p:cNvPr id="2595" name="Google Shape;2595;p304"/>
          <p:cNvPicPr preferRelativeResize="0"/>
          <p:nvPr/>
        </p:nvPicPr>
        <p:blipFill rotWithShape="1">
          <a:blip r:embed="rId3">
            <a:alphaModFix/>
          </a:blip>
          <a:srcRect b="45694" l="0" r="68357" t="24597"/>
          <a:stretch/>
        </p:blipFill>
        <p:spPr>
          <a:xfrm>
            <a:off x="6378720" y="1057413"/>
            <a:ext cx="1681067" cy="1554225"/>
          </a:xfrm>
          <a:prstGeom prst="rect">
            <a:avLst/>
          </a:prstGeom>
          <a:noFill/>
          <a:ln>
            <a:noFill/>
          </a:ln>
        </p:spPr>
      </p:pic>
      <p:pic>
        <p:nvPicPr>
          <p:cNvPr id="2596" name="Google Shape;2596;p304"/>
          <p:cNvPicPr preferRelativeResize="0"/>
          <p:nvPr/>
        </p:nvPicPr>
        <p:blipFill rotWithShape="1">
          <a:blip r:embed="rId4">
            <a:alphaModFix/>
          </a:blip>
          <a:srcRect b="25808" l="71181" r="0" t="44872"/>
          <a:stretch/>
        </p:blipFill>
        <p:spPr>
          <a:xfrm rot="-5399959">
            <a:off x="1956199" y="372686"/>
            <a:ext cx="1696650" cy="3056625"/>
          </a:xfrm>
          <a:prstGeom prst="rect">
            <a:avLst/>
          </a:prstGeom>
          <a:noFill/>
          <a:ln>
            <a:noFill/>
          </a:ln>
        </p:spPr>
      </p:pic>
      <p:sp>
        <p:nvSpPr>
          <p:cNvPr id="2597" name="Google Shape;2597;p304"/>
          <p:cNvSpPr txBox="1"/>
          <p:nvPr>
            <p:ph idx="1" type="body"/>
          </p:nvPr>
        </p:nvSpPr>
        <p:spPr>
          <a:xfrm>
            <a:off x="6334525" y="2876350"/>
            <a:ext cx="2661000" cy="1483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2100">
                <a:solidFill>
                  <a:schemeClr val="dk1"/>
                </a:solidFill>
              </a:rPr>
              <a:t>1 cell membrane, thick cell wall outside the membrane.</a:t>
            </a:r>
            <a:endParaRPr sz="2100">
              <a:solidFill>
                <a:schemeClr val="dk1"/>
              </a:solidFill>
            </a:endParaRPr>
          </a:p>
        </p:txBody>
      </p:sp>
      <p:sp>
        <p:nvSpPr>
          <p:cNvPr id="2598" name="Google Shape;2598;p304"/>
          <p:cNvSpPr txBox="1"/>
          <p:nvPr/>
        </p:nvSpPr>
        <p:spPr>
          <a:xfrm>
            <a:off x="1364050" y="1305250"/>
            <a:ext cx="652200" cy="47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800">
                <a:solidFill>
                  <a:schemeClr val="dk1"/>
                </a:solidFill>
              </a:rPr>
              <a:t>OM</a:t>
            </a:r>
            <a:endParaRPr sz="1800">
              <a:solidFill>
                <a:schemeClr val="dk1"/>
              </a:solidFill>
            </a:endParaRPr>
          </a:p>
        </p:txBody>
      </p:sp>
      <p:sp>
        <p:nvSpPr>
          <p:cNvPr id="2599" name="Google Shape;2599;p304"/>
          <p:cNvSpPr txBox="1"/>
          <p:nvPr/>
        </p:nvSpPr>
        <p:spPr>
          <a:xfrm>
            <a:off x="1525350" y="1864463"/>
            <a:ext cx="554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rPr>
              <a:t>IM</a:t>
            </a:r>
            <a:endParaRPr/>
          </a:p>
        </p:txBody>
      </p:sp>
      <p:sp>
        <p:nvSpPr>
          <p:cNvPr id="2600" name="Google Shape;2600;p304"/>
          <p:cNvSpPr txBox="1"/>
          <p:nvPr/>
        </p:nvSpPr>
        <p:spPr>
          <a:xfrm>
            <a:off x="1142500" y="1670150"/>
            <a:ext cx="288900" cy="4617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rPr>
              <a:t>P</a:t>
            </a:r>
            <a:endParaRPr/>
          </a:p>
        </p:txBody>
      </p:sp>
      <p:sp>
        <p:nvSpPr>
          <p:cNvPr id="2601" name="Google Shape;2601;p304"/>
          <p:cNvSpPr txBox="1"/>
          <p:nvPr/>
        </p:nvSpPr>
        <p:spPr>
          <a:xfrm>
            <a:off x="1969525" y="615500"/>
            <a:ext cx="14622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2300">
                <a:solidFill>
                  <a:schemeClr val="dk1"/>
                </a:solidFill>
              </a:rPr>
              <a:t>Gram (-)</a:t>
            </a:r>
            <a:endParaRPr b="1" i="1" sz="2300"/>
          </a:p>
        </p:txBody>
      </p:sp>
      <p:sp>
        <p:nvSpPr>
          <p:cNvPr id="2602" name="Google Shape;2602;p304"/>
          <p:cNvSpPr txBox="1"/>
          <p:nvPr/>
        </p:nvSpPr>
        <p:spPr>
          <a:xfrm>
            <a:off x="6712600" y="518625"/>
            <a:ext cx="15099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2300">
                <a:solidFill>
                  <a:schemeClr val="dk1"/>
                </a:solidFill>
              </a:rPr>
              <a:t>Gram (+)</a:t>
            </a:r>
            <a:endParaRPr b="1" sz="2300"/>
          </a:p>
        </p:txBody>
      </p:sp>
      <p:sp>
        <p:nvSpPr>
          <p:cNvPr id="2603" name="Google Shape;2603;p304"/>
          <p:cNvSpPr txBox="1"/>
          <p:nvPr/>
        </p:nvSpPr>
        <p:spPr>
          <a:xfrm>
            <a:off x="4262000" y="1154300"/>
            <a:ext cx="723300" cy="32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LPS</a:t>
            </a:r>
            <a:endParaRPr sz="1800">
              <a:solidFill>
                <a:schemeClr val="dk1"/>
              </a:solidFill>
            </a:endParaRPr>
          </a:p>
        </p:txBody>
      </p:sp>
    </p:spTree>
  </p:cSld>
  <p:clrMapOvr>
    <a:masterClrMapping/>
  </p:clrMapOvr>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7" name="Shape 2607"/>
        <p:cNvGrpSpPr/>
        <p:nvPr/>
      </p:nvGrpSpPr>
      <p:grpSpPr>
        <a:xfrm>
          <a:off x="0" y="0"/>
          <a:ext cx="0" cy="0"/>
          <a:chOff x="0" y="0"/>
          <a:chExt cx="0" cy="0"/>
        </a:xfrm>
      </p:grpSpPr>
      <p:sp>
        <p:nvSpPr>
          <p:cNvPr id="2608" name="Google Shape;2608;p305"/>
          <p:cNvSpPr txBox="1"/>
          <p:nvPr>
            <p:ph type="title"/>
          </p:nvPr>
        </p:nvSpPr>
        <p:spPr>
          <a:xfrm>
            <a:off x="762144" y="3106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Summary:</a:t>
            </a:r>
            <a:endParaRPr b="1"/>
          </a:p>
        </p:txBody>
      </p:sp>
      <p:graphicFrame>
        <p:nvGraphicFramePr>
          <p:cNvPr id="2609" name="Google Shape;2609;p305"/>
          <p:cNvGraphicFramePr/>
          <p:nvPr/>
        </p:nvGraphicFramePr>
        <p:xfrm>
          <a:off x="1130650" y="887325"/>
          <a:ext cx="3000000" cy="3000000"/>
        </p:xfrm>
        <a:graphic>
          <a:graphicData uri="http://schemas.openxmlformats.org/drawingml/2006/table">
            <a:tbl>
              <a:tblPr>
                <a:noFill/>
                <a:tableStyleId>{163FC8FF-5E2D-427C-B73A-B17278795CB6}</a:tableStyleId>
              </a:tblPr>
              <a:tblGrid>
                <a:gridCol w="2360375"/>
                <a:gridCol w="1860125"/>
                <a:gridCol w="2118200"/>
              </a:tblGrid>
              <a:tr h="381000">
                <a:tc>
                  <a:txBody>
                    <a:bodyPr/>
                    <a:lstStyle/>
                    <a:p>
                      <a:pPr indent="0" lvl="0" marL="0" rtl="0" algn="ctr">
                        <a:spcBef>
                          <a:spcPts val="0"/>
                        </a:spcBef>
                        <a:spcAft>
                          <a:spcPts val="0"/>
                        </a:spcAft>
                        <a:buNone/>
                      </a:pPr>
                      <a:r>
                        <a:rPr b="1" lang="en"/>
                        <a:t>Observations</a:t>
                      </a:r>
                      <a:endParaRPr b="1"/>
                    </a:p>
                  </a:txBody>
                  <a:tcPr marT="91425" marB="91425" marR="91425" marL="91425">
                    <a:solidFill>
                      <a:srgbClr val="C0C0C0"/>
                    </a:solidFill>
                  </a:tcPr>
                </a:tc>
                <a:tc>
                  <a:txBody>
                    <a:bodyPr/>
                    <a:lstStyle/>
                    <a:p>
                      <a:pPr indent="0" lvl="0" marL="0" rtl="0" algn="ctr">
                        <a:spcBef>
                          <a:spcPts val="0"/>
                        </a:spcBef>
                        <a:spcAft>
                          <a:spcPts val="0"/>
                        </a:spcAft>
                        <a:buNone/>
                      </a:pPr>
                      <a:r>
                        <a:rPr b="1" i="1" lang="en"/>
                        <a:t>E.coli</a:t>
                      </a:r>
                      <a:endParaRPr b="1" i="1"/>
                    </a:p>
                  </a:txBody>
                  <a:tcPr marT="91425" marB="91425" marR="91425" marL="91425">
                    <a:solidFill>
                      <a:srgbClr val="C0C0C0"/>
                    </a:solidFill>
                  </a:tcPr>
                </a:tc>
                <a:tc>
                  <a:txBody>
                    <a:bodyPr/>
                    <a:lstStyle/>
                    <a:p>
                      <a:pPr indent="0" lvl="0" marL="0" rtl="0" algn="ctr">
                        <a:spcBef>
                          <a:spcPts val="0"/>
                        </a:spcBef>
                        <a:spcAft>
                          <a:spcPts val="0"/>
                        </a:spcAft>
                        <a:buNone/>
                      </a:pPr>
                      <a:r>
                        <a:rPr b="1" i="1" lang="en"/>
                        <a:t>M. luteus</a:t>
                      </a:r>
                      <a:endParaRPr b="1" i="1"/>
                    </a:p>
                  </a:txBody>
                  <a:tcPr marT="91425" marB="91425" marR="91425" marL="91425">
                    <a:solidFill>
                      <a:srgbClr val="C0C0C0"/>
                    </a:solidFill>
                  </a:tcPr>
                </a:tc>
              </a:tr>
              <a:tr h="381000">
                <a:tc>
                  <a:txBody>
                    <a:bodyPr/>
                    <a:lstStyle/>
                    <a:p>
                      <a:pPr indent="0" lvl="0" marL="0" rtl="0" algn="l">
                        <a:spcBef>
                          <a:spcPts val="0"/>
                        </a:spcBef>
                        <a:spcAft>
                          <a:spcPts val="0"/>
                        </a:spcAft>
                        <a:buNone/>
                      </a:pPr>
                      <a:r>
                        <a:rPr lang="en"/>
                        <a:t>Lysozyme digestion</a:t>
                      </a:r>
                      <a:endParaRPr/>
                    </a:p>
                  </a:txBody>
                  <a:tcPr marT="91425" marB="91425" marR="91425" marL="91425">
                    <a:solidFill>
                      <a:srgbClr val="E0EAEC"/>
                    </a:solidFill>
                  </a:tcPr>
                </a:tc>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ctr">
                        <a:spcBef>
                          <a:spcPts val="0"/>
                        </a:spcBef>
                        <a:spcAft>
                          <a:spcPts val="0"/>
                        </a:spcAft>
                        <a:buNone/>
                      </a:pPr>
                      <a:r>
                        <a:rPr lang="en"/>
                        <a:t>Yes</a:t>
                      </a:r>
                      <a:endParaRPr/>
                    </a:p>
                  </a:txBody>
                  <a:tcPr marT="91425" marB="91425" marR="91425" marL="91425"/>
                </a:tc>
              </a:tr>
              <a:tr h="381000">
                <a:tc>
                  <a:txBody>
                    <a:bodyPr/>
                    <a:lstStyle/>
                    <a:p>
                      <a:pPr indent="0" lvl="0" marL="0" rtl="0" algn="l">
                        <a:spcBef>
                          <a:spcPts val="0"/>
                        </a:spcBef>
                        <a:spcAft>
                          <a:spcPts val="0"/>
                        </a:spcAft>
                        <a:buNone/>
                      </a:pPr>
                      <a:r>
                        <a:rPr lang="en"/>
                        <a:t>Egg white digestion</a:t>
                      </a:r>
                      <a:endParaRPr/>
                    </a:p>
                  </a:txBody>
                  <a:tcPr marT="91425" marB="91425" marR="91425" marL="91425">
                    <a:solidFill>
                      <a:srgbClr val="E0EAEC"/>
                    </a:solidFill>
                  </a:tcPr>
                </a:tc>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ctr">
                        <a:spcBef>
                          <a:spcPts val="0"/>
                        </a:spcBef>
                        <a:spcAft>
                          <a:spcPts val="0"/>
                        </a:spcAft>
                        <a:buNone/>
                      </a:pPr>
                      <a:r>
                        <a:rPr lang="en"/>
                        <a:t>Yes</a:t>
                      </a:r>
                      <a:endParaRPr/>
                    </a:p>
                  </a:txBody>
                  <a:tcPr marT="91425" marB="91425" marR="91425" marL="91425"/>
                </a:tc>
              </a:tr>
              <a:tr h="381000">
                <a:tc>
                  <a:txBody>
                    <a:bodyPr/>
                    <a:lstStyle/>
                    <a:p>
                      <a:pPr indent="0" lvl="0" marL="0" rtl="0" algn="l">
                        <a:spcBef>
                          <a:spcPts val="0"/>
                        </a:spcBef>
                        <a:spcAft>
                          <a:spcPts val="0"/>
                        </a:spcAft>
                        <a:buNone/>
                      </a:pPr>
                      <a:r>
                        <a:rPr lang="en"/>
                        <a:t>Penicillin on killed cells</a:t>
                      </a:r>
                      <a:endParaRPr/>
                    </a:p>
                  </a:txBody>
                  <a:tcPr marT="91425" marB="91425" marR="91425" marL="91425">
                    <a:solidFill>
                      <a:srgbClr val="E0EAEC"/>
                    </a:solidFill>
                  </a:tcPr>
                </a:tc>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ctr">
                        <a:spcBef>
                          <a:spcPts val="0"/>
                        </a:spcBef>
                        <a:spcAft>
                          <a:spcPts val="0"/>
                        </a:spcAft>
                        <a:buNone/>
                      </a:pPr>
                      <a:r>
                        <a:rPr lang="en"/>
                        <a:t>No</a:t>
                      </a:r>
                      <a:endParaRPr/>
                    </a:p>
                  </a:txBody>
                  <a:tcPr marT="91425" marB="91425" marR="91425" marL="91425"/>
                </a:tc>
              </a:tr>
              <a:tr h="381000">
                <a:tc>
                  <a:txBody>
                    <a:bodyPr/>
                    <a:lstStyle/>
                    <a:p>
                      <a:pPr indent="0" lvl="0" marL="0" rtl="0" algn="l">
                        <a:spcBef>
                          <a:spcPts val="0"/>
                        </a:spcBef>
                        <a:spcAft>
                          <a:spcPts val="0"/>
                        </a:spcAft>
                        <a:buNone/>
                      </a:pPr>
                      <a:r>
                        <a:rPr lang="en"/>
                        <a:t>Cell shape</a:t>
                      </a:r>
                      <a:endParaRPr/>
                    </a:p>
                  </a:txBody>
                  <a:tcPr marT="91425" marB="91425" marR="91425" marL="91425">
                    <a:solidFill>
                      <a:srgbClr val="E0EAEC"/>
                    </a:solidFill>
                  </a:tcPr>
                </a:tc>
                <a:tc>
                  <a:txBody>
                    <a:bodyPr/>
                    <a:lstStyle/>
                    <a:p>
                      <a:pPr indent="0" lvl="0" marL="0" rtl="0" algn="ctr">
                        <a:spcBef>
                          <a:spcPts val="0"/>
                        </a:spcBef>
                        <a:spcAft>
                          <a:spcPts val="0"/>
                        </a:spcAft>
                        <a:buNone/>
                      </a:pPr>
                      <a:r>
                        <a:rPr lang="en"/>
                        <a:t>Rod</a:t>
                      </a:r>
                      <a:endParaRPr/>
                    </a:p>
                  </a:txBody>
                  <a:tcPr marT="91425" marB="91425" marR="91425" marL="91425"/>
                </a:tc>
                <a:tc>
                  <a:txBody>
                    <a:bodyPr/>
                    <a:lstStyle/>
                    <a:p>
                      <a:pPr indent="0" lvl="0" marL="0" rtl="0" algn="ctr">
                        <a:spcBef>
                          <a:spcPts val="0"/>
                        </a:spcBef>
                        <a:spcAft>
                          <a:spcPts val="0"/>
                        </a:spcAft>
                        <a:buNone/>
                      </a:pPr>
                      <a:r>
                        <a:rPr lang="en"/>
                        <a:t>Coccus</a:t>
                      </a:r>
                      <a:endParaRPr/>
                    </a:p>
                  </a:txBody>
                  <a:tcPr marT="91425" marB="91425" marR="91425" marL="91425"/>
                </a:tc>
              </a:tr>
              <a:tr h="381000">
                <a:tc>
                  <a:txBody>
                    <a:bodyPr/>
                    <a:lstStyle/>
                    <a:p>
                      <a:pPr indent="0" lvl="0" marL="0" rtl="0" algn="l">
                        <a:spcBef>
                          <a:spcPts val="0"/>
                        </a:spcBef>
                        <a:spcAft>
                          <a:spcPts val="0"/>
                        </a:spcAft>
                        <a:buNone/>
                      </a:pPr>
                      <a:r>
                        <a:rPr lang="en"/>
                        <a:t>Gram staining</a:t>
                      </a:r>
                      <a:endParaRPr/>
                    </a:p>
                  </a:txBody>
                  <a:tcPr marT="91425" marB="91425" marR="91425" marL="91425">
                    <a:solidFill>
                      <a:srgbClr val="E0EAEC"/>
                    </a:solidFill>
                  </a:tcPr>
                </a:tc>
                <a:tc>
                  <a:txBody>
                    <a:bodyPr/>
                    <a:lstStyle/>
                    <a:p>
                      <a:pPr indent="0" lvl="0" marL="0" rtl="0" algn="ctr">
                        <a:spcBef>
                          <a:spcPts val="0"/>
                        </a:spcBef>
                        <a:spcAft>
                          <a:spcPts val="0"/>
                        </a:spcAft>
                        <a:buNone/>
                      </a:pPr>
                      <a:r>
                        <a:rPr lang="en"/>
                        <a:t>No</a:t>
                      </a:r>
                      <a:endParaRPr/>
                    </a:p>
                  </a:txBody>
                  <a:tcPr marT="91425" marB="91425" marR="91425" marL="91425"/>
                </a:tc>
                <a:tc>
                  <a:txBody>
                    <a:bodyPr/>
                    <a:lstStyle/>
                    <a:p>
                      <a:pPr indent="0" lvl="0" marL="0" rtl="0" algn="ctr">
                        <a:spcBef>
                          <a:spcPts val="0"/>
                        </a:spcBef>
                        <a:spcAft>
                          <a:spcPts val="0"/>
                        </a:spcAft>
                        <a:buNone/>
                      </a:pPr>
                      <a:r>
                        <a:rPr lang="en"/>
                        <a:t>Yes</a:t>
                      </a:r>
                      <a:endParaRPr/>
                    </a:p>
                  </a:txBody>
                  <a:tcPr marT="91425" marB="91425" marR="91425" marL="91425"/>
                </a:tc>
              </a:tr>
              <a:tr h="381000">
                <a:tc>
                  <a:txBody>
                    <a:bodyPr/>
                    <a:lstStyle/>
                    <a:p>
                      <a:pPr indent="0" lvl="0" marL="0" rtl="0" algn="l">
                        <a:spcBef>
                          <a:spcPts val="0"/>
                        </a:spcBef>
                        <a:spcAft>
                          <a:spcPts val="0"/>
                        </a:spcAft>
                        <a:buNone/>
                      </a:pPr>
                      <a:r>
                        <a:rPr lang="en"/>
                        <a:t>Cell structure</a:t>
                      </a:r>
                      <a:endParaRPr/>
                    </a:p>
                  </a:txBody>
                  <a:tcPr marT="91425" marB="91425" marR="91425" marL="91425">
                    <a:solidFill>
                      <a:srgbClr val="E0EAEC"/>
                    </a:solidFill>
                  </a:tcPr>
                </a:tc>
                <a:tc>
                  <a:txBody>
                    <a:bodyPr/>
                    <a:lstStyle/>
                    <a:p>
                      <a:pPr indent="0" lvl="0" marL="0" rtl="0" algn="ctr">
                        <a:spcBef>
                          <a:spcPts val="0"/>
                        </a:spcBef>
                        <a:spcAft>
                          <a:spcPts val="0"/>
                        </a:spcAft>
                        <a:buNone/>
                      </a:pPr>
                      <a:r>
                        <a:rPr lang="en"/>
                        <a:t>OM, Periplasm, IM</a:t>
                      </a:r>
                      <a:endParaRPr/>
                    </a:p>
                  </a:txBody>
                  <a:tcPr marT="91425" marB="91425" marR="91425" marL="91425"/>
                </a:tc>
                <a:tc>
                  <a:txBody>
                    <a:bodyPr/>
                    <a:lstStyle/>
                    <a:p>
                      <a:pPr indent="0" lvl="0" marL="0" rtl="0" algn="ctr">
                        <a:spcBef>
                          <a:spcPts val="0"/>
                        </a:spcBef>
                        <a:spcAft>
                          <a:spcPts val="0"/>
                        </a:spcAft>
                        <a:buNone/>
                      </a:pPr>
                      <a:r>
                        <a:rPr lang="en"/>
                        <a:t>IM</a:t>
                      </a:r>
                      <a:endParaRPr/>
                    </a:p>
                  </a:txBody>
                  <a:tcPr marT="91425" marB="91425" marR="91425" marL="91425"/>
                </a:tc>
              </a:tr>
            </a:tbl>
          </a:graphicData>
        </a:graphic>
      </p:graphicFrame>
    </p:spTree>
  </p:cSld>
  <p:clrMapOvr>
    <a:masterClrMapping/>
  </p:clrMapOvr>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3" name="Shape 2613"/>
        <p:cNvGrpSpPr/>
        <p:nvPr/>
      </p:nvGrpSpPr>
      <p:grpSpPr>
        <a:xfrm>
          <a:off x="0" y="0"/>
          <a:ext cx="0" cy="0"/>
          <a:chOff x="0" y="0"/>
          <a:chExt cx="0" cy="0"/>
        </a:xfrm>
      </p:grpSpPr>
      <p:pic>
        <p:nvPicPr>
          <p:cNvPr descr="BACTERIAL MEMBRANE KIT" id="2614" name="Google Shape;2614;p306"/>
          <p:cNvPicPr preferRelativeResize="0"/>
          <p:nvPr/>
        </p:nvPicPr>
        <p:blipFill rotWithShape="1">
          <a:blip r:embed="rId3">
            <a:alphaModFix amt="46000"/>
          </a:blip>
          <a:srcRect b="0" l="0" r="0" t="10306"/>
          <a:stretch/>
        </p:blipFill>
        <p:spPr>
          <a:xfrm>
            <a:off x="488450" y="125475"/>
            <a:ext cx="8551425" cy="5112225"/>
          </a:xfrm>
          <a:prstGeom prst="rect">
            <a:avLst/>
          </a:prstGeom>
          <a:noFill/>
          <a:ln>
            <a:noFill/>
          </a:ln>
        </p:spPr>
      </p:pic>
      <p:sp>
        <p:nvSpPr>
          <p:cNvPr id="2615" name="Google Shape;2615;p306"/>
          <p:cNvSpPr txBox="1"/>
          <p:nvPr/>
        </p:nvSpPr>
        <p:spPr>
          <a:xfrm>
            <a:off x="488450" y="1869725"/>
            <a:ext cx="8603100" cy="849600"/>
          </a:xfrm>
          <a:prstGeom prst="rect">
            <a:avLst/>
          </a:prstGeom>
          <a:solidFill>
            <a:srgbClr val="C0C0C0"/>
          </a:solid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2400">
                <a:solidFill>
                  <a:schemeClr val="dk1"/>
                </a:solidFill>
              </a:rPr>
              <a:t>Molecular modeling of the </a:t>
            </a:r>
            <a:r>
              <a:rPr b="1" i="1" lang="en" sz="2400">
                <a:solidFill>
                  <a:schemeClr val="dk1"/>
                </a:solidFill>
              </a:rPr>
              <a:t>E.coli</a:t>
            </a:r>
            <a:r>
              <a:rPr b="1" lang="en" sz="2400">
                <a:solidFill>
                  <a:schemeClr val="dk1"/>
                </a:solidFill>
              </a:rPr>
              <a:t> (gram -) and </a:t>
            </a:r>
            <a:r>
              <a:rPr b="1" i="1" lang="en" sz="2400">
                <a:solidFill>
                  <a:schemeClr val="dk1"/>
                </a:solidFill>
              </a:rPr>
              <a:t>M. luteus</a:t>
            </a:r>
            <a:r>
              <a:rPr b="1" lang="en" sz="2400">
                <a:solidFill>
                  <a:schemeClr val="dk1"/>
                </a:solidFill>
              </a:rPr>
              <a:t> (gram+) cell envelopes</a:t>
            </a:r>
            <a:endParaRPr b="1" sz="2400">
              <a:solidFill>
                <a:schemeClr val="dk1"/>
              </a:solidFill>
            </a:endParaRPr>
          </a:p>
        </p:txBody>
      </p:sp>
    </p:spTree>
  </p:cSld>
  <p:clrMapOvr>
    <a:masterClrMapping/>
  </p:clrMapOvr>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FFFFF"/>
        </a:solidFill>
      </p:bgPr>
    </p:bg>
    <p:spTree>
      <p:nvGrpSpPr>
        <p:cNvPr id="2619" name="Shape 2619"/>
        <p:cNvGrpSpPr/>
        <p:nvPr/>
      </p:nvGrpSpPr>
      <p:grpSpPr>
        <a:xfrm>
          <a:off x="0" y="0"/>
          <a:ext cx="0" cy="0"/>
          <a:chOff x="0" y="0"/>
          <a:chExt cx="0" cy="0"/>
        </a:xfrm>
      </p:grpSpPr>
      <p:sp>
        <p:nvSpPr>
          <p:cNvPr id="2620" name="Google Shape;2620;p307"/>
          <p:cNvSpPr txBox="1"/>
          <p:nvPr/>
        </p:nvSpPr>
        <p:spPr>
          <a:xfrm>
            <a:off x="8328960" y="4767390"/>
            <a:ext cx="4884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None/>
            </a:pPr>
            <a:fld id="{00000000-1234-1234-1234-123412341234}" type="slidenum">
              <a:rPr b="0" lang="en" sz="800" strike="noStrike">
                <a:solidFill>
                  <a:srgbClr val="898989"/>
                </a:solidFill>
                <a:latin typeface="Open Sans"/>
                <a:ea typeface="Open Sans"/>
                <a:cs typeface="Open Sans"/>
                <a:sym typeface="Open Sans"/>
              </a:rPr>
              <a:t>‹#›</a:t>
            </a:fld>
            <a:endParaRPr b="0" sz="800" strike="noStrike">
              <a:latin typeface="Arial"/>
              <a:ea typeface="Arial"/>
              <a:cs typeface="Arial"/>
              <a:sym typeface="Arial"/>
            </a:endParaRPr>
          </a:p>
        </p:txBody>
      </p:sp>
      <p:sp>
        <p:nvSpPr>
          <p:cNvPr id="2621" name="Google Shape;2621;p307"/>
          <p:cNvSpPr txBox="1"/>
          <p:nvPr/>
        </p:nvSpPr>
        <p:spPr>
          <a:xfrm>
            <a:off x="709290" y="191700"/>
            <a:ext cx="8422800" cy="462000"/>
          </a:xfrm>
          <a:prstGeom prst="rect">
            <a:avLst/>
          </a:prstGeom>
          <a:noFill/>
          <a:ln>
            <a:noFill/>
          </a:ln>
        </p:spPr>
        <p:txBody>
          <a:bodyPr anchorCtr="0" anchor="t" bIns="34275" lIns="68575" spcFirstLastPara="1" rIns="68575" wrap="square" tIns="34275">
            <a:normAutofit/>
          </a:bodyPr>
          <a:lstStyle/>
          <a:p>
            <a:pPr indent="0" lvl="0" marL="0" marR="0" rtl="0" algn="l">
              <a:spcBef>
                <a:spcPts val="0"/>
              </a:spcBef>
              <a:spcAft>
                <a:spcPts val="0"/>
              </a:spcAft>
              <a:buNone/>
            </a:pPr>
            <a:r>
              <a:t/>
            </a:r>
            <a:endParaRPr b="0" sz="2400" strike="noStrike">
              <a:latin typeface="Arial"/>
              <a:ea typeface="Arial"/>
              <a:cs typeface="Arial"/>
              <a:sym typeface="Arial"/>
            </a:endParaRPr>
          </a:p>
        </p:txBody>
      </p:sp>
      <p:sp>
        <p:nvSpPr>
          <p:cNvPr id="2622" name="Google Shape;2622;p307"/>
          <p:cNvSpPr txBox="1"/>
          <p:nvPr/>
        </p:nvSpPr>
        <p:spPr>
          <a:xfrm>
            <a:off x="709290" y="191700"/>
            <a:ext cx="8422800" cy="462000"/>
          </a:xfrm>
          <a:prstGeom prst="rect">
            <a:avLst/>
          </a:prstGeom>
          <a:noFill/>
          <a:ln>
            <a:noFill/>
          </a:ln>
        </p:spPr>
        <p:txBody>
          <a:bodyPr anchorCtr="0" anchor="t" bIns="34275" lIns="68575" spcFirstLastPara="1" rIns="68575" wrap="square" tIns="34275">
            <a:normAutofit/>
          </a:bodyPr>
          <a:lstStyle/>
          <a:p>
            <a:pPr indent="0" lvl="0" marL="0" marR="0" rtl="0" algn="l">
              <a:spcBef>
                <a:spcPts val="0"/>
              </a:spcBef>
              <a:spcAft>
                <a:spcPts val="0"/>
              </a:spcAft>
              <a:buNone/>
            </a:pPr>
            <a:r>
              <a:t/>
            </a:r>
            <a:endParaRPr b="0" sz="2400" strike="noStrike">
              <a:latin typeface="Arial"/>
              <a:ea typeface="Arial"/>
              <a:cs typeface="Arial"/>
              <a:sym typeface="Arial"/>
            </a:endParaRPr>
          </a:p>
        </p:txBody>
      </p:sp>
      <p:pic>
        <p:nvPicPr>
          <p:cNvPr id="2623" name="Google Shape;2623;p307"/>
          <p:cNvPicPr preferRelativeResize="0"/>
          <p:nvPr/>
        </p:nvPicPr>
        <p:blipFill>
          <a:blip r:embed="rId3">
            <a:alphaModFix/>
          </a:blip>
          <a:stretch>
            <a:fillRect/>
          </a:stretch>
        </p:blipFill>
        <p:spPr>
          <a:xfrm>
            <a:off x="1080675" y="3114975"/>
            <a:ext cx="1436899" cy="1414899"/>
          </a:xfrm>
          <a:prstGeom prst="rect">
            <a:avLst/>
          </a:prstGeom>
          <a:noFill/>
          <a:ln>
            <a:noFill/>
          </a:ln>
        </p:spPr>
      </p:pic>
      <p:sp>
        <p:nvSpPr>
          <p:cNvPr id="2624" name="Google Shape;2624;p307"/>
          <p:cNvSpPr txBox="1"/>
          <p:nvPr>
            <p:ph type="title"/>
          </p:nvPr>
        </p:nvSpPr>
        <p:spPr>
          <a:xfrm>
            <a:off x="2235524" y="366500"/>
            <a:ext cx="5593800" cy="4083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b="1" lang="en" sz="3000"/>
              <a:t>Bacterial Cell Wall:  Peptidoglycan</a:t>
            </a:r>
            <a:endParaRPr b="1" sz="3000"/>
          </a:p>
        </p:txBody>
      </p:sp>
      <p:sp>
        <p:nvSpPr>
          <p:cNvPr id="2625" name="Google Shape;2625;p307"/>
          <p:cNvSpPr txBox="1"/>
          <p:nvPr/>
        </p:nvSpPr>
        <p:spPr>
          <a:xfrm>
            <a:off x="2627750" y="1738575"/>
            <a:ext cx="6115800" cy="1776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2400">
                <a:solidFill>
                  <a:schemeClr val="dk1"/>
                </a:solidFill>
              </a:rPr>
              <a:t>Look at the models…Identify challenges to building the cell wall.  Discuss whether or not both cell types face similar challenges.</a:t>
            </a:r>
            <a:endParaRPr b="1" sz="2400">
              <a:solidFill>
                <a:schemeClr val="dk1"/>
              </a:solidFill>
            </a:endParaRPr>
          </a:p>
        </p:txBody>
      </p:sp>
      <p:pic>
        <p:nvPicPr>
          <p:cNvPr id="2626" name="Google Shape;2626;p307"/>
          <p:cNvPicPr preferRelativeResize="0"/>
          <p:nvPr/>
        </p:nvPicPr>
        <p:blipFill>
          <a:blip r:embed="rId4">
            <a:alphaModFix/>
          </a:blip>
          <a:stretch>
            <a:fillRect/>
          </a:stretch>
        </p:blipFill>
        <p:spPr>
          <a:xfrm rot="-7163630">
            <a:off x="852535" y="1055441"/>
            <a:ext cx="1436968" cy="2544542"/>
          </a:xfrm>
          <a:prstGeom prst="rect">
            <a:avLst/>
          </a:prstGeom>
          <a:noFill/>
          <a:ln>
            <a:noFill/>
          </a:ln>
        </p:spPr>
      </p:pic>
      <p:sp>
        <p:nvSpPr>
          <p:cNvPr id="2627" name="Google Shape;2627;p307"/>
          <p:cNvSpPr/>
          <p:nvPr/>
        </p:nvSpPr>
        <p:spPr>
          <a:xfrm>
            <a:off x="6502450" y="4031589"/>
            <a:ext cx="1511298" cy="735804"/>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00">
              <a:solidFill>
                <a:srgbClr val="272727"/>
              </a:solidFill>
              <a:latin typeface="Arial"/>
              <a:ea typeface="Arial"/>
              <a:cs typeface="Arial"/>
              <a:sym typeface="Arial"/>
            </a:endParaRPr>
          </a:p>
        </p:txBody>
      </p:sp>
      <p:pic>
        <p:nvPicPr>
          <p:cNvPr id="2628" name="Google Shape;2628;p307"/>
          <p:cNvPicPr preferRelativeResize="0"/>
          <p:nvPr/>
        </p:nvPicPr>
        <p:blipFill rotWithShape="1">
          <a:blip r:embed="rId5">
            <a:alphaModFix/>
          </a:blip>
          <a:srcRect b="39007" l="55073" r="20562" t="15462"/>
          <a:stretch/>
        </p:blipFill>
        <p:spPr>
          <a:xfrm>
            <a:off x="1082413" y="36550"/>
            <a:ext cx="977222" cy="1141299"/>
          </a:xfrm>
          <a:prstGeom prst="rect">
            <a:avLst/>
          </a:prstGeom>
          <a:noFill/>
          <a:ln>
            <a:noFill/>
          </a:ln>
        </p:spPr>
      </p:pic>
    </p:spTree>
  </p:cSld>
  <p:clrMapOvr>
    <a:masterClrMapping/>
  </p:clrMapOvr>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2" name="Shape 2632"/>
        <p:cNvGrpSpPr/>
        <p:nvPr/>
      </p:nvGrpSpPr>
      <p:grpSpPr>
        <a:xfrm>
          <a:off x="0" y="0"/>
          <a:ext cx="0" cy="0"/>
          <a:chOff x="0" y="0"/>
          <a:chExt cx="0" cy="0"/>
        </a:xfrm>
      </p:grpSpPr>
      <p:pic>
        <p:nvPicPr>
          <p:cNvPr id="2633" name="Google Shape;2633;p308"/>
          <p:cNvPicPr preferRelativeResize="0"/>
          <p:nvPr/>
        </p:nvPicPr>
        <p:blipFill>
          <a:blip r:embed="rId3">
            <a:alphaModFix/>
          </a:blip>
          <a:stretch>
            <a:fillRect/>
          </a:stretch>
        </p:blipFill>
        <p:spPr>
          <a:xfrm>
            <a:off x="-59675" y="0"/>
            <a:ext cx="3708550" cy="4944774"/>
          </a:xfrm>
          <a:prstGeom prst="rect">
            <a:avLst/>
          </a:prstGeom>
          <a:noFill/>
          <a:ln>
            <a:noFill/>
          </a:ln>
        </p:spPr>
      </p:pic>
      <p:grpSp>
        <p:nvGrpSpPr>
          <p:cNvPr id="2634" name="Google Shape;2634;p308"/>
          <p:cNvGrpSpPr/>
          <p:nvPr/>
        </p:nvGrpSpPr>
        <p:grpSpPr>
          <a:xfrm rot="-5400000">
            <a:off x="-426528" y="1058273"/>
            <a:ext cx="2958973" cy="1128838"/>
            <a:chOff x="4023897" y="423259"/>
            <a:chExt cx="4440235" cy="1693935"/>
          </a:xfrm>
        </p:grpSpPr>
        <p:pic>
          <p:nvPicPr>
            <p:cNvPr id="2635" name="Google Shape;2635;p308"/>
            <p:cNvPicPr preferRelativeResize="0"/>
            <p:nvPr/>
          </p:nvPicPr>
          <p:blipFill rotWithShape="1">
            <a:blip r:embed="rId4">
              <a:alphaModFix/>
            </a:blip>
            <a:srcRect b="63151" l="23619" r="70714" t="24576"/>
            <a:stretch/>
          </p:blipFill>
          <p:spPr>
            <a:xfrm>
              <a:off x="7472625" y="463163"/>
              <a:ext cx="644449" cy="930525"/>
            </a:xfrm>
            <a:prstGeom prst="rect">
              <a:avLst/>
            </a:prstGeom>
            <a:noFill/>
            <a:ln>
              <a:noFill/>
            </a:ln>
          </p:spPr>
        </p:pic>
        <p:pic>
          <p:nvPicPr>
            <p:cNvPr id="2636" name="Google Shape;2636;p308"/>
            <p:cNvPicPr preferRelativeResize="0"/>
            <p:nvPr/>
          </p:nvPicPr>
          <p:blipFill rotWithShape="1">
            <a:blip r:embed="rId4">
              <a:alphaModFix/>
            </a:blip>
            <a:srcRect b="60812" l="40247" r="54086" t="24576"/>
            <a:stretch/>
          </p:blipFill>
          <p:spPr>
            <a:xfrm>
              <a:off x="6480955" y="471822"/>
              <a:ext cx="644449" cy="1107850"/>
            </a:xfrm>
            <a:prstGeom prst="rect">
              <a:avLst/>
            </a:prstGeom>
            <a:noFill/>
            <a:ln>
              <a:noFill/>
            </a:ln>
          </p:spPr>
        </p:pic>
        <p:pic>
          <p:nvPicPr>
            <p:cNvPr descr="A red rectangular object with a black letter&#10;&#10;AI-generated content may be incorrect." id="2637" name="Google Shape;2637;p308"/>
            <p:cNvPicPr preferRelativeResize="0"/>
            <p:nvPr/>
          </p:nvPicPr>
          <p:blipFill rotWithShape="1">
            <a:blip r:embed="rId5">
              <a:alphaModFix/>
            </a:blip>
            <a:srcRect b="0" l="0" r="0" t="0"/>
            <a:stretch/>
          </p:blipFill>
          <p:spPr>
            <a:xfrm>
              <a:off x="4557625" y="566826"/>
              <a:ext cx="544473" cy="723206"/>
            </a:xfrm>
            <a:prstGeom prst="rect">
              <a:avLst/>
            </a:prstGeom>
            <a:noFill/>
            <a:ln>
              <a:noFill/>
            </a:ln>
          </p:spPr>
        </p:pic>
        <p:pic>
          <p:nvPicPr>
            <p:cNvPr id="2638" name="Google Shape;2638;p308"/>
            <p:cNvPicPr preferRelativeResize="0"/>
            <p:nvPr/>
          </p:nvPicPr>
          <p:blipFill rotWithShape="1">
            <a:blip r:embed="rId4">
              <a:alphaModFix/>
            </a:blip>
            <a:srcRect b="60812" l="34296" r="60037" t="24576"/>
            <a:stretch/>
          </p:blipFill>
          <p:spPr>
            <a:xfrm>
              <a:off x="5489263" y="423259"/>
              <a:ext cx="644455" cy="1107846"/>
            </a:xfrm>
            <a:prstGeom prst="rect">
              <a:avLst/>
            </a:prstGeom>
            <a:noFill/>
            <a:ln>
              <a:noFill/>
            </a:ln>
          </p:spPr>
        </p:pic>
        <p:grpSp>
          <p:nvGrpSpPr>
            <p:cNvPr id="2639" name="Google Shape;2639;p308"/>
            <p:cNvGrpSpPr/>
            <p:nvPr/>
          </p:nvGrpSpPr>
          <p:grpSpPr>
            <a:xfrm>
              <a:off x="4023897" y="1072554"/>
              <a:ext cx="2468935" cy="1044640"/>
              <a:chOff x="7679600" y="4889420"/>
              <a:chExt cx="2468935" cy="1044640"/>
            </a:xfrm>
          </p:grpSpPr>
          <p:pic>
            <p:nvPicPr>
              <p:cNvPr descr="A white circle with a black border&#10;&#10;AI-generated content may be incorrect." id="2640" name="Google Shape;2640;p308"/>
              <p:cNvPicPr preferRelativeResize="0"/>
              <p:nvPr/>
            </p:nvPicPr>
            <p:blipFill rotWithShape="1">
              <a:blip r:embed="rId6">
                <a:alphaModFix/>
              </a:blip>
              <a:srcRect b="0" l="0" r="0" t="0"/>
              <a:stretch/>
            </p:blipFill>
            <p:spPr>
              <a:xfrm rot="-293505">
                <a:off x="7693006" y="5244292"/>
                <a:ext cx="479355" cy="334896"/>
              </a:xfrm>
              <a:prstGeom prst="rect">
                <a:avLst/>
              </a:prstGeom>
              <a:noFill/>
              <a:ln>
                <a:noFill/>
              </a:ln>
            </p:spPr>
          </p:pic>
          <p:pic>
            <p:nvPicPr>
              <p:cNvPr id="2641" name="Google Shape;2641;p308"/>
              <p:cNvPicPr preferRelativeResize="0"/>
              <p:nvPr/>
            </p:nvPicPr>
            <p:blipFill rotWithShape="1">
              <a:blip r:embed="rId7">
                <a:alphaModFix/>
              </a:blip>
              <a:srcRect b="0" l="0" r="0" t="0"/>
              <a:stretch/>
            </p:blipFill>
            <p:spPr>
              <a:xfrm>
                <a:off x="8020028" y="4889420"/>
                <a:ext cx="1137692" cy="1044640"/>
              </a:xfrm>
              <a:prstGeom prst="rect">
                <a:avLst/>
              </a:prstGeom>
              <a:noFill/>
              <a:ln>
                <a:noFill/>
              </a:ln>
            </p:spPr>
          </p:pic>
          <p:pic>
            <p:nvPicPr>
              <p:cNvPr id="2642" name="Google Shape;2642;p308"/>
              <p:cNvPicPr preferRelativeResize="0"/>
              <p:nvPr/>
            </p:nvPicPr>
            <p:blipFill rotWithShape="1">
              <a:blip r:embed="rId7">
                <a:alphaModFix/>
              </a:blip>
              <a:srcRect b="0" l="0" r="0" t="0"/>
              <a:stretch/>
            </p:blipFill>
            <p:spPr>
              <a:xfrm>
                <a:off x="9010843" y="4889420"/>
                <a:ext cx="1137692" cy="1044640"/>
              </a:xfrm>
              <a:prstGeom prst="rect">
                <a:avLst/>
              </a:prstGeom>
              <a:noFill/>
              <a:ln>
                <a:noFill/>
              </a:ln>
            </p:spPr>
          </p:pic>
        </p:grpSp>
        <p:grpSp>
          <p:nvGrpSpPr>
            <p:cNvPr id="2643" name="Google Shape;2643;p308"/>
            <p:cNvGrpSpPr/>
            <p:nvPr/>
          </p:nvGrpSpPr>
          <p:grpSpPr>
            <a:xfrm>
              <a:off x="6335625" y="1072554"/>
              <a:ext cx="2128507" cy="1044640"/>
              <a:chOff x="8020028" y="4889420"/>
              <a:chExt cx="2128507" cy="1044640"/>
            </a:xfrm>
          </p:grpSpPr>
          <p:pic>
            <p:nvPicPr>
              <p:cNvPr id="2644" name="Google Shape;2644;p308"/>
              <p:cNvPicPr preferRelativeResize="0"/>
              <p:nvPr/>
            </p:nvPicPr>
            <p:blipFill rotWithShape="1">
              <a:blip r:embed="rId7">
                <a:alphaModFix/>
              </a:blip>
              <a:srcRect b="0" l="0" r="0" t="0"/>
              <a:stretch/>
            </p:blipFill>
            <p:spPr>
              <a:xfrm>
                <a:off x="8020028" y="4889420"/>
                <a:ext cx="1137692" cy="1044640"/>
              </a:xfrm>
              <a:prstGeom prst="rect">
                <a:avLst/>
              </a:prstGeom>
              <a:noFill/>
              <a:ln>
                <a:noFill/>
              </a:ln>
            </p:spPr>
          </p:pic>
          <p:pic>
            <p:nvPicPr>
              <p:cNvPr id="2645" name="Google Shape;2645;p308"/>
              <p:cNvPicPr preferRelativeResize="0"/>
              <p:nvPr/>
            </p:nvPicPr>
            <p:blipFill rotWithShape="1">
              <a:blip r:embed="rId7">
                <a:alphaModFix/>
              </a:blip>
              <a:srcRect b="0" l="0" r="0" t="0"/>
              <a:stretch/>
            </p:blipFill>
            <p:spPr>
              <a:xfrm>
                <a:off x="9010843" y="4889420"/>
                <a:ext cx="1137692" cy="1044640"/>
              </a:xfrm>
              <a:prstGeom prst="rect">
                <a:avLst/>
              </a:prstGeom>
              <a:noFill/>
              <a:ln>
                <a:noFill/>
              </a:ln>
            </p:spPr>
          </p:pic>
        </p:grpSp>
      </p:grpSp>
      <p:grpSp>
        <p:nvGrpSpPr>
          <p:cNvPr id="2646" name="Google Shape;2646;p308"/>
          <p:cNvGrpSpPr/>
          <p:nvPr/>
        </p:nvGrpSpPr>
        <p:grpSpPr>
          <a:xfrm rot="-2342799">
            <a:off x="3834554" y="2818195"/>
            <a:ext cx="2595553" cy="2423587"/>
            <a:chOff x="592004" y="268169"/>
            <a:chExt cx="4007540" cy="3742024"/>
          </a:xfrm>
        </p:grpSpPr>
        <p:pic>
          <p:nvPicPr>
            <p:cNvPr descr="A screenshot of a game&#10;&#10;AI-generated content may be incorrect." id="2647" name="Google Shape;2647;p308"/>
            <p:cNvPicPr preferRelativeResize="0"/>
            <p:nvPr/>
          </p:nvPicPr>
          <p:blipFill rotWithShape="1">
            <a:blip r:embed="rId8">
              <a:alphaModFix/>
            </a:blip>
            <a:srcRect b="0" l="0" r="0" t="0"/>
            <a:stretch/>
          </p:blipFill>
          <p:spPr>
            <a:xfrm rot="3450015">
              <a:off x="1350530" y="731370"/>
              <a:ext cx="1517146" cy="1694645"/>
            </a:xfrm>
            <a:prstGeom prst="rect">
              <a:avLst/>
            </a:prstGeom>
            <a:noFill/>
            <a:ln>
              <a:noFill/>
            </a:ln>
          </p:spPr>
        </p:pic>
        <p:pic>
          <p:nvPicPr>
            <p:cNvPr descr="A screenshot of a game&#10;&#10;AI-generated content may be incorrect." id="2648" name="Google Shape;2648;p308"/>
            <p:cNvPicPr preferRelativeResize="0"/>
            <p:nvPr/>
          </p:nvPicPr>
          <p:blipFill rotWithShape="1">
            <a:blip r:embed="rId8">
              <a:alphaModFix/>
            </a:blip>
            <a:srcRect b="0" l="0" r="0" t="0"/>
            <a:stretch/>
          </p:blipFill>
          <p:spPr>
            <a:xfrm rot="955530">
              <a:off x="2512515" y="1565246"/>
              <a:ext cx="1517148" cy="1694646"/>
            </a:xfrm>
            <a:prstGeom prst="rect">
              <a:avLst/>
            </a:prstGeom>
            <a:noFill/>
            <a:ln>
              <a:noFill/>
            </a:ln>
          </p:spPr>
        </p:pic>
        <p:pic>
          <p:nvPicPr>
            <p:cNvPr descr="A red circle with black lines and a black background&#10;&#10;AI-generated content may be incorrect." id="2649" name="Google Shape;2649;p308"/>
            <p:cNvPicPr preferRelativeResize="0"/>
            <p:nvPr/>
          </p:nvPicPr>
          <p:blipFill rotWithShape="1">
            <a:blip r:embed="rId9">
              <a:alphaModFix/>
            </a:blip>
            <a:srcRect b="0" l="0" r="0" t="0"/>
            <a:stretch/>
          </p:blipFill>
          <p:spPr>
            <a:xfrm flipH="1" rot="-7671611">
              <a:off x="2223921" y="2118865"/>
              <a:ext cx="453592" cy="421310"/>
            </a:xfrm>
            <a:prstGeom prst="rect">
              <a:avLst/>
            </a:prstGeom>
            <a:noFill/>
            <a:ln>
              <a:noFill/>
            </a:ln>
          </p:spPr>
        </p:pic>
        <p:pic>
          <p:nvPicPr>
            <p:cNvPr descr="A red circle with black lines and a black background&#10;&#10;AI-generated content may be incorrect." id="2650" name="Google Shape;2650;p308"/>
            <p:cNvPicPr preferRelativeResize="0"/>
            <p:nvPr/>
          </p:nvPicPr>
          <p:blipFill rotWithShape="1">
            <a:blip r:embed="rId9">
              <a:alphaModFix/>
            </a:blip>
            <a:srcRect b="0" l="0" r="0" t="0"/>
            <a:stretch/>
          </p:blipFill>
          <p:spPr>
            <a:xfrm flipH="1" rot="-9989516">
              <a:off x="3798749" y="2547535"/>
              <a:ext cx="453592" cy="421309"/>
            </a:xfrm>
            <a:prstGeom prst="rect">
              <a:avLst/>
            </a:prstGeom>
            <a:noFill/>
            <a:ln>
              <a:noFill/>
            </a:ln>
          </p:spPr>
        </p:pic>
        <p:grpSp>
          <p:nvGrpSpPr>
            <p:cNvPr id="2651" name="Google Shape;2651;p308"/>
            <p:cNvGrpSpPr/>
            <p:nvPr/>
          </p:nvGrpSpPr>
          <p:grpSpPr>
            <a:xfrm rot="10642488">
              <a:off x="607281" y="1242072"/>
              <a:ext cx="756119" cy="684399"/>
              <a:chOff x="7517394" y="1081609"/>
              <a:chExt cx="756157" cy="684434"/>
            </a:xfrm>
          </p:grpSpPr>
          <p:pic>
            <p:nvPicPr>
              <p:cNvPr descr="A white circle with a black border&#10;&#10;AI-generated content may be incorrect." id="2652" name="Google Shape;2652;p308"/>
              <p:cNvPicPr preferRelativeResize="0"/>
              <p:nvPr/>
            </p:nvPicPr>
            <p:blipFill rotWithShape="1">
              <a:blip r:embed="rId6">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2653" name="Google Shape;2653;p308"/>
              <p:cNvPicPr preferRelativeResize="0"/>
              <p:nvPr/>
            </p:nvPicPr>
            <p:blipFill rotWithShape="1">
              <a:blip r:embed="rId9">
                <a:alphaModFix/>
              </a:blip>
              <a:srcRect b="0" l="0" r="0" t="0"/>
              <a:stretch/>
            </p:blipFill>
            <p:spPr>
              <a:xfrm>
                <a:off x="7517394" y="1081609"/>
                <a:ext cx="428729" cy="428729"/>
              </a:xfrm>
              <a:prstGeom prst="rect">
                <a:avLst/>
              </a:prstGeom>
              <a:noFill/>
              <a:ln>
                <a:noFill/>
              </a:ln>
            </p:spPr>
          </p:pic>
        </p:grpSp>
        <p:grpSp>
          <p:nvGrpSpPr>
            <p:cNvPr id="2654" name="Google Shape;2654;p308"/>
            <p:cNvGrpSpPr/>
            <p:nvPr/>
          </p:nvGrpSpPr>
          <p:grpSpPr>
            <a:xfrm rot="7163244">
              <a:off x="1046923" y="2132685"/>
              <a:ext cx="756138" cy="684416"/>
              <a:chOff x="7517394" y="1081609"/>
              <a:chExt cx="756157" cy="684434"/>
            </a:xfrm>
          </p:grpSpPr>
          <p:pic>
            <p:nvPicPr>
              <p:cNvPr descr="A white circle with a black border&#10;&#10;AI-generated content may be incorrect." id="2655" name="Google Shape;2655;p308"/>
              <p:cNvPicPr preferRelativeResize="0"/>
              <p:nvPr/>
            </p:nvPicPr>
            <p:blipFill rotWithShape="1">
              <a:blip r:embed="rId6">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2656" name="Google Shape;2656;p308"/>
              <p:cNvPicPr preferRelativeResize="0"/>
              <p:nvPr/>
            </p:nvPicPr>
            <p:blipFill rotWithShape="1">
              <a:blip r:embed="rId9">
                <a:alphaModFix/>
              </a:blip>
              <a:srcRect b="0" l="0" r="0" t="0"/>
              <a:stretch/>
            </p:blipFill>
            <p:spPr>
              <a:xfrm>
                <a:off x="7517394" y="1081609"/>
                <a:ext cx="428729" cy="428729"/>
              </a:xfrm>
              <a:prstGeom prst="rect">
                <a:avLst/>
              </a:prstGeom>
              <a:noFill/>
              <a:ln>
                <a:noFill/>
              </a:ln>
            </p:spPr>
          </p:pic>
        </p:grpSp>
        <p:grpSp>
          <p:nvGrpSpPr>
            <p:cNvPr id="2657" name="Google Shape;2657;p308"/>
            <p:cNvGrpSpPr/>
            <p:nvPr/>
          </p:nvGrpSpPr>
          <p:grpSpPr>
            <a:xfrm rot="-3292396">
              <a:off x="3172078" y="1118966"/>
              <a:ext cx="756174" cy="684449"/>
              <a:chOff x="7517394" y="1081609"/>
              <a:chExt cx="756157" cy="684434"/>
            </a:xfrm>
          </p:grpSpPr>
          <p:pic>
            <p:nvPicPr>
              <p:cNvPr descr="A white circle with a black border&#10;&#10;AI-generated content may be incorrect." id="2658" name="Google Shape;2658;p308"/>
              <p:cNvPicPr preferRelativeResize="0"/>
              <p:nvPr/>
            </p:nvPicPr>
            <p:blipFill rotWithShape="1">
              <a:blip r:embed="rId6">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2659" name="Google Shape;2659;p308"/>
              <p:cNvPicPr preferRelativeResize="0"/>
              <p:nvPr/>
            </p:nvPicPr>
            <p:blipFill rotWithShape="1">
              <a:blip r:embed="rId9">
                <a:alphaModFix/>
              </a:blip>
              <a:srcRect b="0" l="0" r="0" t="0"/>
              <a:stretch/>
            </p:blipFill>
            <p:spPr>
              <a:xfrm>
                <a:off x="7517394" y="1081609"/>
                <a:ext cx="428729" cy="428729"/>
              </a:xfrm>
              <a:prstGeom prst="rect">
                <a:avLst/>
              </a:prstGeom>
              <a:noFill/>
              <a:ln>
                <a:noFill/>
              </a:ln>
            </p:spPr>
          </p:pic>
        </p:grpSp>
        <p:pic>
          <p:nvPicPr>
            <p:cNvPr descr="A white circle with a black border&#10;&#10;AI-generated content may be incorrect." id="2660" name="Google Shape;2660;p308"/>
            <p:cNvPicPr preferRelativeResize="0"/>
            <p:nvPr/>
          </p:nvPicPr>
          <p:blipFill rotWithShape="1">
            <a:blip r:embed="rId6">
              <a:alphaModFix/>
            </a:blip>
            <a:srcRect b="0" l="0" r="0" t="0"/>
            <a:stretch/>
          </p:blipFill>
          <p:spPr>
            <a:xfrm rot="8962311">
              <a:off x="4054887" y="2431488"/>
              <a:ext cx="494292" cy="333071"/>
            </a:xfrm>
            <a:prstGeom prst="rect">
              <a:avLst/>
            </a:prstGeom>
            <a:noFill/>
            <a:ln>
              <a:noFill/>
            </a:ln>
          </p:spPr>
        </p:pic>
        <p:grpSp>
          <p:nvGrpSpPr>
            <p:cNvPr id="2661" name="Google Shape;2661;p308"/>
            <p:cNvGrpSpPr/>
            <p:nvPr/>
          </p:nvGrpSpPr>
          <p:grpSpPr>
            <a:xfrm rot="-809156">
              <a:off x="2574739" y="663989"/>
              <a:ext cx="756136" cy="684414"/>
              <a:chOff x="7517394" y="1081609"/>
              <a:chExt cx="756157" cy="684434"/>
            </a:xfrm>
          </p:grpSpPr>
          <p:pic>
            <p:nvPicPr>
              <p:cNvPr descr="A white circle with a black border&#10;&#10;AI-generated content may be incorrect." id="2662" name="Google Shape;2662;p308"/>
              <p:cNvPicPr preferRelativeResize="0"/>
              <p:nvPr/>
            </p:nvPicPr>
            <p:blipFill rotWithShape="1">
              <a:blip r:embed="rId6">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2663" name="Google Shape;2663;p308"/>
              <p:cNvPicPr preferRelativeResize="0"/>
              <p:nvPr/>
            </p:nvPicPr>
            <p:blipFill rotWithShape="1">
              <a:blip r:embed="rId9">
                <a:alphaModFix/>
              </a:blip>
              <a:srcRect b="0" l="0" r="0" t="0"/>
              <a:stretch/>
            </p:blipFill>
            <p:spPr>
              <a:xfrm>
                <a:off x="7517394" y="1081609"/>
                <a:ext cx="428729" cy="428729"/>
              </a:xfrm>
              <a:prstGeom prst="rect">
                <a:avLst/>
              </a:prstGeom>
              <a:noFill/>
              <a:ln>
                <a:noFill/>
              </a:ln>
            </p:spPr>
          </p:pic>
        </p:grpSp>
        <p:grpSp>
          <p:nvGrpSpPr>
            <p:cNvPr id="2664" name="Google Shape;2664;p308"/>
            <p:cNvGrpSpPr/>
            <p:nvPr/>
          </p:nvGrpSpPr>
          <p:grpSpPr>
            <a:xfrm rot="-7684529">
              <a:off x="1142232" y="434620"/>
              <a:ext cx="756158" cy="684434"/>
              <a:chOff x="7517394" y="1081609"/>
              <a:chExt cx="756157" cy="684434"/>
            </a:xfrm>
          </p:grpSpPr>
          <p:pic>
            <p:nvPicPr>
              <p:cNvPr descr="A white circle with a black border&#10;&#10;AI-generated content may be incorrect." id="2665" name="Google Shape;2665;p308"/>
              <p:cNvPicPr preferRelativeResize="0"/>
              <p:nvPr/>
            </p:nvPicPr>
            <p:blipFill rotWithShape="1">
              <a:blip r:embed="rId6">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2666" name="Google Shape;2666;p308"/>
              <p:cNvPicPr preferRelativeResize="0"/>
              <p:nvPr/>
            </p:nvPicPr>
            <p:blipFill rotWithShape="1">
              <a:blip r:embed="rId9">
                <a:alphaModFix/>
              </a:blip>
              <a:srcRect b="0" l="0" r="0" t="0"/>
              <a:stretch/>
            </p:blipFill>
            <p:spPr>
              <a:xfrm>
                <a:off x="7517394" y="1081609"/>
                <a:ext cx="428729" cy="428729"/>
              </a:xfrm>
              <a:prstGeom prst="rect">
                <a:avLst/>
              </a:prstGeom>
              <a:noFill/>
              <a:ln>
                <a:noFill/>
              </a:ln>
            </p:spPr>
          </p:pic>
        </p:grpSp>
        <p:grpSp>
          <p:nvGrpSpPr>
            <p:cNvPr id="2667" name="Google Shape;2667;p308"/>
            <p:cNvGrpSpPr/>
            <p:nvPr/>
          </p:nvGrpSpPr>
          <p:grpSpPr>
            <a:xfrm rot="3445532">
              <a:off x="3064643" y="3165117"/>
              <a:ext cx="756164" cy="684440"/>
              <a:chOff x="7517394" y="1081609"/>
              <a:chExt cx="756157" cy="684434"/>
            </a:xfrm>
          </p:grpSpPr>
          <p:pic>
            <p:nvPicPr>
              <p:cNvPr descr="A white circle with a black border&#10;&#10;AI-generated content may be incorrect." id="2668" name="Google Shape;2668;p308"/>
              <p:cNvPicPr preferRelativeResize="0"/>
              <p:nvPr/>
            </p:nvPicPr>
            <p:blipFill rotWithShape="1">
              <a:blip r:embed="rId6">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2669" name="Google Shape;2669;p308"/>
              <p:cNvPicPr preferRelativeResize="0"/>
              <p:nvPr/>
            </p:nvPicPr>
            <p:blipFill rotWithShape="1">
              <a:blip r:embed="rId9">
                <a:alphaModFix/>
              </a:blip>
              <a:srcRect b="0" l="0" r="0" t="0"/>
              <a:stretch/>
            </p:blipFill>
            <p:spPr>
              <a:xfrm>
                <a:off x="7517394" y="1081609"/>
                <a:ext cx="428729" cy="428729"/>
              </a:xfrm>
              <a:prstGeom prst="rect">
                <a:avLst/>
              </a:prstGeom>
              <a:noFill/>
              <a:ln>
                <a:noFill/>
              </a:ln>
            </p:spPr>
          </p:pic>
        </p:grpSp>
        <p:grpSp>
          <p:nvGrpSpPr>
            <p:cNvPr id="2670" name="Google Shape;2670;p308"/>
            <p:cNvGrpSpPr/>
            <p:nvPr/>
          </p:nvGrpSpPr>
          <p:grpSpPr>
            <a:xfrm rot="7927819">
              <a:off x="2081894" y="2850849"/>
              <a:ext cx="756135" cy="684414"/>
              <a:chOff x="7517394" y="1081609"/>
              <a:chExt cx="756157" cy="684434"/>
            </a:xfrm>
          </p:grpSpPr>
          <p:pic>
            <p:nvPicPr>
              <p:cNvPr descr="A white circle with a black border&#10;&#10;AI-generated content may be incorrect." id="2671" name="Google Shape;2671;p308"/>
              <p:cNvPicPr preferRelativeResize="0"/>
              <p:nvPr/>
            </p:nvPicPr>
            <p:blipFill rotWithShape="1">
              <a:blip r:embed="rId6">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2672" name="Google Shape;2672;p308"/>
              <p:cNvPicPr preferRelativeResize="0"/>
              <p:nvPr/>
            </p:nvPicPr>
            <p:blipFill rotWithShape="1">
              <a:blip r:embed="rId9">
                <a:alphaModFix/>
              </a:blip>
              <a:srcRect b="0" l="0" r="0" t="0"/>
              <a:stretch/>
            </p:blipFill>
            <p:spPr>
              <a:xfrm>
                <a:off x="7517394" y="1081609"/>
                <a:ext cx="428729" cy="428729"/>
              </a:xfrm>
              <a:prstGeom prst="rect">
                <a:avLst/>
              </a:prstGeom>
              <a:noFill/>
              <a:ln>
                <a:noFill/>
              </a:ln>
            </p:spPr>
          </p:pic>
        </p:grpSp>
      </p:grpSp>
      <p:pic>
        <p:nvPicPr>
          <p:cNvPr id="2673" name="Google Shape;2673;p308"/>
          <p:cNvPicPr preferRelativeResize="0"/>
          <p:nvPr/>
        </p:nvPicPr>
        <p:blipFill>
          <a:blip r:embed="rId10">
            <a:alphaModFix/>
          </a:blip>
          <a:stretch>
            <a:fillRect/>
          </a:stretch>
        </p:blipFill>
        <p:spPr>
          <a:xfrm>
            <a:off x="6816424" y="2778825"/>
            <a:ext cx="1371149" cy="1786551"/>
          </a:xfrm>
          <a:prstGeom prst="rect">
            <a:avLst/>
          </a:prstGeom>
          <a:noFill/>
          <a:ln>
            <a:noFill/>
          </a:ln>
        </p:spPr>
      </p:pic>
      <p:sp>
        <p:nvSpPr>
          <p:cNvPr id="2674" name="Google Shape;2674;p308"/>
          <p:cNvSpPr txBox="1"/>
          <p:nvPr/>
        </p:nvSpPr>
        <p:spPr>
          <a:xfrm>
            <a:off x="1201950" y="3953850"/>
            <a:ext cx="763500" cy="492600"/>
          </a:xfrm>
          <a:prstGeom prst="rect">
            <a:avLst/>
          </a:prstGeom>
          <a:noFill/>
          <a:ln>
            <a:noFill/>
          </a:ln>
        </p:spPr>
        <p:txBody>
          <a:bodyPr anchorCtr="0" anchor="t" bIns="69150" lIns="69150" spcFirstLastPara="1" rIns="69150" wrap="square" tIns="69150">
            <a:noAutofit/>
          </a:bodyPr>
          <a:lstStyle/>
          <a:p>
            <a:pPr indent="0" lvl="0" marL="0" rtl="0" algn="l">
              <a:spcBef>
                <a:spcPts val="0"/>
              </a:spcBef>
              <a:spcAft>
                <a:spcPts val="0"/>
              </a:spcAft>
              <a:buClr>
                <a:schemeClr val="dk1"/>
              </a:buClr>
              <a:buSzPts val="832"/>
              <a:buFont typeface="Arial"/>
              <a:buNone/>
            </a:pPr>
            <a:r>
              <a:rPr b="1" lang="en" sz="1739">
                <a:solidFill>
                  <a:schemeClr val="dk1"/>
                </a:solidFill>
              </a:rPr>
              <a:t>NAG</a:t>
            </a:r>
            <a:endParaRPr b="1" sz="1739">
              <a:solidFill>
                <a:schemeClr val="dk1"/>
              </a:solidFill>
            </a:endParaRPr>
          </a:p>
        </p:txBody>
      </p:sp>
      <p:sp>
        <p:nvSpPr>
          <p:cNvPr id="2675" name="Google Shape;2675;p308"/>
          <p:cNvSpPr txBox="1"/>
          <p:nvPr/>
        </p:nvSpPr>
        <p:spPr>
          <a:xfrm>
            <a:off x="2246783" y="3996460"/>
            <a:ext cx="763500" cy="407400"/>
          </a:xfrm>
          <a:prstGeom prst="rect">
            <a:avLst/>
          </a:prstGeom>
          <a:noFill/>
          <a:ln>
            <a:noFill/>
          </a:ln>
        </p:spPr>
        <p:txBody>
          <a:bodyPr anchorCtr="0" anchor="t" bIns="69150" lIns="69150" spcFirstLastPara="1" rIns="69150" wrap="square" tIns="69150">
            <a:spAutoFit/>
          </a:bodyPr>
          <a:lstStyle/>
          <a:p>
            <a:pPr indent="0" lvl="0" marL="0" rtl="0" algn="l">
              <a:spcBef>
                <a:spcPts val="0"/>
              </a:spcBef>
              <a:spcAft>
                <a:spcPts val="0"/>
              </a:spcAft>
              <a:buNone/>
            </a:pPr>
            <a:r>
              <a:rPr b="1" lang="en" sz="1739">
                <a:solidFill>
                  <a:schemeClr val="dk1"/>
                </a:solidFill>
              </a:rPr>
              <a:t>NAM</a:t>
            </a:r>
            <a:endParaRPr b="1" sz="1059">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9" name="Shape 2679"/>
        <p:cNvGrpSpPr/>
        <p:nvPr/>
      </p:nvGrpSpPr>
      <p:grpSpPr>
        <a:xfrm>
          <a:off x="0" y="0"/>
          <a:ext cx="0" cy="0"/>
          <a:chOff x="0" y="0"/>
          <a:chExt cx="0" cy="0"/>
        </a:xfrm>
      </p:grpSpPr>
      <p:sp>
        <p:nvSpPr>
          <p:cNvPr id="2680" name="Google Shape;2680;p309"/>
          <p:cNvSpPr/>
          <p:nvPr/>
        </p:nvSpPr>
        <p:spPr>
          <a:xfrm>
            <a:off x="5153000" y="1632063"/>
            <a:ext cx="3455400" cy="3063900"/>
          </a:xfrm>
          <a:prstGeom prst="roundRect">
            <a:avLst>
              <a:gd fmla="val 16667" name="adj"/>
            </a:avLst>
          </a:prstGeom>
          <a:solidFill>
            <a:schemeClr val="lt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681" name="Google Shape;2681;p309"/>
          <p:cNvPicPr preferRelativeResize="0"/>
          <p:nvPr/>
        </p:nvPicPr>
        <p:blipFill>
          <a:blip r:embed="rId3">
            <a:alphaModFix/>
          </a:blip>
          <a:stretch>
            <a:fillRect/>
          </a:stretch>
        </p:blipFill>
        <p:spPr>
          <a:xfrm rot="5847167">
            <a:off x="513480" y="2015143"/>
            <a:ext cx="2438400" cy="2009775"/>
          </a:xfrm>
          <a:prstGeom prst="rect">
            <a:avLst/>
          </a:prstGeom>
          <a:noFill/>
          <a:ln>
            <a:noFill/>
          </a:ln>
        </p:spPr>
      </p:pic>
      <p:pic>
        <p:nvPicPr>
          <p:cNvPr id="2682" name="Google Shape;2682;p309"/>
          <p:cNvPicPr preferRelativeResize="0"/>
          <p:nvPr/>
        </p:nvPicPr>
        <p:blipFill>
          <a:blip r:embed="rId4">
            <a:alphaModFix/>
          </a:blip>
          <a:stretch>
            <a:fillRect/>
          </a:stretch>
        </p:blipFill>
        <p:spPr>
          <a:xfrm rot="6396283">
            <a:off x="1432337" y="4013025"/>
            <a:ext cx="838200" cy="704850"/>
          </a:xfrm>
          <a:prstGeom prst="rect">
            <a:avLst/>
          </a:prstGeom>
          <a:noFill/>
          <a:ln>
            <a:noFill/>
          </a:ln>
        </p:spPr>
      </p:pic>
      <p:sp>
        <p:nvSpPr>
          <p:cNvPr id="2683" name="Google Shape;2683;p309"/>
          <p:cNvSpPr txBox="1"/>
          <p:nvPr/>
        </p:nvSpPr>
        <p:spPr>
          <a:xfrm>
            <a:off x="1937097" y="2197714"/>
            <a:ext cx="498000" cy="31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A</a:t>
            </a:r>
            <a:endParaRPr sz="1800">
              <a:solidFill>
                <a:schemeClr val="dk1"/>
              </a:solidFill>
            </a:endParaRPr>
          </a:p>
        </p:txBody>
      </p:sp>
      <p:sp>
        <p:nvSpPr>
          <p:cNvPr id="2684" name="Google Shape;2684;p309"/>
          <p:cNvSpPr txBox="1"/>
          <p:nvPr/>
        </p:nvSpPr>
        <p:spPr>
          <a:xfrm rot="-2070">
            <a:off x="620832" y="2867641"/>
            <a:ext cx="498300" cy="31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E</a:t>
            </a:r>
            <a:endParaRPr sz="1800">
              <a:solidFill>
                <a:schemeClr val="dk1"/>
              </a:solidFill>
            </a:endParaRPr>
          </a:p>
        </p:txBody>
      </p:sp>
      <p:sp>
        <p:nvSpPr>
          <p:cNvPr id="2685" name="Google Shape;2685;p309"/>
          <p:cNvSpPr txBox="1"/>
          <p:nvPr/>
        </p:nvSpPr>
        <p:spPr>
          <a:xfrm rot="-2070">
            <a:off x="980243" y="3548587"/>
            <a:ext cx="498300" cy="31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A</a:t>
            </a:r>
            <a:endParaRPr sz="1800">
              <a:solidFill>
                <a:schemeClr val="dk1"/>
              </a:solidFill>
            </a:endParaRPr>
          </a:p>
        </p:txBody>
      </p:sp>
      <p:sp>
        <p:nvSpPr>
          <p:cNvPr id="2686" name="Google Shape;2686;p309"/>
          <p:cNvSpPr txBox="1"/>
          <p:nvPr/>
        </p:nvSpPr>
        <p:spPr>
          <a:xfrm>
            <a:off x="2118900" y="4186875"/>
            <a:ext cx="316200" cy="31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A</a:t>
            </a:r>
            <a:endParaRPr sz="1800">
              <a:solidFill>
                <a:schemeClr val="dk1"/>
              </a:solidFill>
            </a:endParaRPr>
          </a:p>
        </p:txBody>
      </p:sp>
      <p:sp>
        <p:nvSpPr>
          <p:cNvPr id="2687" name="Google Shape;2687;p309"/>
          <p:cNvSpPr txBox="1"/>
          <p:nvPr/>
        </p:nvSpPr>
        <p:spPr>
          <a:xfrm>
            <a:off x="2678078" y="2978218"/>
            <a:ext cx="316200" cy="31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K</a:t>
            </a:r>
            <a:endParaRPr sz="1800">
              <a:solidFill>
                <a:schemeClr val="dk1"/>
              </a:solidFill>
            </a:endParaRPr>
          </a:p>
        </p:txBody>
      </p:sp>
      <p:pic>
        <p:nvPicPr>
          <p:cNvPr id="2688" name="Google Shape;2688;p309"/>
          <p:cNvPicPr preferRelativeResize="0"/>
          <p:nvPr/>
        </p:nvPicPr>
        <p:blipFill rotWithShape="1">
          <a:blip r:embed="rId5">
            <a:alphaModFix/>
          </a:blip>
          <a:srcRect b="6092" l="30006" r="0" t="9299"/>
          <a:stretch/>
        </p:blipFill>
        <p:spPr>
          <a:xfrm>
            <a:off x="5449875" y="1715188"/>
            <a:ext cx="1725950" cy="1621376"/>
          </a:xfrm>
          <a:prstGeom prst="rect">
            <a:avLst/>
          </a:prstGeom>
          <a:noFill/>
          <a:ln>
            <a:noFill/>
          </a:ln>
        </p:spPr>
      </p:pic>
      <p:pic>
        <p:nvPicPr>
          <p:cNvPr id="2689" name="Google Shape;2689;p309"/>
          <p:cNvPicPr preferRelativeResize="0"/>
          <p:nvPr/>
        </p:nvPicPr>
        <p:blipFill rotWithShape="1">
          <a:blip r:embed="rId6">
            <a:alphaModFix/>
          </a:blip>
          <a:srcRect b="17294" l="28228" r="20938" t="0"/>
          <a:stretch/>
        </p:blipFill>
        <p:spPr>
          <a:xfrm>
            <a:off x="6467275" y="1778160"/>
            <a:ext cx="1147949" cy="1451525"/>
          </a:xfrm>
          <a:prstGeom prst="rect">
            <a:avLst/>
          </a:prstGeom>
          <a:noFill/>
          <a:ln>
            <a:noFill/>
          </a:ln>
        </p:spPr>
      </p:pic>
      <p:pic>
        <p:nvPicPr>
          <p:cNvPr id="2690" name="Google Shape;2690;p309"/>
          <p:cNvPicPr preferRelativeResize="0"/>
          <p:nvPr/>
        </p:nvPicPr>
        <p:blipFill rotWithShape="1">
          <a:blip r:embed="rId7">
            <a:alphaModFix/>
          </a:blip>
          <a:srcRect b="36018" l="40655" r="37797" t="33387"/>
          <a:stretch/>
        </p:blipFill>
        <p:spPr>
          <a:xfrm>
            <a:off x="7876475" y="2749188"/>
            <a:ext cx="435451" cy="480500"/>
          </a:xfrm>
          <a:prstGeom prst="rect">
            <a:avLst/>
          </a:prstGeom>
          <a:noFill/>
          <a:ln>
            <a:noFill/>
          </a:ln>
        </p:spPr>
      </p:pic>
      <p:sp>
        <p:nvSpPr>
          <p:cNvPr id="2691" name="Google Shape;2691;p309"/>
          <p:cNvSpPr txBox="1"/>
          <p:nvPr/>
        </p:nvSpPr>
        <p:spPr>
          <a:xfrm>
            <a:off x="7520300" y="3146638"/>
            <a:ext cx="11478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1"/>
                </a:solidFill>
              </a:rPr>
              <a:t>A</a:t>
            </a:r>
            <a:endParaRPr sz="1800">
              <a:solidFill>
                <a:schemeClr val="dk1"/>
              </a:solidFill>
            </a:endParaRPr>
          </a:p>
          <a:p>
            <a:pPr indent="0" lvl="0" marL="0" rtl="0" algn="ctr">
              <a:spcBef>
                <a:spcPts val="0"/>
              </a:spcBef>
              <a:spcAft>
                <a:spcPts val="0"/>
              </a:spcAft>
              <a:buNone/>
            </a:pPr>
            <a:r>
              <a:rPr lang="en" sz="1800">
                <a:solidFill>
                  <a:schemeClr val="dk1"/>
                </a:solidFill>
              </a:rPr>
              <a:t>Alanine</a:t>
            </a:r>
            <a:endParaRPr sz="1800">
              <a:solidFill>
                <a:schemeClr val="dk1"/>
              </a:solidFill>
            </a:endParaRPr>
          </a:p>
        </p:txBody>
      </p:sp>
      <p:sp>
        <p:nvSpPr>
          <p:cNvPr id="2692" name="Google Shape;2692;p309"/>
          <p:cNvSpPr txBox="1"/>
          <p:nvPr/>
        </p:nvSpPr>
        <p:spPr>
          <a:xfrm>
            <a:off x="5396513" y="3146625"/>
            <a:ext cx="8907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1"/>
                </a:solidFill>
              </a:rPr>
              <a:t>K</a:t>
            </a:r>
            <a:endParaRPr sz="1800">
              <a:solidFill>
                <a:schemeClr val="dk1"/>
              </a:solidFill>
            </a:endParaRPr>
          </a:p>
          <a:p>
            <a:pPr indent="0" lvl="0" marL="0" rtl="0" algn="ctr">
              <a:spcBef>
                <a:spcPts val="0"/>
              </a:spcBef>
              <a:spcAft>
                <a:spcPts val="0"/>
              </a:spcAft>
              <a:buNone/>
            </a:pPr>
            <a:r>
              <a:rPr lang="en" sz="1800">
                <a:solidFill>
                  <a:schemeClr val="dk1"/>
                </a:solidFill>
              </a:rPr>
              <a:t>Lysine</a:t>
            </a:r>
            <a:endParaRPr sz="1800">
              <a:solidFill>
                <a:schemeClr val="dk1"/>
              </a:solidFill>
            </a:endParaRPr>
          </a:p>
        </p:txBody>
      </p:sp>
      <p:sp>
        <p:nvSpPr>
          <p:cNvPr id="2693" name="Google Shape;2693;p309"/>
          <p:cNvSpPr txBox="1"/>
          <p:nvPr/>
        </p:nvSpPr>
        <p:spPr>
          <a:xfrm>
            <a:off x="6362475" y="3146638"/>
            <a:ext cx="11478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1"/>
                </a:solidFill>
              </a:rPr>
              <a:t>E</a:t>
            </a:r>
            <a:endParaRPr sz="1800">
              <a:solidFill>
                <a:schemeClr val="dk1"/>
              </a:solidFill>
            </a:endParaRPr>
          </a:p>
          <a:p>
            <a:pPr indent="0" lvl="0" marL="0" rtl="0" algn="ctr">
              <a:spcBef>
                <a:spcPts val="0"/>
              </a:spcBef>
              <a:spcAft>
                <a:spcPts val="0"/>
              </a:spcAft>
              <a:buNone/>
            </a:pPr>
            <a:r>
              <a:rPr lang="en" sz="1800">
                <a:solidFill>
                  <a:schemeClr val="dk1"/>
                </a:solidFill>
              </a:rPr>
              <a:t>Glutamic Acid</a:t>
            </a:r>
            <a:endParaRPr sz="1800">
              <a:solidFill>
                <a:schemeClr val="dk1"/>
              </a:solidFill>
            </a:endParaRPr>
          </a:p>
        </p:txBody>
      </p:sp>
      <p:sp>
        <p:nvSpPr>
          <p:cNvPr id="2694" name="Google Shape;2694;p309"/>
          <p:cNvSpPr txBox="1"/>
          <p:nvPr/>
        </p:nvSpPr>
        <p:spPr>
          <a:xfrm>
            <a:off x="5446700" y="4215688"/>
            <a:ext cx="2868000" cy="605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Amino Acid Starter Kit</a:t>
            </a:r>
            <a:endParaRPr b="1" sz="1800">
              <a:solidFill>
                <a:schemeClr val="dk1"/>
              </a:solidFill>
            </a:endParaRPr>
          </a:p>
        </p:txBody>
      </p:sp>
      <p:sp>
        <p:nvSpPr>
          <p:cNvPr id="2695" name="Google Shape;2695;p309"/>
          <p:cNvSpPr txBox="1"/>
          <p:nvPr/>
        </p:nvSpPr>
        <p:spPr>
          <a:xfrm>
            <a:off x="3201363" y="1159825"/>
            <a:ext cx="1318200" cy="832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Short Peptide </a:t>
            </a:r>
            <a:endParaRPr b="1" sz="1800">
              <a:solidFill>
                <a:schemeClr val="dk1"/>
              </a:solidFill>
            </a:endParaRPr>
          </a:p>
        </p:txBody>
      </p:sp>
      <p:sp>
        <p:nvSpPr>
          <p:cNvPr id="2696" name="Google Shape;2696;p309"/>
          <p:cNvSpPr txBox="1"/>
          <p:nvPr/>
        </p:nvSpPr>
        <p:spPr>
          <a:xfrm>
            <a:off x="1073588" y="1021275"/>
            <a:ext cx="1318200" cy="832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Short Peptide </a:t>
            </a:r>
            <a:endParaRPr b="1" sz="1800">
              <a:solidFill>
                <a:schemeClr val="dk1"/>
              </a:solidFill>
            </a:endParaRPr>
          </a:p>
        </p:txBody>
      </p:sp>
      <p:sp>
        <p:nvSpPr>
          <p:cNvPr id="2697" name="Google Shape;2697;p309"/>
          <p:cNvSpPr txBox="1"/>
          <p:nvPr>
            <p:ph type="title"/>
          </p:nvPr>
        </p:nvSpPr>
        <p:spPr>
          <a:xfrm>
            <a:off x="1478544" y="383826"/>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Compare and Connect…</a:t>
            </a:r>
            <a:endParaRPr/>
          </a:p>
        </p:txBody>
      </p:sp>
      <p:pic>
        <p:nvPicPr>
          <p:cNvPr id="2698" name="Google Shape;2698;p309"/>
          <p:cNvPicPr preferRelativeResize="0"/>
          <p:nvPr/>
        </p:nvPicPr>
        <p:blipFill>
          <a:blip r:embed="rId8">
            <a:alphaModFix/>
          </a:blip>
          <a:stretch>
            <a:fillRect/>
          </a:stretch>
        </p:blipFill>
        <p:spPr>
          <a:xfrm>
            <a:off x="502725" y="35839"/>
            <a:ext cx="914975" cy="1192173"/>
          </a:xfrm>
          <a:prstGeom prst="rect">
            <a:avLst/>
          </a:prstGeom>
          <a:noFill/>
          <a:ln>
            <a:noFill/>
          </a:ln>
        </p:spPr>
      </p:pic>
      <p:pic>
        <p:nvPicPr>
          <p:cNvPr id="2699" name="Google Shape;2699;p309"/>
          <p:cNvPicPr preferRelativeResize="0"/>
          <p:nvPr/>
        </p:nvPicPr>
        <p:blipFill>
          <a:blip r:embed="rId9">
            <a:alphaModFix/>
          </a:blip>
          <a:stretch>
            <a:fillRect/>
          </a:stretch>
        </p:blipFill>
        <p:spPr>
          <a:xfrm rot="-10675203">
            <a:off x="3285604" y="1712444"/>
            <a:ext cx="890700" cy="2624796"/>
          </a:xfrm>
          <a:prstGeom prst="rect">
            <a:avLst/>
          </a:prstGeom>
          <a:noFill/>
          <a:ln>
            <a:noFill/>
          </a:ln>
        </p:spPr>
      </p:pic>
      <p:grpSp>
        <p:nvGrpSpPr>
          <p:cNvPr id="2700" name="Google Shape;2700;p309"/>
          <p:cNvGrpSpPr/>
          <p:nvPr/>
        </p:nvGrpSpPr>
        <p:grpSpPr>
          <a:xfrm>
            <a:off x="3738310" y="2263456"/>
            <a:ext cx="355014" cy="1566482"/>
            <a:chOff x="3757971" y="1384762"/>
            <a:chExt cx="435600" cy="1922063"/>
          </a:xfrm>
        </p:grpSpPr>
        <p:sp>
          <p:nvSpPr>
            <p:cNvPr id="2701" name="Google Shape;2701;p309"/>
            <p:cNvSpPr txBox="1"/>
            <p:nvPr/>
          </p:nvSpPr>
          <p:spPr>
            <a:xfrm>
              <a:off x="3757971" y="1384762"/>
              <a:ext cx="259200" cy="556200"/>
            </a:xfrm>
            <a:prstGeom prst="rect">
              <a:avLst/>
            </a:prstGeom>
            <a:noFill/>
            <a:ln>
              <a:noFill/>
            </a:ln>
          </p:spPr>
          <p:txBody>
            <a:bodyPr anchorCtr="0" anchor="t" bIns="74500" lIns="74500" spcFirstLastPara="1" rIns="74500" wrap="square" tIns="74500">
              <a:spAutoFit/>
            </a:bodyPr>
            <a:lstStyle/>
            <a:p>
              <a:pPr indent="0" lvl="0" marL="0" rtl="0" algn="l">
                <a:spcBef>
                  <a:spcPts val="0"/>
                </a:spcBef>
                <a:spcAft>
                  <a:spcPts val="0"/>
                </a:spcAft>
                <a:buNone/>
              </a:pPr>
              <a:r>
                <a:rPr b="1" lang="en" sz="1967">
                  <a:solidFill>
                    <a:schemeClr val="dk1"/>
                  </a:solidFill>
                </a:rPr>
                <a:t>A</a:t>
              </a:r>
              <a:endParaRPr b="1" sz="1967">
                <a:solidFill>
                  <a:schemeClr val="dk1"/>
                </a:solidFill>
              </a:endParaRPr>
            </a:p>
          </p:txBody>
        </p:sp>
        <p:sp>
          <p:nvSpPr>
            <p:cNvPr id="2702" name="Google Shape;2702;p309"/>
            <p:cNvSpPr txBox="1"/>
            <p:nvPr/>
          </p:nvSpPr>
          <p:spPr>
            <a:xfrm>
              <a:off x="3757971" y="1916564"/>
              <a:ext cx="381900" cy="556200"/>
            </a:xfrm>
            <a:prstGeom prst="rect">
              <a:avLst/>
            </a:prstGeom>
            <a:noFill/>
            <a:ln>
              <a:noFill/>
            </a:ln>
          </p:spPr>
          <p:txBody>
            <a:bodyPr anchorCtr="0" anchor="t" bIns="74500" lIns="74500" spcFirstLastPara="1" rIns="74500" wrap="square" tIns="74500">
              <a:spAutoFit/>
            </a:bodyPr>
            <a:lstStyle/>
            <a:p>
              <a:pPr indent="0" lvl="0" marL="0" rtl="0" algn="l">
                <a:spcBef>
                  <a:spcPts val="0"/>
                </a:spcBef>
                <a:spcAft>
                  <a:spcPts val="0"/>
                </a:spcAft>
                <a:buNone/>
              </a:pPr>
              <a:r>
                <a:rPr b="1" lang="en" sz="1967">
                  <a:solidFill>
                    <a:schemeClr val="dk1"/>
                  </a:solidFill>
                </a:rPr>
                <a:t>E</a:t>
              </a:r>
              <a:endParaRPr b="1" sz="1967">
                <a:solidFill>
                  <a:schemeClr val="dk1"/>
                </a:solidFill>
              </a:endParaRPr>
            </a:p>
          </p:txBody>
        </p:sp>
        <p:sp>
          <p:nvSpPr>
            <p:cNvPr id="2703" name="Google Shape;2703;p309"/>
            <p:cNvSpPr txBox="1"/>
            <p:nvPr/>
          </p:nvSpPr>
          <p:spPr>
            <a:xfrm>
              <a:off x="3757971" y="2340900"/>
              <a:ext cx="435600" cy="556200"/>
            </a:xfrm>
            <a:prstGeom prst="rect">
              <a:avLst/>
            </a:prstGeom>
            <a:noFill/>
            <a:ln>
              <a:noFill/>
            </a:ln>
          </p:spPr>
          <p:txBody>
            <a:bodyPr anchorCtr="0" anchor="t" bIns="74500" lIns="74500" spcFirstLastPara="1" rIns="74500" wrap="square" tIns="74500">
              <a:spAutoFit/>
            </a:bodyPr>
            <a:lstStyle/>
            <a:p>
              <a:pPr indent="0" lvl="0" marL="0" rtl="0" algn="l">
                <a:spcBef>
                  <a:spcPts val="0"/>
                </a:spcBef>
                <a:spcAft>
                  <a:spcPts val="0"/>
                </a:spcAft>
                <a:buNone/>
              </a:pPr>
              <a:r>
                <a:rPr b="1" lang="en" sz="1967">
                  <a:solidFill>
                    <a:schemeClr val="dk1"/>
                  </a:solidFill>
                </a:rPr>
                <a:t>K</a:t>
              </a:r>
              <a:endParaRPr b="1" sz="1967">
                <a:solidFill>
                  <a:schemeClr val="dk1"/>
                </a:solidFill>
              </a:endParaRPr>
            </a:p>
          </p:txBody>
        </p:sp>
        <p:sp>
          <p:nvSpPr>
            <p:cNvPr id="2704" name="Google Shape;2704;p309"/>
            <p:cNvSpPr txBox="1"/>
            <p:nvPr/>
          </p:nvSpPr>
          <p:spPr>
            <a:xfrm>
              <a:off x="3757971" y="2750625"/>
              <a:ext cx="381900" cy="556200"/>
            </a:xfrm>
            <a:prstGeom prst="rect">
              <a:avLst/>
            </a:prstGeom>
            <a:noFill/>
            <a:ln>
              <a:noFill/>
            </a:ln>
          </p:spPr>
          <p:txBody>
            <a:bodyPr anchorCtr="0" anchor="t" bIns="74500" lIns="74500" spcFirstLastPara="1" rIns="74500" wrap="square" tIns="74500">
              <a:spAutoFit/>
            </a:bodyPr>
            <a:lstStyle/>
            <a:p>
              <a:pPr indent="0" lvl="0" marL="0" rtl="0" algn="l">
                <a:spcBef>
                  <a:spcPts val="0"/>
                </a:spcBef>
                <a:spcAft>
                  <a:spcPts val="0"/>
                </a:spcAft>
                <a:buNone/>
              </a:pPr>
              <a:r>
                <a:rPr b="1" lang="en" sz="1967">
                  <a:solidFill>
                    <a:schemeClr val="dk1"/>
                  </a:solidFill>
                </a:rPr>
                <a:t>A</a:t>
              </a:r>
              <a:endParaRPr b="1" sz="1641"/>
            </a:p>
          </p:txBody>
        </p:sp>
      </p:grpSp>
      <p:sp>
        <p:nvSpPr>
          <p:cNvPr id="2705" name="Google Shape;2705;p309"/>
          <p:cNvSpPr txBox="1"/>
          <p:nvPr/>
        </p:nvSpPr>
        <p:spPr>
          <a:xfrm>
            <a:off x="3739009" y="3752931"/>
            <a:ext cx="562200" cy="48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967">
                <a:solidFill>
                  <a:schemeClr val="dk1"/>
                </a:solidFill>
              </a:rPr>
              <a:t>A</a:t>
            </a:r>
            <a:endParaRPr b="1" sz="1641">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148"/>
          <p:cNvSpPr txBox="1"/>
          <p:nvPr>
            <p:ph type="title"/>
          </p:nvPr>
        </p:nvSpPr>
        <p:spPr>
          <a:xfrm>
            <a:off x="980250" y="113811"/>
            <a:ext cx="7851300" cy="973800"/>
          </a:xfrm>
          <a:prstGeom prst="rect">
            <a:avLst/>
          </a:prstGeom>
        </p:spPr>
        <p:txBody>
          <a:bodyPr anchorCtr="0" anchor="t" bIns="68575" lIns="68575" spcFirstLastPara="1" rIns="68575" wrap="square" tIns="68575">
            <a:noAutofit/>
          </a:bodyPr>
          <a:lstStyle/>
          <a:p>
            <a:pPr indent="0" lvl="0" marL="0" rtl="0" algn="ctr">
              <a:spcBef>
                <a:spcPts val="0"/>
              </a:spcBef>
              <a:spcAft>
                <a:spcPts val="0"/>
              </a:spcAft>
              <a:buNone/>
            </a:pPr>
            <a:r>
              <a:rPr lang="en" sz="3600"/>
              <a:t>Norms for our time together this week:</a:t>
            </a:r>
            <a:endParaRPr sz="3600"/>
          </a:p>
        </p:txBody>
      </p:sp>
      <p:sp>
        <p:nvSpPr>
          <p:cNvPr id="775" name="Google Shape;775;p148"/>
          <p:cNvSpPr txBox="1"/>
          <p:nvPr>
            <p:ph idx="1" type="body"/>
          </p:nvPr>
        </p:nvSpPr>
        <p:spPr>
          <a:xfrm>
            <a:off x="980250" y="960800"/>
            <a:ext cx="4617900" cy="3497400"/>
          </a:xfrm>
          <a:prstGeom prst="rect">
            <a:avLst/>
          </a:prstGeom>
        </p:spPr>
        <p:txBody>
          <a:bodyPr anchorCtr="0" anchor="t" bIns="68575" lIns="68575" spcFirstLastPara="1" rIns="68575" wrap="square" tIns="68575">
            <a:noAutofit/>
          </a:bodyPr>
          <a:lstStyle/>
          <a:p>
            <a:pPr indent="-419100" lvl="0" marL="457200" rtl="0" algn="l">
              <a:spcBef>
                <a:spcPts val="0"/>
              </a:spcBef>
              <a:spcAft>
                <a:spcPts val="0"/>
              </a:spcAft>
              <a:buSzPts val="3000"/>
              <a:buChar char="●"/>
            </a:pPr>
            <a:r>
              <a:rPr lang="en" sz="3000"/>
              <a:t>Learner mindset</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t/>
            </a:r>
            <a:endParaRPr sz="3000"/>
          </a:p>
        </p:txBody>
      </p:sp>
      <p:pic>
        <p:nvPicPr>
          <p:cNvPr id="776" name="Google Shape;776;p148"/>
          <p:cNvPicPr preferRelativeResize="0"/>
          <p:nvPr/>
        </p:nvPicPr>
        <p:blipFill>
          <a:blip r:embed="rId3">
            <a:alphaModFix/>
          </a:blip>
          <a:stretch>
            <a:fillRect/>
          </a:stretch>
        </p:blipFill>
        <p:spPr>
          <a:xfrm>
            <a:off x="5598062" y="1284225"/>
            <a:ext cx="2155607" cy="3173981"/>
          </a:xfrm>
          <a:prstGeom prst="rect">
            <a:avLst/>
          </a:prstGeom>
          <a:noFill/>
          <a:ln>
            <a:noFill/>
          </a:ln>
        </p:spPr>
      </p:pic>
      <p:sp>
        <p:nvSpPr>
          <p:cNvPr id="777" name="Google Shape;777;p148"/>
          <p:cNvSpPr txBox="1"/>
          <p:nvPr/>
        </p:nvSpPr>
        <p:spPr>
          <a:xfrm>
            <a:off x="5493033" y="4458206"/>
            <a:ext cx="23655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en" sz="700">
                <a:solidFill>
                  <a:srgbClr val="A0A0A0"/>
                </a:solidFill>
              </a:rPr>
              <a:t>(Rhys, Writing from the Beginner’s Mind)</a:t>
            </a:r>
            <a:endParaRPr sz="700">
              <a:solidFill>
                <a:srgbClr val="A0A0A0"/>
              </a:solidFill>
            </a:endParaRPr>
          </a:p>
          <a:p>
            <a:pPr indent="0" lvl="0" marL="0" marR="0" rtl="0" algn="l">
              <a:lnSpc>
                <a:spcPct val="100000"/>
              </a:lnSpc>
              <a:spcBef>
                <a:spcPts val="0"/>
              </a:spcBef>
              <a:spcAft>
                <a:spcPts val="0"/>
              </a:spcAft>
              <a:buNone/>
            </a:pPr>
            <a:r>
              <a:t/>
            </a:r>
            <a:endParaRPr sz="700">
              <a:solidFill>
                <a:srgbClr val="A0A0A0"/>
              </a:solidFill>
            </a:endParaRPr>
          </a:p>
        </p:txBody>
      </p:sp>
    </p:spTree>
  </p:cSld>
  <p:clrMapOvr>
    <a:masterClrMapping/>
  </p:clrMapOvr>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9" name="Shape 2709"/>
        <p:cNvGrpSpPr/>
        <p:nvPr/>
      </p:nvGrpSpPr>
      <p:grpSpPr>
        <a:xfrm>
          <a:off x="0" y="0"/>
          <a:ext cx="0" cy="0"/>
          <a:chOff x="0" y="0"/>
          <a:chExt cx="0" cy="0"/>
        </a:xfrm>
      </p:grpSpPr>
      <p:pic>
        <p:nvPicPr>
          <p:cNvPr id="2710" name="Google Shape;2710;p310"/>
          <p:cNvPicPr preferRelativeResize="0"/>
          <p:nvPr/>
        </p:nvPicPr>
        <p:blipFill rotWithShape="1">
          <a:blip r:embed="rId3">
            <a:alphaModFix/>
          </a:blip>
          <a:srcRect b="2752" l="-39" r="22765" t="0"/>
          <a:stretch/>
        </p:blipFill>
        <p:spPr>
          <a:xfrm rot="-5400000">
            <a:off x="1234270" y="-205074"/>
            <a:ext cx="3944579" cy="6413119"/>
          </a:xfrm>
          <a:prstGeom prst="rect">
            <a:avLst/>
          </a:prstGeom>
          <a:noFill/>
          <a:ln>
            <a:noFill/>
          </a:ln>
        </p:spPr>
      </p:pic>
      <p:sp>
        <p:nvSpPr>
          <p:cNvPr id="2711" name="Google Shape;2711;p310"/>
          <p:cNvSpPr txBox="1"/>
          <p:nvPr/>
        </p:nvSpPr>
        <p:spPr>
          <a:xfrm>
            <a:off x="331600" y="2862063"/>
            <a:ext cx="1049100" cy="67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lt2"/>
                </a:solidFill>
              </a:rPr>
              <a:t>inside</a:t>
            </a:r>
            <a:endParaRPr b="1" sz="1800">
              <a:solidFill>
                <a:schemeClr val="lt2"/>
              </a:solidFill>
            </a:endParaRPr>
          </a:p>
        </p:txBody>
      </p:sp>
      <p:sp>
        <p:nvSpPr>
          <p:cNvPr id="2712" name="Google Shape;2712;p310"/>
          <p:cNvSpPr txBox="1"/>
          <p:nvPr>
            <p:ph type="title"/>
          </p:nvPr>
        </p:nvSpPr>
        <p:spPr>
          <a:xfrm>
            <a:off x="5541650" y="1207100"/>
            <a:ext cx="3444000" cy="3444300"/>
          </a:xfrm>
          <a:prstGeom prst="rect">
            <a:avLst/>
          </a:prstGeom>
          <a:solidFill>
            <a:schemeClr val="lt1"/>
          </a:solidFill>
          <a:ln cap="flat" cmpd="sng" w="28575">
            <a:solidFill>
              <a:srgbClr val="000000"/>
            </a:solidFill>
            <a:prstDash val="solid"/>
            <a:round/>
            <a:headEnd len="sm" w="sm" type="none"/>
            <a:tailEnd len="sm" w="sm" type="none"/>
          </a:ln>
        </p:spPr>
        <p:txBody>
          <a:bodyPr anchorCtr="0" anchor="t" bIns="68575" lIns="68575" spcFirstLastPara="1" rIns="68575" wrap="square" tIns="68575">
            <a:normAutofit fontScale="90000"/>
          </a:bodyPr>
          <a:lstStyle/>
          <a:p>
            <a:pPr indent="-400050" lvl="0" marL="457200" rtl="0" algn="l">
              <a:spcBef>
                <a:spcPts val="0"/>
              </a:spcBef>
              <a:spcAft>
                <a:spcPts val="0"/>
              </a:spcAft>
              <a:buSzPct val="100000"/>
              <a:buAutoNum type="arabicPeriod"/>
            </a:pPr>
            <a:r>
              <a:rPr lang="en"/>
              <a:t>Connect 3 membrane tracks.  </a:t>
            </a:r>
            <a:endParaRPr/>
          </a:p>
          <a:p>
            <a:pPr indent="-400050" lvl="0" marL="457200" rtl="0" algn="l">
              <a:spcBef>
                <a:spcPts val="0"/>
              </a:spcBef>
              <a:spcAft>
                <a:spcPts val="0"/>
              </a:spcAft>
              <a:buSzPct val="100000"/>
              <a:buAutoNum type="arabicPeriod"/>
            </a:pPr>
            <a:r>
              <a:rPr lang="en"/>
              <a:t>Pile the blue and Green pieces underneath the track.</a:t>
            </a:r>
            <a:endParaRPr/>
          </a:p>
          <a:p>
            <a:pPr indent="-400050" lvl="0" marL="457200" rtl="0" algn="l">
              <a:spcBef>
                <a:spcPts val="0"/>
              </a:spcBef>
              <a:spcAft>
                <a:spcPts val="0"/>
              </a:spcAft>
              <a:buSzPct val="100000"/>
              <a:buAutoNum type="arabicPeriod"/>
            </a:pPr>
            <a:r>
              <a:rPr lang="en"/>
              <a:t>Label this region “inside”.  </a:t>
            </a:r>
            <a:endParaRPr/>
          </a:p>
          <a:p>
            <a:pPr indent="0" lvl="0" marL="0" rtl="0" algn="l">
              <a:spcBef>
                <a:spcPts val="0"/>
              </a:spcBef>
              <a:spcAft>
                <a:spcPts val="0"/>
              </a:spcAft>
              <a:buNone/>
            </a:pPr>
            <a:r>
              <a:t/>
            </a:r>
            <a:endParaRPr/>
          </a:p>
        </p:txBody>
      </p:sp>
      <p:sp>
        <p:nvSpPr>
          <p:cNvPr id="2713" name="Google Shape;2713;p310"/>
          <p:cNvSpPr txBox="1"/>
          <p:nvPr/>
        </p:nvSpPr>
        <p:spPr>
          <a:xfrm>
            <a:off x="44275" y="356500"/>
            <a:ext cx="88866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500">
                <a:solidFill>
                  <a:schemeClr val="dk1"/>
                </a:solidFill>
              </a:rPr>
              <a:t>Let’s build the outer cell structures of our test bacteria.</a:t>
            </a:r>
            <a:endParaRPr b="1" sz="2500">
              <a:solidFill>
                <a:schemeClr val="dk1"/>
              </a:solidFill>
            </a:endParaRPr>
          </a:p>
        </p:txBody>
      </p:sp>
      <p:sp>
        <p:nvSpPr>
          <p:cNvPr id="2714" name="Google Shape;2714;p310"/>
          <p:cNvSpPr txBox="1"/>
          <p:nvPr/>
        </p:nvSpPr>
        <p:spPr>
          <a:xfrm>
            <a:off x="114600" y="1428525"/>
            <a:ext cx="3194400" cy="56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1800">
                <a:solidFill>
                  <a:schemeClr val="lt2"/>
                </a:solidFill>
              </a:rPr>
              <a:t>Gram Negative</a:t>
            </a:r>
            <a:endParaRPr b="1" i="1" sz="1800">
              <a:solidFill>
                <a:schemeClr val="lt2"/>
              </a:solidFill>
            </a:endParaRPr>
          </a:p>
        </p:txBody>
      </p:sp>
      <p:sp>
        <p:nvSpPr>
          <p:cNvPr id="2715" name="Google Shape;2715;p310"/>
          <p:cNvSpPr txBox="1"/>
          <p:nvPr/>
        </p:nvSpPr>
        <p:spPr>
          <a:xfrm>
            <a:off x="44275" y="3171875"/>
            <a:ext cx="1739100" cy="110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Keep your disaccharides here.</a:t>
            </a:r>
            <a:endParaRPr sz="1800">
              <a:solidFill>
                <a:schemeClr val="lt2"/>
              </a:solidFill>
            </a:endParaRPr>
          </a:p>
        </p:txBody>
      </p:sp>
      <p:pic>
        <p:nvPicPr>
          <p:cNvPr id="2716" name="Google Shape;2716;p310"/>
          <p:cNvPicPr preferRelativeResize="0"/>
          <p:nvPr/>
        </p:nvPicPr>
        <p:blipFill rotWithShape="1">
          <a:blip r:embed="rId4">
            <a:alphaModFix/>
          </a:blip>
          <a:srcRect b="11112" l="16930" r="21193" t="63260"/>
          <a:stretch/>
        </p:blipFill>
        <p:spPr>
          <a:xfrm>
            <a:off x="81168" y="4140880"/>
            <a:ext cx="1454703" cy="803346"/>
          </a:xfrm>
          <a:prstGeom prst="rect">
            <a:avLst/>
          </a:prstGeom>
          <a:noFill/>
          <a:ln>
            <a:noFill/>
          </a:ln>
        </p:spPr>
      </p:pic>
    </p:spTree>
  </p:cSld>
  <p:clrMapOvr>
    <a:masterClrMapping/>
  </p:clrMapOvr>
</p:sld>
</file>

<file path=ppt/slides/slide1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0" name="Shape 2720"/>
        <p:cNvGrpSpPr/>
        <p:nvPr/>
      </p:nvGrpSpPr>
      <p:grpSpPr>
        <a:xfrm>
          <a:off x="0" y="0"/>
          <a:ext cx="0" cy="0"/>
          <a:chOff x="0" y="0"/>
          <a:chExt cx="0" cy="0"/>
        </a:xfrm>
      </p:grpSpPr>
      <p:sp>
        <p:nvSpPr>
          <p:cNvPr id="2721" name="Google Shape;2721;p311"/>
          <p:cNvSpPr txBox="1"/>
          <p:nvPr>
            <p:ph type="title"/>
          </p:nvPr>
        </p:nvSpPr>
        <p:spPr>
          <a:xfrm>
            <a:off x="4498200" y="623625"/>
            <a:ext cx="3071100" cy="15381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Working with your partner, put the green and blue pieces together as shown.</a:t>
            </a:r>
            <a:endParaRPr/>
          </a:p>
        </p:txBody>
      </p:sp>
      <p:pic>
        <p:nvPicPr>
          <p:cNvPr id="2722" name="Google Shape;2722;p311"/>
          <p:cNvPicPr preferRelativeResize="0"/>
          <p:nvPr/>
        </p:nvPicPr>
        <p:blipFill rotWithShape="1">
          <a:blip r:embed="rId3">
            <a:alphaModFix/>
          </a:blip>
          <a:srcRect b="11112" l="16930" r="21193" t="63260"/>
          <a:stretch/>
        </p:blipFill>
        <p:spPr>
          <a:xfrm>
            <a:off x="634638" y="262101"/>
            <a:ext cx="3645750" cy="2013329"/>
          </a:xfrm>
          <a:prstGeom prst="rect">
            <a:avLst/>
          </a:prstGeom>
          <a:noFill/>
          <a:ln>
            <a:noFill/>
          </a:ln>
        </p:spPr>
      </p:pic>
      <p:sp>
        <p:nvSpPr>
          <p:cNvPr id="2723" name="Google Shape;2723;p311"/>
          <p:cNvSpPr txBox="1"/>
          <p:nvPr/>
        </p:nvSpPr>
        <p:spPr>
          <a:xfrm>
            <a:off x="1199400" y="1154125"/>
            <a:ext cx="1009500" cy="62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300">
                <a:solidFill>
                  <a:schemeClr val="lt1"/>
                </a:solidFill>
              </a:rPr>
              <a:t>NAG</a:t>
            </a:r>
            <a:endParaRPr sz="2300">
              <a:solidFill>
                <a:schemeClr val="lt1"/>
              </a:solidFill>
            </a:endParaRPr>
          </a:p>
        </p:txBody>
      </p:sp>
      <p:sp>
        <p:nvSpPr>
          <p:cNvPr id="2724" name="Google Shape;2724;p311"/>
          <p:cNvSpPr txBox="1"/>
          <p:nvPr/>
        </p:nvSpPr>
        <p:spPr>
          <a:xfrm>
            <a:off x="2610600" y="1199425"/>
            <a:ext cx="10095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solidFill>
                  <a:schemeClr val="lt1"/>
                </a:solidFill>
              </a:rPr>
              <a:t>NAM</a:t>
            </a:r>
            <a:endParaRPr/>
          </a:p>
        </p:txBody>
      </p:sp>
      <p:pic>
        <p:nvPicPr>
          <p:cNvPr id="2725" name="Google Shape;2725;p311"/>
          <p:cNvPicPr preferRelativeResize="0"/>
          <p:nvPr/>
        </p:nvPicPr>
        <p:blipFill rotWithShape="1">
          <a:blip r:embed="rId4">
            <a:alphaModFix/>
          </a:blip>
          <a:srcRect b="0" l="0" r="0" t="89116"/>
          <a:stretch/>
        </p:blipFill>
        <p:spPr>
          <a:xfrm>
            <a:off x="498763" y="217823"/>
            <a:ext cx="3917475" cy="272875"/>
          </a:xfrm>
          <a:prstGeom prst="rect">
            <a:avLst/>
          </a:prstGeom>
          <a:noFill/>
          <a:ln>
            <a:noFill/>
          </a:ln>
        </p:spPr>
      </p:pic>
      <p:sp>
        <p:nvSpPr>
          <p:cNvPr id="2726" name="Google Shape;2726;p311"/>
          <p:cNvSpPr/>
          <p:nvPr/>
        </p:nvSpPr>
        <p:spPr>
          <a:xfrm rot="652548">
            <a:off x="1210655" y="1758257"/>
            <a:ext cx="333897" cy="127634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727" name="Google Shape;2727;p311"/>
          <p:cNvPicPr preferRelativeResize="0"/>
          <p:nvPr/>
        </p:nvPicPr>
        <p:blipFill>
          <a:blip r:embed="rId5">
            <a:alphaModFix/>
          </a:blip>
          <a:stretch>
            <a:fillRect/>
          </a:stretch>
        </p:blipFill>
        <p:spPr>
          <a:xfrm>
            <a:off x="325700" y="3143063"/>
            <a:ext cx="1619874" cy="952524"/>
          </a:xfrm>
          <a:prstGeom prst="rect">
            <a:avLst/>
          </a:prstGeom>
          <a:noFill/>
          <a:ln>
            <a:noFill/>
          </a:ln>
        </p:spPr>
      </p:pic>
      <p:sp>
        <p:nvSpPr>
          <p:cNvPr id="2728" name="Google Shape;2728;p311"/>
          <p:cNvSpPr/>
          <p:nvPr/>
        </p:nvSpPr>
        <p:spPr>
          <a:xfrm rot="-417925">
            <a:off x="2982057" y="1933649"/>
            <a:ext cx="333965" cy="1276213"/>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29" name="Google Shape;2729;p311"/>
          <p:cNvSpPr txBox="1"/>
          <p:nvPr/>
        </p:nvSpPr>
        <p:spPr>
          <a:xfrm>
            <a:off x="2773925" y="3284350"/>
            <a:ext cx="1454700" cy="75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Unique to prokaryotes.</a:t>
            </a:r>
            <a:endParaRPr sz="1800">
              <a:solidFill>
                <a:schemeClr val="dk1"/>
              </a:solidFill>
            </a:endParaRPr>
          </a:p>
        </p:txBody>
      </p:sp>
      <p:sp>
        <p:nvSpPr>
          <p:cNvPr id="2730" name="Google Shape;2730;p311"/>
          <p:cNvSpPr txBox="1"/>
          <p:nvPr/>
        </p:nvSpPr>
        <p:spPr>
          <a:xfrm>
            <a:off x="404250" y="3961900"/>
            <a:ext cx="16752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rPr>
              <a:t>Common throughout living world.</a:t>
            </a:r>
            <a:endParaRPr sz="1800">
              <a:solidFill>
                <a:schemeClr val="dk1"/>
              </a:solidFill>
            </a:endParaRPr>
          </a:p>
        </p:txBody>
      </p:sp>
    </p:spTree>
  </p:cSld>
  <p:clrMapOvr>
    <a:masterClrMapping/>
  </p:clrMapOvr>
</p:sld>
</file>

<file path=ppt/slides/slide1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4" name="Shape 2734"/>
        <p:cNvGrpSpPr/>
        <p:nvPr/>
      </p:nvGrpSpPr>
      <p:grpSpPr>
        <a:xfrm>
          <a:off x="0" y="0"/>
          <a:ext cx="0" cy="0"/>
          <a:chOff x="0" y="0"/>
          <a:chExt cx="0" cy="0"/>
        </a:xfrm>
      </p:grpSpPr>
      <p:sp>
        <p:nvSpPr>
          <p:cNvPr id="2735" name="Google Shape;2735;p312"/>
          <p:cNvSpPr txBox="1"/>
          <p:nvPr>
            <p:ph type="title"/>
          </p:nvPr>
        </p:nvSpPr>
        <p:spPr>
          <a:xfrm>
            <a:off x="4312800" y="262100"/>
            <a:ext cx="4831200" cy="25653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rPr lang="en"/>
              <a:t>You are building </a:t>
            </a:r>
            <a:endParaRPr/>
          </a:p>
          <a:p>
            <a:pPr indent="0" lvl="0" marL="0" rtl="0" algn="l">
              <a:spcBef>
                <a:spcPts val="0"/>
              </a:spcBef>
              <a:spcAft>
                <a:spcPts val="0"/>
              </a:spcAft>
              <a:buNone/>
            </a:pPr>
            <a:r>
              <a:rPr lang="en">
                <a:solidFill>
                  <a:srgbClr val="351C75"/>
                </a:solidFill>
              </a:rPr>
              <a:t>β1-4 Glycosidic linkages </a:t>
            </a:r>
            <a:r>
              <a:rPr lang="en"/>
              <a:t>by</a:t>
            </a:r>
            <a:r>
              <a:rPr lang="en">
                <a:solidFill>
                  <a:srgbClr val="351C75"/>
                </a:solidFill>
              </a:rPr>
              <a:t> </a:t>
            </a:r>
            <a:r>
              <a:rPr lang="en"/>
              <a:t>dehydration synthesis.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Next you will attach the </a:t>
            </a:r>
            <a:r>
              <a:rPr b="1" lang="en"/>
              <a:t>short peptides</a:t>
            </a:r>
            <a:r>
              <a:rPr lang="en"/>
              <a:t> to the NAM subunits.</a:t>
            </a:r>
            <a:endParaRPr/>
          </a:p>
        </p:txBody>
      </p:sp>
      <p:pic>
        <p:nvPicPr>
          <p:cNvPr id="2736" name="Google Shape;2736;p312"/>
          <p:cNvPicPr preferRelativeResize="0"/>
          <p:nvPr/>
        </p:nvPicPr>
        <p:blipFill rotWithShape="1">
          <a:blip r:embed="rId3">
            <a:alphaModFix/>
          </a:blip>
          <a:srcRect b="11112" l="16930" r="21193" t="63260"/>
          <a:stretch/>
        </p:blipFill>
        <p:spPr>
          <a:xfrm>
            <a:off x="581875" y="262101"/>
            <a:ext cx="3645750" cy="2013329"/>
          </a:xfrm>
          <a:prstGeom prst="rect">
            <a:avLst/>
          </a:prstGeom>
          <a:noFill/>
          <a:ln>
            <a:noFill/>
          </a:ln>
        </p:spPr>
      </p:pic>
      <p:sp>
        <p:nvSpPr>
          <p:cNvPr id="2737" name="Google Shape;2737;p312"/>
          <p:cNvSpPr txBox="1"/>
          <p:nvPr/>
        </p:nvSpPr>
        <p:spPr>
          <a:xfrm>
            <a:off x="1199400" y="1154125"/>
            <a:ext cx="1009500" cy="62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300">
                <a:solidFill>
                  <a:schemeClr val="lt1"/>
                </a:solidFill>
              </a:rPr>
              <a:t>NAG</a:t>
            </a:r>
            <a:endParaRPr sz="2300">
              <a:solidFill>
                <a:schemeClr val="lt1"/>
              </a:solidFill>
            </a:endParaRPr>
          </a:p>
        </p:txBody>
      </p:sp>
      <p:sp>
        <p:nvSpPr>
          <p:cNvPr id="2738" name="Google Shape;2738;p312"/>
          <p:cNvSpPr txBox="1"/>
          <p:nvPr/>
        </p:nvSpPr>
        <p:spPr>
          <a:xfrm>
            <a:off x="2610600" y="1199425"/>
            <a:ext cx="10095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300">
                <a:solidFill>
                  <a:schemeClr val="lt1"/>
                </a:solidFill>
              </a:rPr>
              <a:t>NAM</a:t>
            </a:r>
            <a:endParaRPr/>
          </a:p>
        </p:txBody>
      </p:sp>
      <p:pic>
        <p:nvPicPr>
          <p:cNvPr id="2739" name="Google Shape;2739;p312"/>
          <p:cNvPicPr preferRelativeResize="0"/>
          <p:nvPr/>
        </p:nvPicPr>
        <p:blipFill>
          <a:blip r:embed="rId4">
            <a:alphaModFix/>
          </a:blip>
          <a:stretch>
            <a:fillRect/>
          </a:stretch>
        </p:blipFill>
        <p:spPr>
          <a:xfrm>
            <a:off x="446013" y="2339525"/>
            <a:ext cx="3917475" cy="2507175"/>
          </a:xfrm>
          <a:prstGeom prst="rect">
            <a:avLst/>
          </a:prstGeom>
          <a:noFill/>
          <a:ln>
            <a:noFill/>
          </a:ln>
        </p:spPr>
      </p:pic>
      <p:sp>
        <p:nvSpPr>
          <p:cNvPr id="2740" name="Google Shape;2740;p312"/>
          <p:cNvSpPr/>
          <p:nvPr/>
        </p:nvSpPr>
        <p:spPr>
          <a:xfrm rot="7284970">
            <a:off x="2222312" y="2723586"/>
            <a:ext cx="364892" cy="1304284"/>
          </a:xfrm>
          <a:prstGeom prst="roundRect">
            <a:avLst>
              <a:gd fmla="val 16667" name="adj"/>
            </a:avLst>
          </a:prstGeom>
          <a:noFill/>
          <a:ln cap="flat" cmpd="sng" w="38100">
            <a:solidFill>
              <a:srgbClr val="674EA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741" name="Google Shape;2741;p312"/>
          <p:cNvPicPr preferRelativeResize="0"/>
          <p:nvPr/>
        </p:nvPicPr>
        <p:blipFill rotWithShape="1">
          <a:blip r:embed="rId5">
            <a:alphaModFix/>
          </a:blip>
          <a:srcRect b="4493" l="0" r="44916" t="4919"/>
          <a:stretch/>
        </p:blipFill>
        <p:spPr>
          <a:xfrm>
            <a:off x="5870000" y="2732048"/>
            <a:ext cx="1009502" cy="2213558"/>
          </a:xfrm>
          <a:prstGeom prst="rect">
            <a:avLst/>
          </a:prstGeom>
          <a:noFill/>
          <a:ln>
            <a:noFill/>
          </a:ln>
        </p:spPr>
      </p:pic>
      <p:sp>
        <p:nvSpPr>
          <p:cNvPr id="2742" name="Google Shape;2742;p312"/>
          <p:cNvSpPr/>
          <p:nvPr/>
        </p:nvSpPr>
        <p:spPr>
          <a:xfrm rot="807246">
            <a:off x="6423975" y="3407113"/>
            <a:ext cx="529943" cy="863422"/>
          </a:xfrm>
          <a:prstGeom prst="rightBrace">
            <a:avLst>
              <a:gd fmla="val 50000" name="adj1"/>
              <a:gd fmla="val 58005" name="adj2"/>
            </a:avLst>
          </a:prstGeom>
          <a:no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43" name="Google Shape;2743;p312"/>
          <p:cNvSpPr txBox="1"/>
          <p:nvPr/>
        </p:nvSpPr>
        <p:spPr>
          <a:xfrm>
            <a:off x="6803875" y="3689750"/>
            <a:ext cx="1446300" cy="67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Short peptides</a:t>
            </a:r>
            <a:endParaRPr sz="1800">
              <a:solidFill>
                <a:schemeClr val="dk1"/>
              </a:solidFill>
            </a:endParaRPr>
          </a:p>
        </p:txBody>
      </p:sp>
    </p:spTree>
  </p:cSld>
  <p:clrMapOvr>
    <a:masterClrMapping/>
  </p:clrMapOvr>
</p:sld>
</file>

<file path=ppt/slides/slide1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7" name="Shape 2747"/>
        <p:cNvGrpSpPr/>
        <p:nvPr/>
      </p:nvGrpSpPr>
      <p:grpSpPr>
        <a:xfrm>
          <a:off x="0" y="0"/>
          <a:ext cx="0" cy="0"/>
          <a:chOff x="0" y="0"/>
          <a:chExt cx="0" cy="0"/>
        </a:xfrm>
      </p:grpSpPr>
      <p:pic>
        <p:nvPicPr>
          <p:cNvPr id="2748" name="Google Shape;2748;p313"/>
          <p:cNvPicPr preferRelativeResize="0"/>
          <p:nvPr/>
        </p:nvPicPr>
        <p:blipFill>
          <a:blip r:embed="rId3">
            <a:alphaModFix/>
          </a:blip>
          <a:stretch>
            <a:fillRect/>
          </a:stretch>
        </p:blipFill>
        <p:spPr>
          <a:xfrm rot="-5399985">
            <a:off x="1730115" y="715426"/>
            <a:ext cx="2386473" cy="4225869"/>
          </a:xfrm>
          <a:prstGeom prst="rect">
            <a:avLst/>
          </a:prstGeom>
          <a:noFill/>
          <a:ln>
            <a:noFill/>
          </a:ln>
        </p:spPr>
      </p:pic>
      <p:sp>
        <p:nvSpPr>
          <p:cNvPr id="2749" name="Google Shape;2749;p313"/>
          <p:cNvSpPr/>
          <p:nvPr/>
        </p:nvSpPr>
        <p:spPr>
          <a:xfrm rot="5400000">
            <a:off x="2975368" y="1633995"/>
            <a:ext cx="707400" cy="521700"/>
          </a:xfrm>
          <a:prstGeom prst="ellipse">
            <a:avLst/>
          </a:prstGeom>
          <a:no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50" name="Google Shape;2750;p313"/>
          <p:cNvSpPr txBox="1"/>
          <p:nvPr>
            <p:ph type="title"/>
          </p:nvPr>
        </p:nvSpPr>
        <p:spPr>
          <a:xfrm>
            <a:off x="595294" y="242976"/>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Add the Outer Membrane to your model last.</a:t>
            </a:r>
            <a:endParaRPr b="1"/>
          </a:p>
        </p:txBody>
      </p:sp>
      <p:pic>
        <p:nvPicPr>
          <p:cNvPr id="2751" name="Google Shape;2751;p313"/>
          <p:cNvPicPr preferRelativeResize="0"/>
          <p:nvPr/>
        </p:nvPicPr>
        <p:blipFill rotWithShape="1">
          <a:blip r:embed="rId4">
            <a:alphaModFix/>
          </a:blip>
          <a:srcRect b="0" l="0" r="4462" t="0"/>
          <a:stretch/>
        </p:blipFill>
        <p:spPr>
          <a:xfrm>
            <a:off x="5169125" y="548225"/>
            <a:ext cx="2177150" cy="4210801"/>
          </a:xfrm>
          <a:prstGeom prst="rect">
            <a:avLst/>
          </a:prstGeom>
          <a:noFill/>
          <a:ln>
            <a:noFill/>
          </a:ln>
        </p:spPr>
      </p:pic>
      <p:cxnSp>
        <p:nvCxnSpPr>
          <p:cNvPr id="2752" name="Google Shape;2752;p313"/>
          <p:cNvCxnSpPr>
            <a:stCxn id="2749" idx="2"/>
          </p:cNvCxnSpPr>
          <p:nvPr/>
        </p:nvCxnSpPr>
        <p:spPr>
          <a:xfrm flipH="1" rot="10800000">
            <a:off x="3329068" y="708345"/>
            <a:ext cx="2046000" cy="832800"/>
          </a:xfrm>
          <a:prstGeom prst="straightConnector1">
            <a:avLst/>
          </a:prstGeom>
          <a:noFill/>
          <a:ln cap="flat" cmpd="sng" w="38100">
            <a:solidFill>
              <a:schemeClr val="dk1"/>
            </a:solidFill>
            <a:prstDash val="solid"/>
            <a:round/>
            <a:headEnd len="med" w="med" type="none"/>
            <a:tailEnd len="med" w="med" type="none"/>
          </a:ln>
        </p:spPr>
      </p:cxnSp>
      <p:cxnSp>
        <p:nvCxnSpPr>
          <p:cNvPr id="2753" name="Google Shape;2753;p313"/>
          <p:cNvCxnSpPr/>
          <p:nvPr/>
        </p:nvCxnSpPr>
        <p:spPr>
          <a:xfrm>
            <a:off x="3329068" y="2248545"/>
            <a:ext cx="2046000" cy="2466900"/>
          </a:xfrm>
          <a:prstGeom prst="straightConnector1">
            <a:avLst/>
          </a:prstGeom>
          <a:noFill/>
          <a:ln cap="flat" cmpd="sng" w="38100">
            <a:solidFill>
              <a:schemeClr val="dk1"/>
            </a:solidFill>
            <a:prstDash val="solid"/>
            <a:round/>
            <a:headEnd len="med" w="med" type="none"/>
            <a:tailEnd len="med" w="med" type="none"/>
          </a:ln>
        </p:spPr>
      </p:cxnSp>
      <p:sp>
        <p:nvSpPr>
          <p:cNvPr id="2754" name="Google Shape;2754;p313"/>
          <p:cNvSpPr/>
          <p:nvPr/>
        </p:nvSpPr>
        <p:spPr>
          <a:xfrm>
            <a:off x="7346275" y="1424250"/>
            <a:ext cx="199200" cy="2213700"/>
          </a:xfrm>
          <a:prstGeom prst="rightBrace">
            <a:avLst>
              <a:gd fmla="val 50000" name="adj1"/>
              <a:gd fmla="val 50000" name="adj2"/>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55" name="Google Shape;2755;p313"/>
          <p:cNvSpPr txBox="1"/>
          <p:nvPr/>
        </p:nvSpPr>
        <p:spPr>
          <a:xfrm>
            <a:off x="7479100" y="2290050"/>
            <a:ext cx="1284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periplasm</a:t>
            </a:r>
            <a:endParaRPr sz="1800">
              <a:solidFill>
                <a:schemeClr val="dk1"/>
              </a:solidFill>
            </a:endParaRPr>
          </a:p>
        </p:txBody>
      </p:sp>
      <p:sp>
        <p:nvSpPr>
          <p:cNvPr id="2756" name="Google Shape;2756;p313"/>
          <p:cNvSpPr txBox="1"/>
          <p:nvPr/>
        </p:nvSpPr>
        <p:spPr>
          <a:xfrm>
            <a:off x="7307725" y="855350"/>
            <a:ext cx="760200" cy="53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rPr>
              <a:t>OM</a:t>
            </a:r>
            <a:endParaRPr sz="2600">
              <a:solidFill>
                <a:schemeClr val="dk1"/>
              </a:solidFill>
            </a:endParaRPr>
          </a:p>
        </p:txBody>
      </p:sp>
      <p:sp>
        <p:nvSpPr>
          <p:cNvPr id="2757" name="Google Shape;2757;p313"/>
          <p:cNvSpPr txBox="1"/>
          <p:nvPr/>
        </p:nvSpPr>
        <p:spPr>
          <a:xfrm>
            <a:off x="7307725" y="3531550"/>
            <a:ext cx="760200" cy="53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rPr>
              <a:t>IM</a:t>
            </a:r>
            <a:endParaRPr sz="2600">
              <a:solidFill>
                <a:schemeClr val="dk1"/>
              </a:solidFill>
            </a:endParaRPr>
          </a:p>
        </p:txBody>
      </p:sp>
    </p:spTree>
  </p:cSld>
  <p:clrMapOvr>
    <a:masterClrMapping/>
  </p:clrMapOvr>
</p:sld>
</file>

<file path=ppt/slides/slide1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1" name="Shape 2761"/>
        <p:cNvGrpSpPr/>
        <p:nvPr/>
      </p:nvGrpSpPr>
      <p:grpSpPr>
        <a:xfrm>
          <a:off x="0" y="0"/>
          <a:ext cx="0" cy="0"/>
          <a:chOff x="0" y="0"/>
          <a:chExt cx="0" cy="0"/>
        </a:xfrm>
      </p:grpSpPr>
      <p:pic>
        <p:nvPicPr>
          <p:cNvPr id="2762" name="Google Shape;2762;p314"/>
          <p:cNvPicPr preferRelativeResize="0"/>
          <p:nvPr/>
        </p:nvPicPr>
        <p:blipFill>
          <a:blip r:embed="rId3">
            <a:alphaModFix/>
          </a:blip>
          <a:stretch>
            <a:fillRect/>
          </a:stretch>
        </p:blipFill>
        <p:spPr>
          <a:xfrm>
            <a:off x="57275" y="2"/>
            <a:ext cx="7066625" cy="5143500"/>
          </a:xfrm>
          <a:prstGeom prst="rect">
            <a:avLst/>
          </a:prstGeom>
          <a:noFill/>
          <a:ln>
            <a:noFill/>
          </a:ln>
        </p:spPr>
      </p:pic>
      <p:sp>
        <p:nvSpPr>
          <p:cNvPr id="2763" name="Google Shape;2763;p314"/>
          <p:cNvSpPr txBox="1"/>
          <p:nvPr>
            <p:ph type="title"/>
          </p:nvPr>
        </p:nvSpPr>
        <p:spPr>
          <a:xfrm>
            <a:off x="278425" y="52200"/>
            <a:ext cx="4071600" cy="687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a:solidFill>
                  <a:schemeClr val="lt2"/>
                </a:solidFill>
              </a:rPr>
              <a:t>LPS:  Lipopolysaccharide (endotoxin)</a:t>
            </a:r>
            <a:endParaRPr b="1">
              <a:solidFill>
                <a:schemeClr val="lt2"/>
              </a:solidFill>
            </a:endParaRPr>
          </a:p>
        </p:txBody>
      </p:sp>
      <p:pic>
        <p:nvPicPr>
          <p:cNvPr id="2764" name="Google Shape;2764;p314"/>
          <p:cNvPicPr preferRelativeResize="0"/>
          <p:nvPr/>
        </p:nvPicPr>
        <p:blipFill rotWithShape="1">
          <a:blip r:embed="rId4">
            <a:alphaModFix/>
          </a:blip>
          <a:srcRect b="2677" l="33104" r="11335" t="2058"/>
          <a:stretch/>
        </p:blipFill>
        <p:spPr>
          <a:xfrm>
            <a:off x="4533969" y="0"/>
            <a:ext cx="4710257" cy="5143500"/>
          </a:xfrm>
          <a:prstGeom prst="rect">
            <a:avLst/>
          </a:prstGeom>
          <a:noFill/>
          <a:ln>
            <a:noFill/>
          </a:ln>
        </p:spPr>
      </p:pic>
      <p:sp>
        <p:nvSpPr>
          <p:cNvPr id="2765" name="Google Shape;2765;p314"/>
          <p:cNvSpPr/>
          <p:nvPr/>
        </p:nvSpPr>
        <p:spPr>
          <a:xfrm rot="-499315">
            <a:off x="6159807" y="52246"/>
            <a:ext cx="443571" cy="1679120"/>
          </a:xfrm>
          <a:prstGeom prst="roundRect">
            <a:avLst>
              <a:gd fmla="val 16667" name="adj"/>
            </a:avLst>
          </a:prstGeom>
          <a:noFill/>
          <a:ln cap="flat" cmpd="sng" w="38100">
            <a:solidFill>
              <a:srgbClr val="674EA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766" name="Google Shape;2766;p314"/>
          <p:cNvSpPr/>
          <p:nvPr/>
        </p:nvSpPr>
        <p:spPr>
          <a:xfrm rot="-153369">
            <a:off x="2530482" y="622598"/>
            <a:ext cx="739936" cy="3569670"/>
          </a:xfrm>
          <a:prstGeom prst="roundRect">
            <a:avLst>
              <a:gd fmla="val 16667" name="adj"/>
            </a:avLst>
          </a:prstGeom>
          <a:noFill/>
          <a:ln cap="flat" cmpd="sng" w="38100">
            <a:solidFill>
              <a:srgbClr val="8E7CC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7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0" name="Shape 2770"/>
        <p:cNvGrpSpPr/>
        <p:nvPr/>
      </p:nvGrpSpPr>
      <p:grpSpPr>
        <a:xfrm>
          <a:off x="0" y="0"/>
          <a:ext cx="0" cy="0"/>
          <a:chOff x="0" y="0"/>
          <a:chExt cx="0" cy="0"/>
        </a:xfrm>
      </p:grpSpPr>
      <p:sp>
        <p:nvSpPr>
          <p:cNvPr id="2771" name="Google Shape;2771;p315"/>
          <p:cNvSpPr txBox="1"/>
          <p:nvPr>
            <p:ph type="title"/>
          </p:nvPr>
        </p:nvSpPr>
        <p:spPr>
          <a:xfrm>
            <a:off x="762144" y="3106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descr="BACTERIAL MEMBRANE KIT" id="2772" name="Google Shape;2772;p315"/>
          <p:cNvPicPr preferRelativeResize="0"/>
          <p:nvPr/>
        </p:nvPicPr>
        <p:blipFill rotWithShape="1">
          <a:blip r:embed="rId3">
            <a:alphaModFix/>
          </a:blip>
          <a:srcRect b="0" l="0" r="0" t="10306"/>
          <a:stretch/>
        </p:blipFill>
        <p:spPr>
          <a:xfrm>
            <a:off x="488450" y="0"/>
            <a:ext cx="8551425" cy="5112225"/>
          </a:xfrm>
          <a:prstGeom prst="rect">
            <a:avLst/>
          </a:prstGeom>
          <a:noFill/>
          <a:ln>
            <a:noFill/>
          </a:ln>
        </p:spPr>
      </p:pic>
    </p:spTree>
  </p:cSld>
  <p:clrMapOvr>
    <a:masterClrMapping/>
  </p:clrMapOvr>
</p:sld>
</file>

<file path=ppt/slides/slide1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6" name="Shape 2776"/>
        <p:cNvGrpSpPr/>
        <p:nvPr/>
      </p:nvGrpSpPr>
      <p:grpSpPr>
        <a:xfrm>
          <a:off x="0" y="0"/>
          <a:ext cx="0" cy="0"/>
          <a:chOff x="0" y="0"/>
          <a:chExt cx="0" cy="0"/>
        </a:xfrm>
      </p:grpSpPr>
      <p:sp>
        <p:nvSpPr>
          <p:cNvPr id="2777" name="Google Shape;2777;p316"/>
          <p:cNvSpPr txBox="1"/>
          <p:nvPr>
            <p:ph type="title"/>
          </p:nvPr>
        </p:nvSpPr>
        <p:spPr>
          <a:xfrm>
            <a:off x="528350" y="390425"/>
            <a:ext cx="4826100" cy="1335000"/>
          </a:xfrm>
          <a:prstGeom prst="rect">
            <a:avLst/>
          </a:prstGeom>
        </p:spPr>
        <p:txBody>
          <a:bodyPr anchorCtr="0" anchor="t" bIns="34275" lIns="68575" spcFirstLastPara="1" rIns="68575" wrap="square" tIns="34275">
            <a:noAutofit/>
          </a:bodyPr>
          <a:lstStyle/>
          <a:p>
            <a:pPr indent="0" lvl="0" marL="0" rtl="0" algn="l">
              <a:lnSpc>
                <a:spcPct val="115000"/>
              </a:lnSpc>
              <a:spcBef>
                <a:spcPts val="0"/>
              </a:spcBef>
              <a:spcAft>
                <a:spcPts val="0"/>
              </a:spcAft>
              <a:buSzPts val="990"/>
              <a:buNone/>
            </a:pPr>
            <a:r>
              <a:rPr lang="en" sz="2360"/>
              <a:t>Side chain </a:t>
            </a:r>
            <a:r>
              <a:rPr lang="en" sz="2360"/>
              <a:t>cross links</a:t>
            </a:r>
            <a:r>
              <a:rPr lang="en" sz="2360"/>
              <a:t> from between Lysine and Alanine during Peptidoglycan transglycosylation.</a:t>
            </a:r>
            <a:endParaRPr sz="2360"/>
          </a:p>
        </p:txBody>
      </p:sp>
      <p:pic>
        <p:nvPicPr>
          <p:cNvPr id="2778" name="Google Shape;2778;p316"/>
          <p:cNvPicPr preferRelativeResize="0"/>
          <p:nvPr/>
        </p:nvPicPr>
        <p:blipFill>
          <a:blip r:embed="rId3">
            <a:alphaModFix/>
          </a:blip>
          <a:stretch>
            <a:fillRect/>
          </a:stretch>
        </p:blipFill>
        <p:spPr>
          <a:xfrm>
            <a:off x="5514965" y="152400"/>
            <a:ext cx="3629027" cy="4838702"/>
          </a:xfrm>
          <a:prstGeom prst="rect">
            <a:avLst/>
          </a:prstGeom>
          <a:noFill/>
          <a:ln>
            <a:noFill/>
          </a:ln>
        </p:spPr>
      </p:pic>
      <p:sp>
        <p:nvSpPr>
          <p:cNvPr id="2779" name="Google Shape;2779;p316"/>
          <p:cNvSpPr txBox="1"/>
          <p:nvPr/>
        </p:nvSpPr>
        <p:spPr>
          <a:xfrm>
            <a:off x="5820925" y="614950"/>
            <a:ext cx="672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lt1"/>
                </a:solidFill>
              </a:rPr>
              <a:t>NAG</a:t>
            </a:r>
            <a:endParaRPr>
              <a:solidFill>
                <a:schemeClr val="lt1"/>
              </a:solidFill>
            </a:endParaRPr>
          </a:p>
        </p:txBody>
      </p:sp>
      <p:sp>
        <p:nvSpPr>
          <p:cNvPr id="2780" name="Google Shape;2780;p316"/>
          <p:cNvSpPr txBox="1"/>
          <p:nvPr/>
        </p:nvSpPr>
        <p:spPr>
          <a:xfrm>
            <a:off x="6461875" y="614950"/>
            <a:ext cx="67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rPr>
              <a:t>NAM</a:t>
            </a:r>
            <a:endParaRPr sz="500"/>
          </a:p>
        </p:txBody>
      </p:sp>
      <p:sp>
        <p:nvSpPr>
          <p:cNvPr id="2781" name="Google Shape;2781;p316"/>
          <p:cNvSpPr txBox="1"/>
          <p:nvPr/>
        </p:nvSpPr>
        <p:spPr>
          <a:xfrm>
            <a:off x="8228625" y="4087200"/>
            <a:ext cx="672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lt1"/>
                </a:solidFill>
              </a:rPr>
              <a:t>NAG</a:t>
            </a:r>
            <a:endParaRPr>
              <a:solidFill>
                <a:schemeClr val="lt1"/>
              </a:solidFill>
            </a:endParaRPr>
          </a:p>
        </p:txBody>
      </p:sp>
      <p:sp>
        <p:nvSpPr>
          <p:cNvPr id="2782" name="Google Shape;2782;p316"/>
          <p:cNvSpPr txBox="1"/>
          <p:nvPr/>
        </p:nvSpPr>
        <p:spPr>
          <a:xfrm>
            <a:off x="7923700" y="610900"/>
            <a:ext cx="67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rPr>
              <a:t>NAM</a:t>
            </a:r>
            <a:endParaRPr sz="500"/>
          </a:p>
        </p:txBody>
      </p:sp>
      <p:sp>
        <p:nvSpPr>
          <p:cNvPr id="2783" name="Google Shape;2783;p316"/>
          <p:cNvSpPr txBox="1"/>
          <p:nvPr/>
        </p:nvSpPr>
        <p:spPr>
          <a:xfrm>
            <a:off x="6096388" y="4031525"/>
            <a:ext cx="67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rPr>
              <a:t>NAM</a:t>
            </a:r>
            <a:endParaRPr sz="500"/>
          </a:p>
        </p:txBody>
      </p:sp>
      <p:sp>
        <p:nvSpPr>
          <p:cNvPr id="2784" name="Google Shape;2784;p316"/>
          <p:cNvSpPr txBox="1"/>
          <p:nvPr/>
        </p:nvSpPr>
        <p:spPr>
          <a:xfrm>
            <a:off x="7511313" y="4087200"/>
            <a:ext cx="672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rPr>
              <a:t>NAM</a:t>
            </a:r>
            <a:endParaRPr sz="500"/>
          </a:p>
        </p:txBody>
      </p:sp>
      <p:sp>
        <p:nvSpPr>
          <p:cNvPr id="2785" name="Google Shape;2785;p316"/>
          <p:cNvSpPr txBox="1"/>
          <p:nvPr/>
        </p:nvSpPr>
        <p:spPr>
          <a:xfrm>
            <a:off x="6828088" y="4027475"/>
            <a:ext cx="672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lt1"/>
                </a:solidFill>
              </a:rPr>
              <a:t>NAG</a:t>
            </a:r>
            <a:endParaRPr>
              <a:solidFill>
                <a:schemeClr val="lt1"/>
              </a:solidFill>
            </a:endParaRPr>
          </a:p>
        </p:txBody>
      </p:sp>
      <p:sp>
        <p:nvSpPr>
          <p:cNvPr id="2786" name="Google Shape;2786;p316"/>
          <p:cNvSpPr txBox="1"/>
          <p:nvPr/>
        </p:nvSpPr>
        <p:spPr>
          <a:xfrm>
            <a:off x="7308050" y="712000"/>
            <a:ext cx="672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lt1"/>
                </a:solidFill>
              </a:rPr>
              <a:t>NAG</a:t>
            </a:r>
            <a:endParaRPr>
              <a:solidFill>
                <a:schemeClr val="lt1"/>
              </a:solidFill>
            </a:endParaRPr>
          </a:p>
        </p:txBody>
      </p:sp>
      <p:sp>
        <p:nvSpPr>
          <p:cNvPr id="2787" name="Google Shape;2787;p316"/>
          <p:cNvSpPr txBox="1"/>
          <p:nvPr/>
        </p:nvSpPr>
        <p:spPr>
          <a:xfrm flipH="1" rot="10800000">
            <a:off x="2636688" y="2976929"/>
            <a:ext cx="453900" cy="18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D</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K</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t/>
            </a:r>
            <a:endParaRPr sz="2700">
              <a:solidFill>
                <a:schemeClr val="dk2"/>
              </a:solidFill>
              <a:latin typeface="Calibri"/>
              <a:ea typeface="Calibri"/>
              <a:cs typeface="Calibri"/>
              <a:sym typeface="Calibri"/>
            </a:endParaRPr>
          </a:p>
          <a:p>
            <a:pPr indent="0" lvl="0" marL="0" rtl="0" algn="l">
              <a:spcBef>
                <a:spcPts val="0"/>
              </a:spcBef>
              <a:spcAft>
                <a:spcPts val="0"/>
              </a:spcAft>
              <a:buNone/>
            </a:pPr>
            <a:r>
              <a:t/>
            </a:r>
            <a:endParaRPr sz="1600">
              <a:solidFill>
                <a:schemeClr val="dk2"/>
              </a:solidFill>
              <a:latin typeface="Calibri"/>
              <a:ea typeface="Calibri"/>
              <a:cs typeface="Calibri"/>
              <a:sym typeface="Calibri"/>
            </a:endParaRPr>
          </a:p>
        </p:txBody>
      </p:sp>
      <p:sp>
        <p:nvSpPr>
          <p:cNvPr id="2788" name="Google Shape;2788;p316"/>
          <p:cNvSpPr txBox="1"/>
          <p:nvPr/>
        </p:nvSpPr>
        <p:spPr>
          <a:xfrm flipH="1" rot="-10797728">
            <a:off x="3687279" y="2976923"/>
            <a:ext cx="453900" cy="18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D</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K</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t/>
            </a:r>
            <a:endParaRPr sz="2700">
              <a:solidFill>
                <a:schemeClr val="dk2"/>
              </a:solidFill>
              <a:latin typeface="Calibri"/>
              <a:ea typeface="Calibri"/>
              <a:cs typeface="Calibri"/>
              <a:sym typeface="Calibri"/>
            </a:endParaRPr>
          </a:p>
          <a:p>
            <a:pPr indent="0" lvl="0" marL="0" rtl="0" algn="l">
              <a:spcBef>
                <a:spcPts val="0"/>
              </a:spcBef>
              <a:spcAft>
                <a:spcPts val="0"/>
              </a:spcAft>
              <a:buNone/>
            </a:pPr>
            <a:r>
              <a:t/>
            </a:r>
            <a:endParaRPr sz="1600">
              <a:solidFill>
                <a:schemeClr val="dk2"/>
              </a:solidFill>
              <a:latin typeface="Calibri"/>
              <a:ea typeface="Calibri"/>
              <a:cs typeface="Calibri"/>
              <a:sym typeface="Calibri"/>
            </a:endParaRPr>
          </a:p>
        </p:txBody>
      </p:sp>
      <p:sp>
        <p:nvSpPr>
          <p:cNvPr id="2789" name="Google Shape;2789;p316"/>
          <p:cNvSpPr txBox="1"/>
          <p:nvPr/>
        </p:nvSpPr>
        <p:spPr>
          <a:xfrm>
            <a:off x="1859588" y="1835470"/>
            <a:ext cx="453900" cy="18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D</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K</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t/>
            </a:r>
            <a:endParaRPr sz="2700">
              <a:solidFill>
                <a:schemeClr val="dk2"/>
              </a:solidFill>
              <a:latin typeface="Calibri"/>
              <a:ea typeface="Calibri"/>
              <a:cs typeface="Calibri"/>
              <a:sym typeface="Calibri"/>
            </a:endParaRPr>
          </a:p>
          <a:p>
            <a:pPr indent="0" lvl="0" marL="0" rtl="0" algn="l">
              <a:spcBef>
                <a:spcPts val="0"/>
              </a:spcBef>
              <a:spcAft>
                <a:spcPts val="0"/>
              </a:spcAft>
              <a:buNone/>
            </a:pPr>
            <a:r>
              <a:t/>
            </a:r>
            <a:endParaRPr sz="1600">
              <a:solidFill>
                <a:schemeClr val="dk2"/>
              </a:solidFill>
              <a:latin typeface="Calibri"/>
              <a:ea typeface="Calibri"/>
              <a:cs typeface="Calibri"/>
              <a:sym typeface="Calibri"/>
            </a:endParaRPr>
          </a:p>
        </p:txBody>
      </p:sp>
      <p:sp>
        <p:nvSpPr>
          <p:cNvPr id="2790" name="Google Shape;2790;p316"/>
          <p:cNvSpPr txBox="1"/>
          <p:nvPr/>
        </p:nvSpPr>
        <p:spPr>
          <a:xfrm>
            <a:off x="3161988" y="1725418"/>
            <a:ext cx="453900" cy="183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D</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K</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rPr lang="en" sz="2300">
                <a:solidFill>
                  <a:schemeClr val="dk2"/>
                </a:solidFill>
                <a:latin typeface="Calibri"/>
                <a:ea typeface="Calibri"/>
                <a:cs typeface="Calibri"/>
                <a:sym typeface="Calibri"/>
              </a:rPr>
              <a:t>A</a:t>
            </a:r>
            <a:endParaRPr sz="2300">
              <a:solidFill>
                <a:schemeClr val="dk2"/>
              </a:solidFill>
              <a:latin typeface="Calibri"/>
              <a:ea typeface="Calibri"/>
              <a:cs typeface="Calibri"/>
              <a:sym typeface="Calibri"/>
            </a:endParaRPr>
          </a:p>
          <a:p>
            <a:pPr indent="0" lvl="0" marL="0" rtl="0" algn="l">
              <a:spcBef>
                <a:spcPts val="0"/>
              </a:spcBef>
              <a:spcAft>
                <a:spcPts val="0"/>
              </a:spcAft>
              <a:buNone/>
            </a:pPr>
            <a:r>
              <a:t/>
            </a:r>
            <a:endParaRPr sz="2700">
              <a:solidFill>
                <a:schemeClr val="dk2"/>
              </a:solidFill>
              <a:latin typeface="Calibri"/>
              <a:ea typeface="Calibri"/>
              <a:cs typeface="Calibri"/>
              <a:sym typeface="Calibri"/>
            </a:endParaRPr>
          </a:p>
          <a:p>
            <a:pPr indent="0" lvl="0" marL="0" rtl="0" algn="l">
              <a:spcBef>
                <a:spcPts val="0"/>
              </a:spcBef>
              <a:spcAft>
                <a:spcPts val="0"/>
              </a:spcAft>
              <a:buNone/>
            </a:pPr>
            <a:r>
              <a:t/>
            </a:r>
            <a:endParaRPr sz="1600">
              <a:solidFill>
                <a:schemeClr val="dk2"/>
              </a:solidFill>
              <a:latin typeface="Calibri"/>
              <a:ea typeface="Calibri"/>
              <a:cs typeface="Calibri"/>
              <a:sym typeface="Calibri"/>
            </a:endParaRPr>
          </a:p>
        </p:txBody>
      </p:sp>
      <p:sp>
        <p:nvSpPr>
          <p:cNvPr id="2791" name="Google Shape;2791;p316"/>
          <p:cNvSpPr/>
          <p:nvPr/>
        </p:nvSpPr>
        <p:spPr>
          <a:xfrm rot="-2916508">
            <a:off x="2334174" y="2824259"/>
            <a:ext cx="330308" cy="1396048"/>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792" name="Google Shape;2792;p316"/>
          <p:cNvSpPr/>
          <p:nvPr/>
        </p:nvSpPr>
        <p:spPr>
          <a:xfrm rot="-2700000">
            <a:off x="3463047" y="2701514"/>
            <a:ext cx="330502" cy="1396253"/>
          </a:xfrm>
          <a:prstGeom prst="roundRect">
            <a:avLst>
              <a:gd fmla="val 16667" name="adj"/>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6" name="Shape 2796"/>
        <p:cNvGrpSpPr/>
        <p:nvPr/>
      </p:nvGrpSpPr>
      <p:grpSpPr>
        <a:xfrm>
          <a:off x="0" y="0"/>
          <a:ext cx="0" cy="0"/>
          <a:chOff x="0" y="0"/>
          <a:chExt cx="0" cy="0"/>
        </a:xfrm>
      </p:grpSpPr>
      <p:sp>
        <p:nvSpPr>
          <p:cNvPr id="2797" name="Google Shape;2797;p317"/>
          <p:cNvSpPr txBox="1"/>
          <p:nvPr/>
        </p:nvSpPr>
        <p:spPr>
          <a:xfrm>
            <a:off x="3652350" y="1764350"/>
            <a:ext cx="5151300" cy="139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1"/>
                </a:solidFill>
              </a:rPr>
              <a:t>What “role” are your hands “playing” as you build disaccharides?</a:t>
            </a:r>
            <a:endParaRPr sz="2400">
              <a:solidFill>
                <a:schemeClr val="dk1"/>
              </a:solidFill>
            </a:endParaRPr>
          </a:p>
        </p:txBody>
      </p:sp>
      <p:sp>
        <p:nvSpPr>
          <p:cNvPr id="2798" name="Google Shape;2798;p317"/>
          <p:cNvSpPr txBox="1"/>
          <p:nvPr/>
        </p:nvSpPr>
        <p:spPr>
          <a:xfrm>
            <a:off x="3740850" y="3217325"/>
            <a:ext cx="4974300" cy="133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1"/>
                </a:solidFill>
              </a:rPr>
              <a:t>What are the white pieces and where do you think they came from?</a:t>
            </a:r>
            <a:endParaRPr sz="2400">
              <a:solidFill>
                <a:schemeClr val="dk1"/>
              </a:solidFill>
            </a:endParaRPr>
          </a:p>
        </p:txBody>
      </p:sp>
      <p:sp>
        <p:nvSpPr>
          <p:cNvPr id="2799" name="Google Shape;2799;p317"/>
          <p:cNvSpPr txBox="1"/>
          <p:nvPr>
            <p:ph type="title"/>
          </p:nvPr>
        </p:nvSpPr>
        <p:spPr>
          <a:xfrm>
            <a:off x="4698729" y="811875"/>
            <a:ext cx="3917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 Peptidoglycan synthesis</a:t>
            </a:r>
            <a:endParaRPr b="1"/>
          </a:p>
        </p:txBody>
      </p:sp>
      <p:pic>
        <p:nvPicPr>
          <p:cNvPr id="2800" name="Google Shape;2800;p317"/>
          <p:cNvPicPr preferRelativeResize="0"/>
          <p:nvPr/>
        </p:nvPicPr>
        <p:blipFill rotWithShape="1">
          <a:blip r:embed="rId3">
            <a:alphaModFix/>
          </a:blip>
          <a:srcRect b="0" l="7621" r="0" t="0"/>
          <a:stretch/>
        </p:blipFill>
        <p:spPr>
          <a:xfrm>
            <a:off x="95926" y="0"/>
            <a:ext cx="3563753" cy="5143499"/>
          </a:xfrm>
          <a:prstGeom prst="rect">
            <a:avLst/>
          </a:prstGeom>
          <a:noFill/>
          <a:ln>
            <a:noFill/>
          </a:ln>
        </p:spPr>
      </p:pic>
      <p:pic>
        <p:nvPicPr>
          <p:cNvPr id="2801" name="Google Shape;2801;p317"/>
          <p:cNvPicPr preferRelativeResize="0"/>
          <p:nvPr/>
        </p:nvPicPr>
        <p:blipFill rotWithShape="1">
          <a:blip r:embed="rId4">
            <a:alphaModFix/>
          </a:blip>
          <a:srcRect b="39007" l="14361" r="60044" t="15462"/>
          <a:stretch/>
        </p:blipFill>
        <p:spPr>
          <a:xfrm>
            <a:off x="3820351" y="329200"/>
            <a:ext cx="1062226" cy="1180974"/>
          </a:xfrm>
          <a:prstGeom prst="rect">
            <a:avLst/>
          </a:prstGeom>
          <a:noFill/>
          <a:ln>
            <a:noFill/>
          </a:ln>
        </p:spPr>
      </p:pic>
    </p:spTree>
  </p:cSld>
  <p:clrMapOvr>
    <a:masterClrMapping/>
  </p:clrMapOvr>
</p:sld>
</file>

<file path=ppt/slides/slide1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5" name="Shape 2805"/>
        <p:cNvGrpSpPr/>
        <p:nvPr/>
      </p:nvGrpSpPr>
      <p:grpSpPr>
        <a:xfrm>
          <a:off x="0" y="0"/>
          <a:ext cx="0" cy="0"/>
          <a:chOff x="0" y="0"/>
          <a:chExt cx="0" cy="0"/>
        </a:xfrm>
      </p:grpSpPr>
      <p:sp>
        <p:nvSpPr>
          <p:cNvPr id="2806" name="Google Shape;2806;p318"/>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Proteins in humans and bacteria use L amino acids</a:t>
            </a:r>
            <a:endParaRPr/>
          </a:p>
        </p:txBody>
      </p:sp>
      <p:pic>
        <p:nvPicPr>
          <p:cNvPr id="2807" name="Google Shape;2807;p318"/>
          <p:cNvPicPr preferRelativeResize="0"/>
          <p:nvPr/>
        </p:nvPicPr>
        <p:blipFill>
          <a:blip r:embed="rId3">
            <a:alphaModFix/>
          </a:blip>
          <a:stretch>
            <a:fillRect/>
          </a:stretch>
        </p:blipFill>
        <p:spPr>
          <a:xfrm>
            <a:off x="336125" y="596917"/>
            <a:ext cx="7144056" cy="4241783"/>
          </a:xfrm>
          <a:prstGeom prst="rect">
            <a:avLst/>
          </a:prstGeom>
          <a:noFill/>
          <a:ln>
            <a:noFill/>
          </a:ln>
        </p:spPr>
      </p:pic>
      <p:pic>
        <p:nvPicPr>
          <p:cNvPr id="2808" name="Google Shape;2808;p318"/>
          <p:cNvPicPr preferRelativeResize="0"/>
          <p:nvPr/>
        </p:nvPicPr>
        <p:blipFill>
          <a:blip r:embed="rId4">
            <a:alphaModFix/>
          </a:blip>
          <a:stretch>
            <a:fillRect/>
          </a:stretch>
        </p:blipFill>
        <p:spPr>
          <a:xfrm>
            <a:off x="2547225" y="1073350"/>
            <a:ext cx="1299825" cy="1123424"/>
          </a:xfrm>
          <a:prstGeom prst="rect">
            <a:avLst/>
          </a:prstGeom>
          <a:noFill/>
          <a:ln>
            <a:noFill/>
          </a:ln>
        </p:spPr>
      </p:pic>
      <p:sp>
        <p:nvSpPr>
          <p:cNvPr id="2809" name="Google Shape;2809;p318"/>
          <p:cNvSpPr txBox="1"/>
          <p:nvPr/>
        </p:nvSpPr>
        <p:spPr>
          <a:xfrm>
            <a:off x="5956400" y="4681800"/>
            <a:ext cx="2815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Radiolab</a:t>
            </a:r>
            <a:r>
              <a:rPr lang="en"/>
              <a:t>:  </a:t>
            </a:r>
            <a:r>
              <a:rPr lang="en" sz="1800" u="sng">
                <a:solidFill>
                  <a:schemeClr val="hlink"/>
                </a:solidFill>
                <a:hlinkClick r:id="rId5"/>
              </a:rPr>
              <a:t>Mirror Mirror</a:t>
            </a:r>
            <a:endParaRPr sz="18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0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3" name="Shape 2813"/>
        <p:cNvGrpSpPr/>
        <p:nvPr/>
      </p:nvGrpSpPr>
      <p:grpSpPr>
        <a:xfrm>
          <a:off x="0" y="0"/>
          <a:ext cx="0" cy="0"/>
          <a:chOff x="0" y="0"/>
          <a:chExt cx="0" cy="0"/>
        </a:xfrm>
      </p:grpSpPr>
      <p:sp>
        <p:nvSpPr>
          <p:cNvPr id="2814" name="Google Shape;2814;p319"/>
          <p:cNvSpPr txBox="1"/>
          <p:nvPr>
            <p:ph type="title"/>
          </p:nvPr>
        </p:nvSpPr>
        <p:spPr>
          <a:xfrm>
            <a:off x="3970175" y="158950"/>
            <a:ext cx="4689300" cy="870900"/>
          </a:xfrm>
          <a:prstGeom prst="rect">
            <a:avLst/>
          </a:prstGeom>
          <a:solidFill>
            <a:schemeClr val="lt1"/>
          </a:solidFill>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a:t>PBP </a:t>
            </a:r>
            <a:r>
              <a:rPr i="1" lang="en" sz="2089"/>
              <a:t>(Penicillin binding protein)</a:t>
            </a:r>
            <a:r>
              <a:rPr lang="en"/>
              <a:t>:</a:t>
            </a:r>
            <a:endParaRPr/>
          </a:p>
          <a:p>
            <a:pPr indent="0" lvl="0" marL="0" rtl="0" algn="l">
              <a:spcBef>
                <a:spcPts val="0"/>
              </a:spcBef>
              <a:spcAft>
                <a:spcPts val="0"/>
              </a:spcAft>
              <a:buNone/>
            </a:pPr>
            <a:r>
              <a:rPr lang="en"/>
              <a:t>Enzyme that cross links tetrapeptides</a:t>
            </a:r>
            <a:endParaRPr/>
          </a:p>
        </p:txBody>
      </p:sp>
      <p:pic>
        <p:nvPicPr>
          <p:cNvPr id="2815" name="Google Shape;2815;p319"/>
          <p:cNvPicPr preferRelativeResize="0"/>
          <p:nvPr/>
        </p:nvPicPr>
        <p:blipFill>
          <a:blip r:embed="rId3">
            <a:alphaModFix/>
          </a:blip>
          <a:stretch>
            <a:fillRect/>
          </a:stretch>
        </p:blipFill>
        <p:spPr>
          <a:xfrm>
            <a:off x="112538" y="0"/>
            <a:ext cx="3857626" cy="5143501"/>
          </a:xfrm>
          <a:prstGeom prst="rect">
            <a:avLst/>
          </a:prstGeom>
          <a:noFill/>
          <a:ln>
            <a:noFill/>
          </a:ln>
        </p:spPr>
      </p:pic>
      <p:pic>
        <p:nvPicPr>
          <p:cNvPr descr="beige sticky note, beige, sticky note, post it, postit, sticky ..." id="2816" name="Google Shape;2816;p319"/>
          <p:cNvPicPr preferRelativeResize="0"/>
          <p:nvPr/>
        </p:nvPicPr>
        <p:blipFill rotWithShape="1">
          <a:blip r:embed="rId4">
            <a:alphaModFix/>
          </a:blip>
          <a:srcRect b="91380" l="180990" r="-180990" t="-91380"/>
          <a:stretch/>
        </p:blipFill>
        <p:spPr>
          <a:xfrm>
            <a:off x="5495124" y="2645351"/>
            <a:ext cx="1386301" cy="1340596"/>
          </a:xfrm>
          <a:prstGeom prst="rect">
            <a:avLst/>
          </a:prstGeom>
          <a:noFill/>
          <a:ln>
            <a:noFill/>
          </a:ln>
        </p:spPr>
      </p:pic>
      <p:sp>
        <p:nvSpPr>
          <p:cNvPr id="2817" name="Google Shape;2817;p319"/>
          <p:cNvSpPr txBox="1"/>
          <p:nvPr/>
        </p:nvSpPr>
        <p:spPr>
          <a:xfrm>
            <a:off x="2087126" y="1774450"/>
            <a:ext cx="1399500" cy="870900"/>
          </a:xfrm>
          <a:prstGeom prst="rect">
            <a:avLst/>
          </a:prstGeom>
          <a:solidFill>
            <a:srgbClr val="FFF2CC"/>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omic Sans MS"/>
                <a:ea typeface="Comic Sans MS"/>
                <a:cs typeface="Comic Sans MS"/>
                <a:sym typeface="Comic Sans MS"/>
              </a:rPr>
              <a:t>Cell Wall Synthase</a:t>
            </a:r>
            <a:endParaRPr sz="2100">
              <a:solidFill>
                <a:schemeClr val="dk1"/>
              </a:solidFill>
              <a:latin typeface="Comic Sans MS"/>
              <a:ea typeface="Comic Sans MS"/>
              <a:cs typeface="Comic Sans MS"/>
              <a:sym typeface="Comic Sans MS"/>
            </a:endParaRPr>
          </a:p>
        </p:txBody>
      </p:sp>
      <p:sp>
        <p:nvSpPr>
          <p:cNvPr id="2818" name="Google Shape;2818;p319"/>
          <p:cNvSpPr txBox="1"/>
          <p:nvPr/>
        </p:nvSpPr>
        <p:spPr>
          <a:xfrm>
            <a:off x="1800575" y="1594750"/>
            <a:ext cx="2169600" cy="1340700"/>
          </a:xfrm>
          <a:prstGeom prst="rect">
            <a:avLst/>
          </a:prstGeom>
          <a:solidFill>
            <a:srgbClr val="FFF2CC"/>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100">
              <a:solidFill>
                <a:schemeClr val="dk1"/>
              </a:solidFill>
              <a:latin typeface="Comic Sans MS"/>
              <a:ea typeface="Comic Sans MS"/>
              <a:cs typeface="Comic Sans MS"/>
              <a:sym typeface="Comic Sans MS"/>
            </a:endParaRPr>
          </a:p>
          <a:p>
            <a:pPr indent="0" lvl="0" marL="0" rtl="0" algn="l">
              <a:spcBef>
                <a:spcPts val="0"/>
              </a:spcBef>
              <a:spcAft>
                <a:spcPts val="0"/>
              </a:spcAft>
              <a:buNone/>
            </a:pPr>
            <a:r>
              <a:rPr lang="en" sz="2100">
                <a:solidFill>
                  <a:schemeClr val="dk1"/>
                </a:solidFill>
                <a:latin typeface="Comic Sans MS"/>
                <a:ea typeface="Comic Sans MS"/>
                <a:cs typeface="Comic Sans MS"/>
                <a:sym typeface="Comic Sans MS"/>
              </a:rPr>
              <a:t>Transpeptidase</a:t>
            </a:r>
            <a:endParaRPr sz="2100">
              <a:solidFill>
                <a:schemeClr val="dk1"/>
              </a:solidFill>
              <a:latin typeface="Comic Sans MS"/>
              <a:ea typeface="Comic Sans MS"/>
              <a:cs typeface="Comic Sans MS"/>
              <a:sym typeface="Comic Sans MS"/>
            </a:endParaRPr>
          </a:p>
        </p:txBody>
      </p:sp>
      <p:pic>
        <p:nvPicPr>
          <p:cNvPr id="2819" name="Google Shape;2819;p319"/>
          <p:cNvPicPr preferRelativeResize="0"/>
          <p:nvPr/>
        </p:nvPicPr>
        <p:blipFill rotWithShape="1">
          <a:blip r:embed="rId5">
            <a:alphaModFix/>
          </a:blip>
          <a:srcRect b="4493" l="0" r="0" t="4919"/>
          <a:stretch/>
        </p:blipFill>
        <p:spPr>
          <a:xfrm>
            <a:off x="4608125" y="861025"/>
            <a:ext cx="3504000" cy="423217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149"/>
          <p:cNvSpPr txBox="1"/>
          <p:nvPr>
            <p:ph type="title"/>
          </p:nvPr>
        </p:nvSpPr>
        <p:spPr>
          <a:xfrm>
            <a:off x="980250" y="113811"/>
            <a:ext cx="7851300" cy="973800"/>
          </a:xfrm>
          <a:prstGeom prst="rect">
            <a:avLst/>
          </a:prstGeom>
        </p:spPr>
        <p:txBody>
          <a:bodyPr anchorCtr="0" anchor="t" bIns="68575" lIns="68575" spcFirstLastPara="1" rIns="68575" wrap="square" tIns="68575">
            <a:noAutofit/>
          </a:bodyPr>
          <a:lstStyle/>
          <a:p>
            <a:pPr indent="0" lvl="0" marL="0" rtl="0" algn="ctr">
              <a:spcBef>
                <a:spcPts val="0"/>
              </a:spcBef>
              <a:spcAft>
                <a:spcPts val="0"/>
              </a:spcAft>
              <a:buNone/>
            </a:pPr>
            <a:r>
              <a:rPr lang="en" sz="3600"/>
              <a:t>Norms for our time together this week:</a:t>
            </a:r>
            <a:endParaRPr sz="3600"/>
          </a:p>
        </p:txBody>
      </p:sp>
      <p:sp>
        <p:nvSpPr>
          <p:cNvPr id="783" name="Google Shape;783;p149"/>
          <p:cNvSpPr txBox="1"/>
          <p:nvPr>
            <p:ph idx="1" type="body"/>
          </p:nvPr>
        </p:nvSpPr>
        <p:spPr>
          <a:xfrm>
            <a:off x="980250" y="960800"/>
            <a:ext cx="4617900" cy="3497400"/>
          </a:xfrm>
          <a:prstGeom prst="rect">
            <a:avLst/>
          </a:prstGeom>
        </p:spPr>
        <p:txBody>
          <a:bodyPr anchorCtr="0" anchor="t" bIns="68575" lIns="68575" spcFirstLastPara="1" rIns="68575" wrap="square" tIns="68575">
            <a:noAutofit/>
          </a:bodyPr>
          <a:lstStyle/>
          <a:p>
            <a:pPr indent="-419100" lvl="0" marL="457200" rtl="0" algn="l">
              <a:spcBef>
                <a:spcPts val="0"/>
              </a:spcBef>
              <a:spcAft>
                <a:spcPts val="0"/>
              </a:spcAft>
              <a:buClr>
                <a:srgbClr val="999999"/>
              </a:buClr>
              <a:buSzPts val="3000"/>
              <a:buChar char="●"/>
            </a:pPr>
            <a:r>
              <a:rPr lang="en" sz="3000">
                <a:solidFill>
                  <a:srgbClr val="999999"/>
                </a:solidFill>
              </a:rPr>
              <a:t>Learner mindset</a:t>
            </a:r>
            <a:endParaRPr sz="3000">
              <a:solidFill>
                <a:srgbClr val="999999"/>
              </a:solidFill>
            </a:endParaRPr>
          </a:p>
          <a:p>
            <a:pPr indent="-419100" lvl="0" marL="457200" rtl="0" algn="l">
              <a:spcBef>
                <a:spcPts val="0"/>
              </a:spcBef>
              <a:spcAft>
                <a:spcPts val="0"/>
              </a:spcAft>
              <a:buSzPts val="3000"/>
              <a:buChar char="●"/>
            </a:pPr>
            <a:r>
              <a:rPr lang="en" sz="3000"/>
              <a:t>Be vulnerable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t/>
            </a:r>
            <a:endParaRPr sz="3000"/>
          </a:p>
        </p:txBody>
      </p:sp>
      <p:pic>
        <p:nvPicPr>
          <p:cNvPr id="784" name="Google Shape;784;p149"/>
          <p:cNvPicPr preferRelativeResize="0"/>
          <p:nvPr/>
        </p:nvPicPr>
        <p:blipFill>
          <a:blip r:embed="rId3">
            <a:alphaModFix/>
          </a:blip>
          <a:stretch>
            <a:fillRect/>
          </a:stretch>
        </p:blipFill>
        <p:spPr>
          <a:xfrm>
            <a:off x="5598062" y="1284225"/>
            <a:ext cx="2155607" cy="3173981"/>
          </a:xfrm>
          <a:prstGeom prst="rect">
            <a:avLst/>
          </a:prstGeom>
          <a:noFill/>
          <a:ln>
            <a:noFill/>
          </a:ln>
        </p:spPr>
      </p:pic>
      <p:sp>
        <p:nvSpPr>
          <p:cNvPr id="785" name="Google Shape;785;p149"/>
          <p:cNvSpPr txBox="1"/>
          <p:nvPr/>
        </p:nvSpPr>
        <p:spPr>
          <a:xfrm>
            <a:off x="5493033" y="4458206"/>
            <a:ext cx="23655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en" sz="700">
                <a:solidFill>
                  <a:srgbClr val="A0A0A0"/>
                </a:solidFill>
              </a:rPr>
              <a:t>(Rhys, Writing from the Beginner’s Mind)</a:t>
            </a:r>
            <a:endParaRPr sz="700">
              <a:solidFill>
                <a:srgbClr val="A0A0A0"/>
              </a:solidFill>
            </a:endParaRPr>
          </a:p>
          <a:p>
            <a:pPr indent="0" lvl="0" marL="0" marR="0" rtl="0" algn="l">
              <a:lnSpc>
                <a:spcPct val="100000"/>
              </a:lnSpc>
              <a:spcBef>
                <a:spcPts val="0"/>
              </a:spcBef>
              <a:spcAft>
                <a:spcPts val="0"/>
              </a:spcAft>
              <a:buNone/>
            </a:pPr>
            <a:r>
              <a:t/>
            </a:r>
            <a:endParaRPr sz="700">
              <a:solidFill>
                <a:srgbClr val="A0A0A0"/>
              </a:solidFill>
            </a:endParaRPr>
          </a:p>
        </p:txBody>
      </p:sp>
    </p:spTree>
  </p:cSld>
  <p:clrMapOvr>
    <a:masterClrMapping/>
  </p:clrMapOvr>
</p:sld>
</file>

<file path=ppt/slides/slide1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3" name="Shape 2823"/>
        <p:cNvGrpSpPr/>
        <p:nvPr/>
      </p:nvGrpSpPr>
      <p:grpSpPr>
        <a:xfrm>
          <a:off x="0" y="0"/>
          <a:ext cx="0" cy="0"/>
          <a:chOff x="0" y="0"/>
          <a:chExt cx="0" cy="0"/>
        </a:xfrm>
      </p:grpSpPr>
      <p:sp>
        <p:nvSpPr>
          <p:cNvPr id="2824" name="Google Shape;2824;p320"/>
          <p:cNvSpPr txBox="1"/>
          <p:nvPr>
            <p:ph type="title"/>
          </p:nvPr>
        </p:nvSpPr>
        <p:spPr>
          <a:xfrm>
            <a:off x="705069" y="294901"/>
            <a:ext cx="6883800" cy="4083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a:t>Label and insert the membrane proteins as shown.</a:t>
            </a:r>
            <a:endParaRPr b="1"/>
          </a:p>
        </p:txBody>
      </p:sp>
      <p:pic>
        <p:nvPicPr>
          <p:cNvPr id="2825" name="Google Shape;2825;p320"/>
          <p:cNvPicPr preferRelativeResize="0"/>
          <p:nvPr/>
        </p:nvPicPr>
        <p:blipFill rotWithShape="1">
          <a:blip r:embed="rId3">
            <a:alphaModFix/>
          </a:blip>
          <a:srcRect b="0" l="0" r="4462" t="0"/>
          <a:stretch/>
        </p:blipFill>
        <p:spPr>
          <a:xfrm>
            <a:off x="859500" y="703200"/>
            <a:ext cx="2177150" cy="4210801"/>
          </a:xfrm>
          <a:prstGeom prst="rect">
            <a:avLst/>
          </a:prstGeom>
          <a:noFill/>
          <a:ln>
            <a:noFill/>
          </a:ln>
        </p:spPr>
      </p:pic>
      <p:sp>
        <p:nvSpPr>
          <p:cNvPr id="2826" name="Google Shape;2826;p320"/>
          <p:cNvSpPr/>
          <p:nvPr/>
        </p:nvSpPr>
        <p:spPr>
          <a:xfrm>
            <a:off x="3036650" y="1579225"/>
            <a:ext cx="199200" cy="2213700"/>
          </a:xfrm>
          <a:prstGeom prst="rightBrace">
            <a:avLst>
              <a:gd fmla="val 50000" name="adj1"/>
              <a:gd fmla="val 50000" name="adj2"/>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27" name="Google Shape;2827;p320"/>
          <p:cNvSpPr txBox="1"/>
          <p:nvPr/>
        </p:nvSpPr>
        <p:spPr>
          <a:xfrm>
            <a:off x="3169475" y="2445025"/>
            <a:ext cx="12840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periplasm</a:t>
            </a:r>
            <a:endParaRPr sz="1800">
              <a:solidFill>
                <a:schemeClr val="dk1"/>
              </a:solidFill>
            </a:endParaRPr>
          </a:p>
        </p:txBody>
      </p:sp>
      <p:sp>
        <p:nvSpPr>
          <p:cNvPr id="2828" name="Google Shape;2828;p320"/>
          <p:cNvSpPr txBox="1"/>
          <p:nvPr/>
        </p:nvSpPr>
        <p:spPr>
          <a:xfrm>
            <a:off x="2998100" y="1010325"/>
            <a:ext cx="760200" cy="53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rPr>
              <a:t>OM</a:t>
            </a:r>
            <a:endParaRPr sz="2600">
              <a:solidFill>
                <a:schemeClr val="dk1"/>
              </a:solidFill>
            </a:endParaRPr>
          </a:p>
        </p:txBody>
      </p:sp>
      <p:sp>
        <p:nvSpPr>
          <p:cNvPr id="2829" name="Google Shape;2829;p320"/>
          <p:cNvSpPr txBox="1"/>
          <p:nvPr/>
        </p:nvSpPr>
        <p:spPr>
          <a:xfrm>
            <a:off x="2998100" y="3631150"/>
            <a:ext cx="760200" cy="538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solidFill>
                  <a:schemeClr val="dk1"/>
                </a:solidFill>
              </a:rPr>
              <a:t>IM</a:t>
            </a:r>
            <a:endParaRPr sz="2600">
              <a:solidFill>
                <a:schemeClr val="dk1"/>
              </a:solidFill>
            </a:endParaRPr>
          </a:p>
        </p:txBody>
      </p:sp>
      <p:pic>
        <p:nvPicPr>
          <p:cNvPr id="2830" name="Google Shape;2830;p320"/>
          <p:cNvPicPr preferRelativeResize="0"/>
          <p:nvPr/>
        </p:nvPicPr>
        <p:blipFill>
          <a:blip r:embed="rId4">
            <a:alphaModFix/>
          </a:blip>
          <a:stretch>
            <a:fillRect/>
          </a:stretch>
        </p:blipFill>
        <p:spPr>
          <a:xfrm>
            <a:off x="6508425" y="1133275"/>
            <a:ext cx="2359125" cy="2280125"/>
          </a:xfrm>
          <a:prstGeom prst="rect">
            <a:avLst/>
          </a:prstGeom>
          <a:noFill/>
          <a:ln>
            <a:noFill/>
          </a:ln>
        </p:spPr>
      </p:pic>
      <p:pic>
        <p:nvPicPr>
          <p:cNvPr id="2831" name="Google Shape;2831;p320"/>
          <p:cNvPicPr preferRelativeResize="0"/>
          <p:nvPr/>
        </p:nvPicPr>
        <p:blipFill>
          <a:blip r:embed="rId5">
            <a:alphaModFix/>
          </a:blip>
          <a:stretch>
            <a:fillRect/>
          </a:stretch>
        </p:blipFill>
        <p:spPr>
          <a:xfrm>
            <a:off x="4420807" y="982877"/>
            <a:ext cx="1938592" cy="2580950"/>
          </a:xfrm>
          <a:prstGeom prst="rect">
            <a:avLst/>
          </a:prstGeom>
          <a:noFill/>
          <a:ln>
            <a:noFill/>
          </a:ln>
        </p:spPr>
      </p:pic>
      <p:sp>
        <p:nvSpPr>
          <p:cNvPr id="2832" name="Google Shape;2832;p320"/>
          <p:cNvSpPr txBox="1"/>
          <p:nvPr/>
        </p:nvSpPr>
        <p:spPr>
          <a:xfrm>
            <a:off x="7021900" y="1931788"/>
            <a:ext cx="1233300" cy="683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OMP C</a:t>
            </a:r>
            <a:endParaRPr b="1" sz="1800">
              <a:solidFill>
                <a:schemeClr val="dk1"/>
              </a:solidFill>
            </a:endParaRPr>
          </a:p>
          <a:p>
            <a:pPr indent="0" lvl="0" marL="0" rtl="0" algn="ctr">
              <a:spcBef>
                <a:spcPts val="0"/>
              </a:spcBef>
              <a:spcAft>
                <a:spcPts val="0"/>
              </a:spcAft>
              <a:buNone/>
            </a:pPr>
            <a:r>
              <a:rPr b="1" lang="en" sz="1800">
                <a:solidFill>
                  <a:schemeClr val="dk1"/>
                </a:solidFill>
              </a:rPr>
              <a:t>Porin</a:t>
            </a:r>
            <a:endParaRPr b="1" sz="1800">
              <a:solidFill>
                <a:schemeClr val="dk1"/>
              </a:solidFill>
            </a:endParaRPr>
          </a:p>
        </p:txBody>
      </p:sp>
      <p:sp>
        <p:nvSpPr>
          <p:cNvPr id="2833" name="Google Shape;2833;p320"/>
          <p:cNvSpPr txBox="1"/>
          <p:nvPr/>
        </p:nvSpPr>
        <p:spPr>
          <a:xfrm>
            <a:off x="5044200" y="915550"/>
            <a:ext cx="559800" cy="271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chemeClr val="dk1"/>
                </a:solidFill>
              </a:rPr>
              <a:t>A</a:t>
            </a:r>
            <a:endParaRPr b="1" sz="1800">
              <a:solidFill>
                <a:schemeClr val="dk1"/>
              </a:solidFill>
            </a:endParaRPr>
          </a:p>
          <a:p>
            <a:pPr indent="0" lvl="0" marL="0" rtl="0" algn="ctr">
              <a:spcBef>
                <a:spcPts val="0"/>
              </a:spcBef>
              <a:spcAft>
                <a:spcPts val="0"/>
              </a:spcAft>
              <a:buNone/>
            </a:pPr>
            <a:r>
              <a:rPr b="1" lang="en" sz="1800">
                <a:solidFill>
                  <a:schemeClr val="dk1"/>
                </a:solidFill>
              </a:rPr>
              <a:t>Q</a:t>
            </a:r>
            <a:endParaRPr b="1" sz="1800">
              <a:solidFill>
                <a:schemeClr val="dk1"/>
              </a:solidFill>
            </a:endParaRPr>
          </a:p>
          <a:p>
            <a:pPr indent="0" lvl="0" marL="0" rtl="0" algn="ctr">
              <a:spcBef>
                <a:spcPts val="0"/>
              </a:spcBef>
              <a:spcAft>
                <a:spcPts val="0"/>
              </a:spcAft>
              <a:buNone/>
            </a:pPr>
            <a:r>
              <a:rPr b="1" lang="en" sz="1800">
                <a:solidFill>
                  <a:schemeClr val="dk1"/>
                </a:solidFill>
              </a:rPr>
              <a:t>U</a:t>
            </a:r>
            <a:endParaRPr b="1" sz="1800">
              <a:solidFill>
                <a:schemeClr val="dk1"/>
              </a:solidFill>
            </a:endParaRPr>
          </a:p>
          <a:p>
            <a:pPr indent="0" lvl="0" marL="0" rtl="0" algn="ctr">
              <a:spcBef>
                <a:spcPts val="0"/>
              </a:spcBef>
              <a:spcAft>
                <a:spcPts val="0"/>
              </a:spcAft>
              <a:buNone/>
            </a:pPr>
            <a:r>
              <a:rPr b="1" lang="en" sz="1800">
                <a:solidFill>
                  <a:schemeClr val="dk1"/>
                </a:solidFill>
              </a:rPr>
              <a:t>A</a:t>
            </a:r>
            <a:endParaRPr b="1" sz="1800">
              <a:solidFill>
                <a:schemeClr val="dk1"/>
              </a:solidFill>
            </a:endParaRPr>
          </a:p>
          <a:p>
            <a:pPr indent="0" lvl="0" marL="0" rtl="0" algn="ctr">
              <a:spcBef>
                <a:spcPts val="0"/>
              </a:spcBef>
              <a:spcAft>
                <a:spcPts val="0"/>
              </a:spcAft>
              <a:buNone/>
            </a:pPr>
            <a:r>
              <a:rPr b="1" lang="en" sz="1800">
                <a:solidFill>
                  <a:schemeClr val="dk1"/>
                </a:solidFill>
              </a:rPr>
              <a:t>P</a:t>
            </a:r>
            <a:endParaRPr b="1" sz="1800">
              <a:solidFill>
                <a:schemeClr val="dk1"/>
              </a:solidFill>
            </a:endParaRPr>
          </a:p>
          <a:p>
            <a:pPr indent="0" lvl="0" marL="0" rtl="0" algn="ctr">
              <a:spcBef>
                <a:spcPts val="0"/>
              </a:spcBef>
              <a:spcAft>
                <a:spcPts val="0"/>
              </a:spcAft>
              <a:buNone/>
            </a:pPr>
            <a:r>
              <a:rPr b="1" lang="en" sz="1800">
                <a:solidFill>
                  <a:schemeClr val="dk1"/>
                </a:solidFill>
              </a:rPr>
              <a:t>O</a:t>
            </a:r>
            <a:endParaRPr b="1" sz="1800">
              <a:solidFill>
                <a:schemeClr val="dk1"/>
              </a:solidFill>
            </a:endParaRPr>
          </a:p>
          <a:p>
            <a:pPr indent="0" lvl="0" marL="0" rtl="0" algn="ctr">
              <a:spcBef>
                <a:spcPts val="0"/>
              </a:spcBef>
              <a:spcAft>
                <a:spcPts val="0"/>
              </a:spcAft>
              <a:buNone/>
            </a:pPr>
            <a:r>
              <a:rPr b="1" lang="en" sz="1800">
                <a:solidFill>
                  <a:schemeClr val="dk1"/>
                </a:solidFill>
              </a:rPr>
              <a:t>R</a:t>
            </a:r>
            <a:endParaRPr b="1" sz="1800">
              <a:solidFill>
                <a:schemeClr val="dk1"/>
              </a:solidFill>
            </a:endParaRPr>
          </a:p>
          <a:p>
            <a:pPr indent="0" lvl="0" marL="0" rtl="0" algn="ctr">
              <a:spcBef>
                <a:spcPts val="0"/>
              </a:spcBef>
              <a:spcAft>
                <a:spcPts val="0"/>
              </a:spcAft>
              <a:buNone/>
            </a:pPr>
            <a:r>
              <a:rPr b="1" lang="en" sz="1800">
                <a:solidFill>
                  <a:schemeClr val="dk1"/>
                </a:solidFill>
              </a:rPr>
              <a:t>I</a:t>
            </a:r>
            <a:endParaRPr b="1" sz="1800">
              <a:solidFill>
                <a:schemeClr val="dk1"/>
              </a:solidFill>
            </a:endParaRPr>
          </a:p>
          <a:p>
            <a:pPr indent="0" lvl="0" marL="0" rtl="0" algn="ctr">
              <a:spcBef>
                <a:spcPts val="0"/>
              </a:spcBef>
              <a:spcAft>
                <a:spcPts val="0"/>
              </a:spcAft>
              <a:buNone/>
            </a:pPr>
            <a:r>
              <a:rPr b="1" lang="en" sz="1800">
                <a:solidFill>
                  <a:schemeClr val="dk1"/>
                </a:solidFill>
              </a:rPr>
              <a:t>N</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p:txBody>
      </p:sp>
      <p:sp>
        <p:nvSpPr>
          <p:cNvPr id="2834" name="Google Shape;2834;p320"/>
          <p:cNvSpPr txBox="1"/>
          <p:nvPr/>
        </p:nvSpPr>
        <p:spPr>
          <a:xfrm>
            <a:off x="4572000" y="3843500"/>
            <a:ext cx="4399800" cy="10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900">
                <a:solidFill>
                  <a:schemeClr val="dk1"/>
                </a:solidFill>
              </a:rPr>
              <a:t>How </a:t>
            </a:r>
            <a:r>
              <a:rPr lang="en" sz="2900">
                <a:solidFill>
                  <a:schemeClr val="dk1"/>
                </a:solidFill>
              </a:rPr>
              <a:t>do you think these proteins might be made?</a:t>
            </a:r>
            <a:endParaRPr sz="2900">
              <a:solidFill>
                <a:schemeClr val="dk1"/>
              </a:solidFill>
            </a:endParaRPr>
          </a:p>
        </p:txBody>
      </p:sp>
      <p:sp>
        <p:nvSpPr>
          <p:cNvPr id="2835" name="Google Shape;2835;p320"/>
          <p:cNvSpPr/>
          <p:nvPr/>
        </p:nvSpPr>
        <p:spPr>
          <a:xfrm>
            <a:off x="2101175" y="703208"/>
            <a:ext cx="5059650" cy="802100"/>
          </a:xfrm>
          <a:custGeom>
            <a:rect b="b" l="l" r="r" t="t"/>
            <a:pathLst>
              <a:path extrusionOk="0" h="32084" w="202386">
                <a:moveTo>
                  <a:pt x="0" y="22022"/>
                </a:moveTo>
                <a:cubicBezTo>
                  <a:pt x="12146" y="9870"/>
                  <a:pt x="30293" y="4942"/>
                  <a:pt x="46962" y="777"/>
                </a:cubicBezTo>
                <a:cubicBezTo>
                  <a:pt x="57574" y="-1875"/>
                  <a:pt x="68561" y="4261"/>
                  <a:pt x="79389" y="5808"/>
                </a:cubicBezTo>
                <a:cubicBezTo>
                  <a:pt x="93237" y="7786"/>
                  <a:pt x="107749" y="4095"/>
                  <a:pt x="121320" y="7486"/>
                </a:cubicBezTo>
                <a:cubicBezTo>
                  <a:pt x="134162" y="10695"/>
                  <a:pt x="147910" y="6732"/>
                  <a:pt x="161014" y="8604"/>
                </a:cubicBezTo>
                <a:cubicBezTo>
                  <a:pt x="168140" y="9622"/>
                  <a:pt x="174312" y="14155"/>
                  <a:pt x="181141" y="16431"/>
                </a:cubicBezTo>
                <a:cubicBezTo>
                  <a:pt x="189486" y="19213"/>
                  <a:pt x="198452" y="24217"/>
                  <a:pt x="202386" y="32085"/>
                </a:cubicBezTo>
              </a:path>
            </a:pathLst>
          </a:custGeom>
          <a:noFill/>
          <a:ln cap="flat" cmpd="sng" w="38100">
            <a:solidFill>
              <a:schemeClr val="dk2"/>
            </a:solidFill>
            <a:prstDash val="solid"/>
            <a:round/>
            <a:headEnd len="med" w="med" type="none"/>
            <a:tailEnd len="med" w="med" type="none"/>
          </a:ln>
        </p:spPr>
      </p:sp>
      <p:sp>
        <p:nvSpPr>
          <p:cNvPr id="2836" name="Google Shape;2836;p320"/>
          <p:cNvSpPr/>
          <p:nvPr/>
        </p:nvSpPr>
        <p:spPr>
          <a:xfrm>
            <a:off x="1598025" y="3475600"/>
            <a:ext cx="3019000" cy="813225"/>
          </a:xfrm>
          <a:custGeom>
            <a:rect b="b" l="l" r="r" t="t"/>
            <a:pathLst>
              <a:path extrusionOk="0" h="32529" w="120760">
                <a:moveTo>
                  <a:pt x="120760" y="0"/>
                </a:moveTo>
                <a:cubicBezTo>
                  <a:pt x="105322" y="7719"/>
                  <a:pt x="96322" y="26409"/>
                  <a:pt x="79948" y="31867"/>
                </a:cubicBezTo>
                <a:cubicBezTo>
                  <a:pt x="73682" y="33956"/>
                  <a:pt x="66434" y="29940"/>
                  <a:pt x="60939" y="26276"/>
                </a:cubicBezTo>
                <a:cubicBezTo>
                  <a:pt x="55055" y="22353"/>
                  <a:pt x="47674" y="21281"/>
                  <a:pt x="40813" y="19567"/>
                </a:cubicBezTo>
                <a:cubicBezTo>
                  <a:pt x="34444" y="17975"/>
                  <a:pt x="27472" y="19725"/>
                  <a:pt x="21245" y="21804"/>
                </a:cubicBezTo>
                <a:cubicBezTo>
                  <a:pt x="14470" y="24066"/>
                  <a:pt x="7143" y="19008"/>
                  <a:pt x="0" y="19008"/>
                </a:cubicBezTo>
              </a:path>
            </a:pathLst>
          </a:custGeom>
          <a:noFill/>
          <a:ln cap="flat" cmpd="sng" w="38100">
            <a:solidFill>
              <a:schemeClr val="dk2"/>
            </a:solidFill>
            <a:prstDash val="solid"/>
            <a:round/>
            <a:headEnd len="med" w="med" type="none"/>
            <a:tailEnd len="med" w="med" type="none"/>
          </a:ln>
        </p:spPr>
      </p:sp>
    </p:spTree>
  </p:cSld>
  <p:clrMapOvr>
    <a:masterClrMapping/>
  </p:clrMapOvr>
</p:sld>
</file>

<file path=ppt/slides/slide1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0" name="Shape 2840"/>
        <p:cNvGrpSpPr/>
        <p:nvPr/>
      </p:nvGrpSpPr>
      <p:grpSpPr>
        <a:xfrm>
          <a:off x="0" y="0"/>
          <a:ext cx="0" cy="0"/>
          <a:chOff x="0" y="0"/>
          <a:chExt cx="0" cy="0"/>
        </a:xfrm>
      </p:grpSpPr>
      <p:sp>
        <p:nvSpPr>
          <p:cNvPr id="2841" name="Google Shape;2841;p321"/>
          <p:cNvSpPr txBox="1"/>
          <p:nvPr>
            <p:ph type="title"/>
          </p:nvPr>
        </p:nvSpPr>
        <p:spPr>
          <a:xfrm>
            <a:off x="4059675" y="922425"/>
            <a:ext cx="4543200" cy="1722900"/>
          </a:xfrm>
          <a:prstGeom prst="rect">
            <a:avLst/>
          </a:prstGeom>
        </p:spPr>
        <p:txBody>
          <a:bodyPr anchorCtr="0" anchor="t" bIns="34275" lIns="68575" spcFirstLastPara="1" rIns="68575" wrap="square" tIns="34275">
            <a:normAutofit fontScale="90000"/>
          </a:bodyPr>
          <a:lstStyle/>
          <a:p>
            <a:pPr indent="0" lvl="0" marL="0" rtl="0" algn="l">
              <a:lnSpc>
                <a:spcPct val="115000"/>
              </a:lnSpc>
              <a:spcBef>
                <a:spcPts val="0"/>
              </a:spcBef>
              <a:spcAft>
                <a:spcPts val="0"/>
              </a:spcAft>
              <a:buNone/>
            </a:pPr>
            <a:r>
              <a:rPr lang="en" sz="2300"/>
              <a:t>Use the model to explore some ways that the peptide - disaccharide subunits might get to the periplasm and assembled into the final structure.</a:t>
            </a:r>
            <a:endParaRPr sz="2300"/>
          </a:p>
        </p:txBody>
      </p:sp>
      <p:pic>
        <p:nvPicPr>
          <p:cNvPr id="2842" name="Google Shape;2842;p321"/>
          <p:cNvPicPr preferRelativeResize="0"/>
          <p:nvPr/>
        </p:nvPicPr>
        <p:blipFill>
          <a:blip r:embed="rId3">
            <a:alphaModFix/>
          </a:blip>
          <a:stretch>
            <a:fillRect/>
          </a:stretch>
        </p:blipFill>
        <p:spPr>
          <a:xfrm>
            <a:off x="114725" y="2"/>
            <a:ext cx="3825923" cy="5101230"/>
          </a:xfrm>
          <a:prstGeom prst="rect">
            <a:avLst/>
          </a:prstGeom>
          <a:noFill/>
          <a:ln>
            <a:noFill/>
          </a:ln>
        </p:spPr>
      </p:pic>
      <p:sp>
        <p:nvSpPr>
          <p:cNvPr id="2843" name="Google Shape;2843;p321"/>
          <p:cNvSpPr/>
          <p:nvPr/>
        </p:nvSpPr>
        <p:spPr>
          <a:xfrm>
            <a:off x="1173325" y="3815225"/>
            <a:ext cx="339600" cy="332100"/>
          </a:xfrm>
          <a:prstGeom prst="mathPlus">
            <a:avLst>
              <a:gd fmla="val 23520"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44" name="Google Shape;2844;p321"/>
          <p:cNvSpPr/>
          <p:nvPr/>
        </p:nvSpPr>
        <p:spPr>
          <a:xfrm>
            <a:off x="1889150" y="3298625"/>
            <a:ext cx="339600" cy="1446300"/>
          </a:xfrm>
          <a:prstGeom prst="rightBrace">
            <a:avLst>
              <a:gd fmla="val 50000" name="adj1"/>
              <a:gd fmla="val 50000" name="adj2"/>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45" name="Google Shape;2845;p321"/>
          <p:cNvSpPr/>
          <p:nvPr/>
        </p:nvSpPr>
        <p:spPr>
          <a:xfrm flipH="1" rot="-381962">
            <a:off x="1697556" y="1719321"/>
            <a:ext cx="514070" cy="1993134"/>
          </a:xfrm>
          <a:prstGeom prst="bentArrow">
            <a:avLst>
              <a:gd fmla="val 25000" name="adj1"/>
              <a:gd fmla="val 25000" name="adj2"/>
              <a:gd fmla="val 25000" name="adj3"/>
              <a:gd fmla="val 43750" name="adj4"/>
            </a:avLst>
          </a:prstGeom>
          <a:solidFill>
            <a:schemeClr val="lt2"/>
          </a:solidFill>
          <a:ln cap="flat" cmpd="sng" w="8450">
            <a:solidFill>
              <a:schemeClr val="lt1"/>
            </a:solidFill>
            <a:prstDash val="solid"/>
            <a:round/>
            <a:headEnd len="sm" w="sm" type="none"/>
            <a:tailEnd len="sm" w="sm" type="none"/>
          </a:ln>
        </p:spPr>
        <p:txBody>
          <a:bodyPr anchorCtr="0" anchor="ctr" bIns="81175" lIns="81175" spcFirstLastPara="1" rIns="81175" wrap="square" tIns="81175">
            <a:noAutofit/>
          </a:bodyPr>
          <a:lstStyle/>
          <a:p>
            <a:pPr indent="0" lvl="0" marL="0" rtl="0" algn="ctr">
              <a:spcBef>
                <a:spcPts val="0"/>
              </a:spcBef>
              <a:spcAft>
                <a:spcPts val="0"/>
              </a:spcAft>
              <a:buNone/>
            </a:pPr>
            <a:r>
              <a:t/>
            </a:r>
            <a:endParaRPr sz="1243"/>
          </a:p>
        </p:txBody>
      </p:sp>
      <p:sp>
        <p:nvSpPr>
          <p:cNvPr id="2846" name="Google Shape;2846;p321"/>
          <p:cNvSpPr/>
          <p:nvPr/>
        </p:nvSpPr>
        <p:spPr>
          <a:xfrm rot="-335256">
            <a:off x="2101654" y="1655621"/>
            <a:ext cx="514545" cy="1993256"/>
          </a:xfrm>
          <a:prstGeom prst="bentArrow">
            <a:avLst>
              <a:gd fmla="val 25000" name="adj1"/>
              <a:gd fmla="val 25000" name="adj2"/>
              <a:gd fmla="val 25000" name="adj3"/>
              <a:gd fmla="val 43750" name="adj4"/>
            </a:avLst>
          </a:prstGeom>
          <a:solidFill>
            <a:schemeClr val="lt2"/>
          </a:solidFill>
          <a:ln cap="flat" cmpd="sng" w="8450">
            <a:solidFill>
              <a:schemeClr val="lt1"/>
            </a:solidFill>
            <a:prstDash val="solid"/>
            <a:round/>
            <a:headEnd len="sm" w="sm" type="none"/>
            <a:tailEnd len="sm" w="sm" type="none"/>
          </a:ln>
        </p:spPr>
        <p:txBody>
          <a:bodyPr anchorCtr="0" anchor="ctr" bIns="81175" lIns="81175" spcFirstLastPara="1" rIns="81175" wrap="square" tIns="81175">
            <a:noAutofit/>
          </a:bodyPr>
          <a:lstStyle/>
          <a:p>
            <a:pPr indent="0" lvl="0" marL="0" rtl="0" algn="ctr">
              <a:spcBef>
                <a:spcPts val="0"/>
              </a:spcBef>
              <a:spcAft>
                <a:spcPts val="0"/>
              </a:spcAft>
              <a:buNone/>
            </a:pPr>
            <a:r>
              <a:t/>
            </a:r>
            <a:endParaRPr sz="1243"/>
          </a:p>
        </p:txBody>
      </p:sp>
      <p:grpSp>
        <p:nvGrpSpPr>
          <p:cNvPr id="2847" name="Google Shape;2847;p321"/>
          <p:cNvGrpSpPr/>
          <p:nvPr/>
        </p:nvGrpSpPr>
        <p:grpSpPr>
          <a:xfrm>
            <a:off x="5495124" y="2645351"/>
            <a:ext cx="1386301" cy="1340596"/>
            <a:chOff x="5428724" y="3235701"/>
            <a:chExt cx="1386301" cy="1340596"/>
          </a:xfrm>
        </p:grpSpPr>
        <p:pic>
          <p:nvPicPr>
            <p:cNvPr descr="beige sticky note, beige, sticky note, post it, postit, sticky ..." id="2848" name="Google Shape;2848;p321"/>
            <p:cNvPicPr preferRelativeResize="0"/>
            <p:nvPr/>
          </p:nvPicPr>
          <p:blipFill>
            <a:blip r:embed="rId4">
              <a:alphaModFix/>
            </a:blip>
            <a:stretch>
              <a:fillRect/>
            </a:stretch>
          </p:blipFill>
          <p:spPr>
            <a:xfrm>
              <a:off x="5428724" y="3235701"/>
              <a:ext cx="1386301" cy="1340596"/>
            </a:xfrm>
            <a:prstGeom prst="rect">
              <a:avLst/>
            </a:prstGeom>
            <a:noFill/>
            <a:ln>
              <a:noFill/>
            </a:ln>
          </p:spPr>
        </p:pic>
        <p:sp>
          <p:nvSpPr>
            <p:cNvPr id="2849" name="Google Shape;2849;p321"/>
            <p:cNvSpPr txBox="1"/>
            <p:nvPr/>
          </p:nvSpPr>
          <p:spPr>
            <a:xfrm rot="354867">
              <a:off x="5719436" y="3408834"/>
              <a:ext cx="922913" cy="871031"/>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latin typeface="Comic Sans MS"/>
                  <a:ea typeface="Comic Sans MS"/>
                  <a:cs typeface="Comic Sans MS"/>
                  <a:sym typeface="Comic Sans MS"/>
                </a:rPr>
                <a:t>Use sticky notes</a:t>
              </a:r>
              <a:endParaRPr sz="1800">
                <a:solidFill>
                  <a:schemeClr val="dk1"/>
                </a:solidFill>
                <a:latin typeface="Comic Sans MS"/>
                <a:ea typeface="Comic Sans MS"/>
                <a:cs typeface="Comic Sans MS"/>
                <a:sym typeface="Comic Sans MS"/>
              </a:endParaRPr>
            </a:p>
          </p:txBody>
        </p:sp>
      </p:grpSp>
    </p:spTree>
  </p:cSld>
  <p:clrMapOvr>
    <a:masterClrMapping/>
  </p:clrMapOvr>
</p:sld>
</file>

<file path=ppt/slides/slide1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3" name="Shape 2853"/>
        <p:cNvGrpSpPr/>
        <p:nvPr/>
      </p:nvGrpSpPr>
      <p:grpSpPr>
        <a:xfrm>
          <a:off x="0" y="0"/>
          <a:ext cx="0" cy="0"/>
          <a:chOff x="0" y="0"/>
          <a:chExt cx="0" cy="0"/>
        </a:xfrm>
      </p:grpSpPr>
      <p:pic>
        <p:nvPicPr>
          <p:cNvPr descr="a red apple with a green leaf on it on a white background (provided by Tenor)" id="2854" name="Google Shape;2854;p322"/>
          <p:cNvPicPr preferRelativeResize="0"/>
          <p:nvPr/>
        </p:nvPicPr>
        <p:blipFill>
          <a:blip r:embed="rId3">
            <a:alphaModFix/>
          </a:blip>
          <a:stretch>
            <a:fillRect/>
          </a:stretch>
        </p:blipFill>
        <p:spPr>
          <a:xfrm>
            <a:off x="2901767" y="986460"/>
            <a:ext cx="2726400" cy="2771075"/>
          </a:xfrm>
          <a:prstGeom prst="rect">
            <a:avLst/>
          </a:prstGeom>
          <a:noFill/>
          <a:ln>
            <a:noFill/>
          </a:ln>
        </p:spPr>
      </p:pic>
    </p:spTree>
  </p:cSld>
  <p:clrMapOvr>
    <a:masterClrMapping/>
  </p:clrMapOvr>
</p:sld>
</file>

<file path=ppt/slides/slide1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8" name="Shape 2858"/>
        <p:cNvGrpSpPr/>
        <p:nvPr/>
      </p:nvGrpSpPr>
      <p:grpSpPr>
        <a:xfrm>
          <a:off x="0" y="0"/>
          <a:ext cx="0" cy="0"/>
          <a:chOff x="0" y="0"/>
          <a:chExt cx="0" cy="0"/>
        </a:xfrm>
      </p:grpSpPr>
      <p:pic>
        <p:nvPicPr>
          <p:cNvPr id="2859" name="Google Shape;2859;p323"/>
          <p:cNvPicPr preferRelativeResize="0"/>
          <p:nvPr/>
        </p:nvPicPr>
        <p:blipFill>
          <a:blip r:embed="rId3">
            <a:alphaModFix/>
          </a:blip>
          <a:stretch>
            <a:fillRect/>
          </a:stretch>
        </p:blipFill>
        <p:spPr>
          <a:xfrm>
            <a:off x="5758250" y="663799"/>
            <a:ext cx="2724153" cy="3632261"/>
          </a:xfrm>
          <a:prstGeom prst="rect">
            <a:avLst/>
          </a:prstGeom>
          <a:noFill/>
          <a:ln>
            <a:noFill/>
          </a:ln>
        </p:spPr>
      </p:pic>
      <p:pic>
        <p:nvPicPr>
          <p:cNvPr id="2860" name="Google Shape;2860;p323"/>
          <p:cNvPicPr preferRelativeResize="0"/>
          <p:nvPr/>
        </p:nvPicPr>
        <p:blipFill>
          <a:blip r:embed="rId4">
            <a:alphaModFix/>
          </a:blip>
          <a:stretch>
            <a:fillRect/>
          </a:stretch>
        </p:blipFill>
        <p:spPr>
          <a:xfrm>
            <a:off x="101450" y="631325"/>
            <a:ext cx="2772851" cy="3697206"/>
          </a:xfrm>
          <a:prstGeom prst="rect">
            <a:avLst/>
          </a:prstGeom>
          <a:noFill/>
          <a:ln>
            <a:noFill/>
          </a:ln>
        </p:spPr>
      </p:pic>
      <p:pic>
        <p:nvPicPr>
          <p:cNvPr id="2861" name="Google Shape;2861;p323"/>
          <p:cNvPicPr preferRelativeResize="0"/>
          <p:nvPr/>
        </p:nvPicPr>
        <p:blipFill>
          <a:blip r:embed="rId5">
            <a:alphaModFix/>
          </a:blip>
          <a:stretch>
            <a:fillRect/>
          </a:stretch>
        </p:blipFill>
        <p:spPr>
          <a:xfrm>
            <a:off x="2954200" y="663787"/>
            <a:ext cx="2724153" cy="3632275"/>
          </a:xfrm>
          <a:prstGeom prst="rect">
            <a:avLst/>
          </a:prstGeom>
          <a:noFill/>
          <a:ln>
            <a:noFill/>
          </a:ln>
        </p:spPr>
      </p:pic>
    </p:spTree>
  </p:cSld>
  <p:clrMapOvr>
    <a:masterClrMapping/>
  </p:clrMapOvr>
</p:sld>
</file>

<file path=ppt/slides/slide1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5" name="Shape 2865"/>
        <p:cNvGrpSpPr/>
        <p:nvPr/>
      </p:nvGrpSpPr>
      <p:grpSpPr>
        <a:xfrm>
          <a:off x="0" y="0"/>
          <a:ext cx="0" cy="0"/>
          <a:chOff x="0" y="0"/>
          <a:chExt cx="0" cy="0"/>
        </a:xfrm>
      </p:grpSpPr>
      <p:pic>
        <p:nvPicPr>
          <p:cNvPr id="2866" name="Google Shape;2866;p324"/>
          <p:cNvPicPr preferRelativeResize="0"/>
          <p:nvPr/>
        </p:nvPicPr>
        <p:blipFill rotWithShape="1">
          <a:blip r:embed="rId3">
            <a:alphaModFix/>
          </a:blip>
          <a:srcRect b="25952" l="0" r="0" t="35685"/>
          <a:stretch/>
        </p:blipFill>
        <p:spPr>
          <a:xfrm>
            <a:off x="450275" y="703669"/>
            <a:ext cx="2730778" cy="1396755"/>
          </a:xfrm>
          <a:prstGeom prst="rect">
            <a:avLst/>
          </a:prstGeom>
          <a:noFill/>
          <a:ln>
            <a:noFill/>
          </a:ln>
        </p:spPr>
      </p:pic>
      <p:pic>
        <p:nvPicPr>
          <p:cNvPr id="2867" name="Google Shape;2867;p324"/>
          <p:cNvPicPr preferRelativeResize="0"/>
          <p:nvPr/>
        </p:nvPicPr>
        <p:blipFill>
          <a:blip r:embed="rId4">
            <a:alphaModFix/>
          </a:blip>
          <a:stretch>
            <a:fillRect/>
          </a:stretch>
        </p:blipFill>
        <p:spPr>
          <a:xfrm>
            <a:off x="2860350" y="152400"/>
            <a:ext cx="6131253" cy="4865554"/>
          </a:xfrm>
          <a:prstGeom prst="rect">
            <a:avLst/>
          </a:prstGeom>
          <a:noFill/>
          <a:ln>
            <a:noFill/>
          </a:ln>
        </p:spPr>
      </p:pic>
      <p:sp>
        <p:nvSpPr>
          <p:cNvPr id="2868" name="Google Shape;2868;p324"/>
          <p:cNvSpPr txBox="1"/>
          <p:nvPr>
            <p:ph type="title"/>
          </p:nvPr>
        </p:nvSpPr>
        <p:spPr>
          <a:xfrm>
            <a:off x="813070" y="242150"/>
            <a:ext cx="1436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Penicillin</a:t>
            </a:r>
            <a:endParaRPr/>
          </a:p>
        </p:txBody>
      </p:sp>
      <p:sp>
        <p:nvSpPr>
          <p:cNvPr id="2869" name="Google Shape;2869;p324"/>
          <p:cNvSpPr txBox="1"/>
          <p:nvPr/>
        </p:nvSpPr>
        <p:spPr>
          <a:xfrm>
            <a:off x="450276" y="2153650"/>
            <a:ext cx="2551800" cy="132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700">
                <a:solidFill>
                  <a:schemeClr val="dk1"/>
                </a:solidFill>
              </a:rPr>
              <a:t>You can model different routes of entry.</a:t>
            </a:r>
            <a:endParaRPr sz="2700">
              <a:solidFill>
                <a:schemeClr val="dk1"/>
              </a:solidFill>
            </a:endParaRPr>
          </a:p>
        </p:txBody>
      </p:sp>
    </p:spTree>
  </p:cSld>
  <p:clrMapOvr>
    <a:masterClrMapping/>
  </p:clrMapOvr>
</p:sld>
</file>

<file path=ppt/slides/slide1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72727"/>
        </a:solidFill>
      </p:bgPr>
    </p:bg>
    <p:spTree>
      <p:nvGrpSpPr>
        <p:cNvPr id="2873" name="Shape 2873"/>
        <p:cNvGrpSpPr/>
        <p:nvPr/>
      </p:nvGrpSpPr>
      <p:grpSpPr>
        <a:xfrm>
          <a:off x="0" y="0"/>
          <a:ext cx="0" cy="0"/>
          <a:chOff x="0" y="0"/>
          <a:chExt cx="0" cy="0"/>
        </a:xfrm>
      </p:grpSpPr>
      <p:pic>
        <p:nvPicPr>
          <p:cNvPr id="2874" name="Google Shape;2874;p325"/>
          <p:cNvPicPr preferRelativeResize="0"/>
          <p:nvPr/>
        </p:nvPicPr>
        <p:blipFill>
          <a:blip r:embed="rId3">
            <a:alphaModFix/>
          </a:blip>
          <a:stretch>
            <a:fillRect/>
          </a:stretch>
        </p:blipFill>
        <p:spPr>
          <a:xfrm>
            <a:off x="152400" y="0"/>
            <a:ext cx="6857999" cy="5143499"/>
          </a:xfrm>
          <a:prstGeom prst="rect">
            <a:avLst/>
          </a:prstGeom>
          <a:noFill/>
          <a:ln>
            <a:noFill/>
          </a:ln>
        </p:spPr>
      </p:pic>
    </p:spTree>
  </p:cSld>
  <p:clrMapOvr>
    <a:masterClrMapping/>
  </p:clrMapOvr>
</p:sld>
</file>

<file path=ppt/slides/slide1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8" name="Shape 2878"/>
        <p:cNvGrpSpPr/>
        <p:nvPr/>
      </p:nvGrpSpPr>
      <p:grpSpPr>
        <a:xfrm>
          <a:off x="0" y="0"/>
          <a:ext cx="0" cy="0"/>
          <a:chOff x="0" y="0"/>
          <a:chExt cx="0" cy="0"/>
        </a:xfrm>
      </p:grpSpPr>
      <p:pic>
        <p:nvPicPr>
          <p:cNvPr id="2879" name="Google Shape;2879;p326"/>
          <p:cNvPicPr preferRelativeResize="0"/>
          <p:nvPr/>
        </p:nvPicPr>
        <p:blipFill>
          <a:blip r:embed="rId3">
            <a:alphaModFix/>
          </a:blip>
          <a:stretch>
            <a:fillRect/>
          </a:stretch>
        </p:blipFill>
        <p:spPr>
          <a:xfrm>
            <a:off x="84930" y="99650"/>
            <a:ext cx="6337241" cy="5143500"/>
          </a:xfrm>
          <a:prstGeom prst="rect">
            <a:avLst/>
          </a:prstGeom>
          <a:noFill/>
          <a:ln>
            <a:noFill/>
          </a:ln>
        </p:spPr>
      </p:pic>
      <p:sp>
        <p:nvSpPr>
          <p:cNvPr id="2880" name="Google Shape;2880;p326"/>
          <p:cNvSpPr txBox="1"/>
          <p:nvPr/>
        </p:nvSpPr>
        <p:spPr>
          <a:xfrm>
            <a:off x="6422175" y="904325"/>
            <a:ext cx="2421900" cy="281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These are sketches of </a:t>
            </a:r>
            <a:r>
              <a:rPr i="1" lang="en" sz="2100">
                <a:solidFill>
                  <a:schemeClr val="dk1"/>
                </a:solidFill>
              </a:rPr>
              <a:t>E.coli </a:t>
            </a:r>
            <a:r>
              <a:rPr lang="en" sz="2100">
                <a:solidFill>
                  <a:schemeClr val="dk1"/>
                </a:solidFill>
              </a:rPr>
              <a:t>cells growing in the presence of penicillin at different concentrations.</a:t>
            </a:r>
            <a:endParaRPr sz="2100">
              <a:solidFill>
                <a:schemeClr val="dk1"/>
              </a:solidFill>
            </a:endParaRPr>
          </a:p>
        </p:txBody>
      </p:sp>
      <p:sp>
        <p:nvSpPr>
          <p:cNvPr id="2881" name="Google Shape;2881;p326"/>
          <p:cNvSpPr txBox="1"/>
          <p:nvPr/>
        </p:nvSpPr>
        <p:spPr>
          <a:xfrm>
            <a:off x="6627925" y="3882150"/>
            <a:ext cx="1792500" cy="77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rPr>
              <a:t>Source:  </a:t>
            </a:r>
            <a:r>
              <a:rPr lang="en" sz="1800" u="sng">
                <a:solidFill>
                  <a:schemeClr val="hlink"/>
                </a:solidFill>
                <a:hlinkClick r:id="rId4"/>
              </a:rPr>
              <a:t>The penicillin myth.</a:t>
            </a:r>
            <a:endParaRPr sz="1800">
              <a:solidFill>
                <a:schemeClr val="dk2"/>
              </a:solidFill>
            </a:endParaRPr>
          </a:p>
        </p:txBody>
      </p:sp>
    </p:spTree>
  </p:cSld>
  <p:clrMapOvr>
    <a:masterClrMapping/>
  </p:clrMapOvr>
</p:sld>
</file>

<file path=ppt/slides/slide1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5" name="Shape 2885"/>
        <p:cNvGrpSpPr/>
        <p:nvPr/>
      </p:nvGrpSpPr>
      <p:grpSpPr>
        <a:xfrm>
          <a:off x="0" y="0"/>
          <a:ext cx="0" cy="0"/>
          <a:chOff x="0" y="0"/>
          <a:chExt cx="0" cy="0"/>
        </a:xfrm>
      </p:grpSpPr>
      <p:pic>
        <p:nvPicPr>
          <p:cNvPr id="2886" name="Google Shape;2886;p327"/>
          <p:cNvPicPr preferRelativeResize="0"/>
          <p:nvPr/>
        </p:nvPicPr>
        <p:blipFill>
          <a:blip r:embed="rId3">
            <a:alphaModFix/>
          </a:blip>
          <a:stretch>
            <a:fillRect/>
          </a:stretch>
        </p:blipFill>
        <p:spPr>
          <a:xfrm>
            <a:off x="4" y="0"/>
            <a:ext cx="6860148" cy="5143505"/>
          </a:xfrm>
          <a:prstGeom prst="rect">
            <a:avLst/>
          </a:prstGeom>
          <a:noFill/>
          <a:ln>
            <a:noFill/>
          </a:ln>
        </p:spPr>
      </p:pic>
    </p:spTree>
  </p:cSld>
  <p:clrMapOvr>
    <a:masterClrMapping/>
  </p:clrMapOvr>
</p:sld>
</file>

<file path=ppt/slides/slide1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91819"/>
        </a:solidFill>
      </p:bgPr>
    </p:bg>
    <p:spTree>
      <p:nvGrpSpPr>
        <p:cNvPr id="2890" name="Shape 2890"/>
        <p:cNvGrpSpPr/>
        <p:nvPr/>
      </p:nvGrpSpPr>
      <p:grpSpPr>
        <a:xfrm>
          <a:off x="0" y="0"/>
          <a:ext cx="0" cy="0"/>
          <a:chOff x="0" y="0"/>
          <a:chExt cx="0" cy="0"/>
        </a:xfrm>
      </p:grpSpPr>
      <p:pic>
        <p:nvPicPr>
          <p:cNvPr id="2891" name="Google Shape;2891;p328"/>
          <p:cNvPicPr preferRelativeResize="0"/>
          <p:nvPr/>
        </p:nvPicPr>
        <p:blipFill>
          <a:blip r:embed="rId3">
            <a:alphaModFix/>
          </a:blip>
          <a:stretch>
            <a:fillRect/>
          </a:stretch>
        </p:blipFill>
        <p:spPr>
          <a:xfrm rot="-5400000">
            <a:off x="859191" y="-859196"/>
            <a:ext cx="5155205" cy="6873578"/>
          </a:xfrm>
          <a:prstGeom prst="rect">
            <a:avLst/>
          </a:prstGeom>
          <a:noFill/>
          <a:ln>
            <a:noFill/>
          </a:ln>
        </p:spPr>
      </p:pic>
      <p:pic>
        <p:nvPicPr>
          <p:cNvPr id="2892" name="Google Shape;2892;p328"/>
          <p:cNvPicPr preferRelativeResize="0"/>
          <p:nvPr/>
        </p:nvPicPr>
        <p:blipFill>
          <a:blip r:embed="rId4">
            <a:alphaModFix/>
          </a:blip>
          <a:stretch>
            <a:fillRect/>
          </a:stretch>
        </p:blipFill>
        <p:spPr>
          <a:xfrm rot="-6467308">
            <a:off x="6818749" y="1740102"/>
            <a:ext cx="1828799" cy="2591733"/>
          </a:xfrm>
          <a:prstGeom prst="rect">
            <a:avLst/>
          </a:prstGeom>
          <a:noFill/>
          <a:ln>
            <a:noFill/>
          </a:ln>
        </p:spPr>
      </p:pic>
      <p:sp>
        <p:nvSpPr>
          <p:cNvPr id="2893" name="Google Shape;2893;p328"/>
          <p:cNvSpPr txBox="1"/>
          <p:nvPr/>
        </p:nvSpPr>
        <p:spPr>
          <a:xfrm>
            <a:off x="6798800" y="294700"/>
            <a:ext cx="2009400" cy="59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chemeClr val="lt1"/>
                </a:solidFill>
              </a:rPr>
              <a:t>Deactivate the penicillin!</a:t>
            </a:r>
            <a:endParaRPr b="1" sz="2200">
              <a:solidFill>
                <a:schemeClr val="lt1"/>
              </a:solidFill>
            </a:endParaRPr>
          </a:p>
        </p:txBody>
      </p:sp>
      <p:sp>
        <p:nvSpPr>
          <p:cNvPr id="2894" name="Google Shape;2894;p328"/>
          <p:cNvSpPr/>
          <p:nvPr/>
        </p:nvSpPr>
        <p:spPr>
          <a:xfrm rot="-1552202">
            <a:off x="7282878" y="1952274"/>
            <a:ext cx="254394" cy="490137"/>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895" name="Google Shape;2895;p328"/>
          <p:cNvPicPr preferRelativeResize="0"/>
          <p:nvPr/>
        </p:nvPicPr>
        <p:blipFill>
          <a:blip r:embed="rId5">
            <a:alphaModFix/>
          </a:blip>
          <a:stretch>
            <a:fillRect/>
          </a:stretch>
        </p:blipFill>
        <p:spPr>
          <a:xfrm>
            <a:off x="6438575" y="953350"/>
            <a:ext cx="1301474" cy="1261501"/>
          </a:xfrm>
          <a:prstGeom prst="rect">
            <a:avLst/>
          </a:prstGeom>
          <a:noFill/>
          <a:ln>
            <a:noFill/>
          </a:ln>
        </p:spPr>
      </p:pic>
    </p:spTree>
  </p:cSld>
  <p:clrMapOvr>
    <a:masterClrMapping/>
  </p:clrMapOvr>
</p:sld>
</file>

<file path=ppt/slides/slide1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2899" name="Shape 2899"/>
        <p:cNvGrpSpPr/>
        <p:nvPr/>
      </p:nvGrpSpPr>
      <p:grpSpPr>
        <a:xfrm>
          <a:off x="0" y="0"/>
          <a:ext cx="0" cy="0"/>
          <a:chOff x="0" y="0"/>
          <a:chExt cx="0" cy="0"/>
        </a:xfrm>
      </p:grpSpPr>
      <p:pic>
        <p:nvPicPr>
          <p:cNvPr id="2900" name="Google Shape;2900;p329"/>
          <p:cNvPicPr preferRelativeResize="0"/>
          <p:nvPr/>
        </p:nvPicPr>
        <p:blipFill rotWithShape="1">
          <a:blip r:embed="rId3">
            <a:alphaModFix/>
          </a:blip>
          <a:srcRect b="0" l="6855" r="4461" t="2047"/>
          <a:stretch/>
        </p:blipFill>
        <p:spPr>
          <a:xfrm>
            <a:off x="41625" y="0"/>
            <a:ext cx="2520351" cy="5143500"/>
          </a:xfrm>
          <a:prstGeom prst="rect">
            <a:avLst/>
          </a:prstGeom>
          <a:noFill/>
          <a:ln>
            <a:noFill/>
          </a:ln>
        </p:spPr>
      </p:pic>
      <p:pic>
        <p:nvPicPr>
          <p:cNvPr id="2901" name="Google Shape;2901;p329"/>
          <p:cNvPicPr preferRelativeResize="0"/>
          <p:nvPr/>
        </p:nvPicPr>
        <p:blipFill>
          <a:blip r:embed="rId4">
            <a:alphaModFix/>
          </a:blip>
          <a:stretch>
            <a:fillRect/>
          </a:stretch>
        </p:blipFill>
        <p:spPr>
          <a:xfrm>
            <a:off x="4296650" y="1595224"/>
            <a:ext cx="2802101" cy="2759250"/>
          </a:xfrm>
          <a:prstGeom prst="rect">
            <a:avLst/>
          </a:prstGeom>
          <a:noFill/>
          <a:ln>
            <a:noFill/>
          </a:ln>
        </p:spPr>
      </p:pic>
      <p:sp>
        <p:nvSpPr>
          <p:cNvPr id="2902" name="Google Shape;2902;p329"/>
          <p:cNvSpPr/>
          <p:nvPr/>
        </p:nvSpPr>
        <p:spPr>
          <a:xfrm>
            <a:off x="2567900" y="149750"/>
            <a:ext cx="249900" cy="884700"/>
          </a:xfrm>
          <a:prstGeom prst="rightBrace">
            <a:avLst>
              <a:gd fmla="val 50000" name="adj1"/>
              <a:gd fmla="val 50000" name="adj2"/>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03" name="Google Shape;2903;p329"/>
          <p:cNvSpPr txBox="1"/>
          <p:nvPr>
            <p:ph type="title"/>
          </p:nvPr>
        </p:nvSpPr>
        <p:spPr>
          <a:xfrm>
            <a:off x="2817800" y="282200"/>
            <a:ext cx="5925900" cy="17199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lang="en"/>
              <a:t>Now strip away the outer membrane.</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
              <a:t>What would you need to do to make the Cell wall thicker?</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132"/>
          <p:cNvSpPr/>
          <p:nvPr/>
        </p:nvSpPr>
        <p:spPr>
          <a:xfrm>
            <a:off x="3400075" y="4543950"/>
            <a:ext cx="2421900" cy="528600"/>
          </a:xfrm>
          <a:prstGeom prst="rect">
            <a:avLst/>
          </a:prstGeom>
          <a:solidFill>
            <a:schemeClr val="lt2"/>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655" name="Google Shape;655;p132"/>
          <p:cNvSpPr txBox="1"/>
          <p:nvPr>
            <p:ph idx="4294967295" type="title"/>
          </p:nvPr>
        </p:nvSpPr>
        <p:spPr>
          <a:xfrm>
            <a:off x="0" y="1632975"/>
            <a:ext cx="9144000" cy="2101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Welcome Educators!</a:t>
            </a:r>
            <a:endParaRPr b="1"/>
          </a:p>
          <a:p>
            <a:pPr indent="0" lvl="0" marL="0" rtl="0" algn="l">
              <a:spcBef>
                <a:spcPts val="0"/>
              </a:spcBef>
              <a:spcAft>
                <a:spcPts val="0"/>
              </a:spcAft>
              <a:buNone/>
            </a:pPr>
            <a:r>
              <a:t/>
            </a:r>
            <a:endParaRPr b="1" sz="1667"/>
          </a:p>
          <a:p>
            <a:pPr indent="0" lvl="0" marL="0" rtl="0" algn="ctr">
              <a:spcBef>
                <a:spcPts val="0"/>
              </a:spcBef>
              <a:spcAft>
                <a:spcPts val="0"/>
              </a:spcAft>
              <a:buNone/>
            </a:pPr>
            <a:r>
              <a:rPr b="1" lang="en" sz="5000">
                <a:solidFill>
                  <a:schemeClr val="accent2"/>
                </a:solidFill>
              </a:rPr>
              <a:t>Modeling Infection &amp; Immunity</a:t>
            </a:r>
            <a:endParaRPr b="1" sz="5000">
              <a:solidFill>
                <a:schemeClr val="accent2"/>
              </a:solidFill>
            </a:endParaRPr>
          </a:p>
          <a:p>
            <a:pPr indent="0" lvl="0" marL="0" rtl="0" algn="ctr">
              <a:spcBef>
                <a:spcPts val="0"/>
              </a:spcBef>
              <a:spcAft>
                <a:spcPts val="0"/>
              </a:spcAft>
              <a:buNone/>
            </a:pPr>
            <a:r>
              <a:t/>
            </a:r>
            <a:endParaRPr sz="3300">
              <a:solidFill>
                <a:schemeClr val="accent3"/>
              </a:solidFill>
            </a:endParaRPr>
          </a:p>
        </p:txBody>
      </p:sp>
      <p:sp>
        <p:nvSpPr>
          <p:cNvPr id="656" name="Google Shape;656;p132"/>
          <p:cNvSpPr txBox="1"/>
          <p:nvPr/>
        </p:nvSpPr>
        <p:spPr>
          <a:xfrm>
            <a:off x="1341100" y="4183600"/>
            <a:ext cx="26901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chemeClr val="dk2"/>
                </a:solidFill>
                <a:latin typeface="Calibri"/>
                <a:ea typeface="Calibri"/>
                <a:cs typeface="Calibri"/>
                <a:sym typeface="Calibri"/>
              </a:rPr>
              <a:t>Wifi:  3DMDGuest</a:t>
            </a:r>
            <a:endParaRPr b="1" sz="2000">
              <a:solidFill>
                <a:schemeClr val="dk2"/>
              </a:solidFill>
              <a:latin typeface="Calibri"/>
              <a:ea typeface="Calibri"/>
              <a:cs typeface="Calibri"/>
              <a:sym typeface="Calibri"/>
            </a:endParaRPr>
          </a:p>
          <a:p>
            <a:pPr indent="0" lvl="0" marL="0" rtl="0" algn="l">
              <a:spcBef>
                <a:spcPts val="0"/>
              </a:spcBef>
              <a:spcAft>
                <a:spcPts val="0"/>
              </a:spcAft>
              <a:buNone/>
            </a:pPr>
            <a:r>
              <a:rPr b="1" lang="en" sz="2000">
                <a:solidFill>
                  <a:schemeClr val="dk2"/>
                </a:solidFill>
                <a:latin typeface="Calibri"/>
                <a:ea typeface="Calibri"/>
                <a:cs typeface="Calibri"/>
                <a:sym typeface="Calibri"/>
              </a:rPr>
              <a:t>Password: Cas9-3DMD</a:t>
            </a:r>
            <a:endParaRPr b="1" sz="2000">
              <a:solidFill>
                <a:schemeClr val="dk2"/>
              </a:solidFill>
              <a:latin typeface="Calibri"/>
              <a:ea typeface="Calibri"/>
              <a:cs typeface="Calibri"/>
              <a:sym typeface="Calibri"/>
            </a:endParaRPr>
          </a:p>
        </p:txBody>
      </p:sp>
      <p:pic>
        <p:nvPicPr>
          <p:cNvPr id="657" name="Google Shape;657;p132"/>
          <p:cNvPicPr preferRelativeResize="0"/>
          <p:nvPr/>
        </p:nvPicPr>
        <p:blipFill>
          <a:blip r:embed="rId3">
            <a:alphaModFix/>
          </a:blip>
          <a:stretch>
            <a:fillRect/>
          </a:stretch>
        </p:blipFill>
        <p:spPr>
          <a:xfrm>
            <a:off x="277577" y="4183609"/>
            <a:ext cx="838374" cy="838374"/>
          </a:xfrm>
          <a:prstGeom prst="rect">
            <a:avLst/>
          </a:prstGeom>
          <a:noFill/>
          <a:ln>
            <a:noFill/>
          </a:ln>
        </p:spPr>
      </p:pic>
      <p:sp>
        <p:nvSpPr>
          <p:cNvPr id="658" name="Google Shape;658;p132"/>
          <p:cNvSpPr txBox="1"/>
          <p:nvPr/>
        </p:nvSpPr>
        <p:spPr>
          <a:xfrm>
            <a:off x="4157400" y="4733850"/>
            <a:ext cx="4914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500">
                <a:solidFill>
                  <a:srgbClr val="231F20"/>
                </a:solidFill>
                <a:highlight>
                  <a:srgbClr val="FFFFFF"/>
                </a:highlight>
              </a:rPr>
              <a:t>Research is supported by the National Institute of General Medical Sciences of the National Institutes of Health under Award Number 5R25GM146236. The content is solely the responsibility of the authors and does not necessarily represent the official views of the National Institutes of Health.</a:t>
            </a:r>
            <a:r>
              <a:rPr lang="en" sz="500">
                <a:solidFill>
                  <a:schemeClr val="dk1"/>
                </a:solidFill>
              </a:rPr>
              <a:t> </a:t>
            </a:r>
            <a:endParaRPr sz="5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
        <p:nvSpPr>
          <p:cNvPr id="790" name="Google Shape;790;p150"/>
          <p:cNvSpPr txBox="1"/>
          <p:nvPr>
            <p:ph type="title"/>
          </p:nvPr>
        </p:nvSpPr>
        <p:spPr>
          <a:xfrm>
            <a:off x="980250" y="113811"/>
            <a:ext cx="7851300" cy="973800"/>
          </a:xfrm>
          <a:prstGeom prst="rect">
            <a:avLst/>
          </a:prstGeom>
        </p:spPr>
        <p:txBody>
          <a:bodyPr anchorCtr="0" anchor="t" bIns="68575" lIns="68575" spcFirstLastPara="1" rIns="68575" wrap="square" tIns="68575">
            <a:noAutofit/>
          </a:bodyPr>
          <a:lstStyle/>
          <a:p>
            <a:pPr indent="0" lvl="0" marL="0" rtl="0" algn="ctr">
              <a:spcBef>
                <a:spcPts val="0"/>
              </a:spcBef>
              <a:spcAft>
                <a:spcPts val="0"/>
              </a:spcAft>
              <a:buNone/>
            </a:pPr>
            <a:r>
              <a:rPr lang="en" sz="3600"/>
              <a:t>Norms for our time together this week:</a:t>
            </a:r>
            <a:endParaRPr sz="3600"/>
          </a:p>
        </p:txBody>
      </p:sp>
      <p:sp>
        <p:nvSpPr>
          <p:cNvPr id="791" name="Google Shape;791;p150"/>
          <p:cNvSpPr txBox="1"/>
          <p:nvPr>
            <p:ph idx="1" type="body"/>
          </p:nvPr>
        </p:nvSpPr>
        <p:spPr>
          <a:xfrm>
            <a:off x="980250" y="960800"/>
            <a:ext cx="4578900" cy="3497400"/>
          </a:xfrm>
          <a:prstGeom prst="rect">
            <a:avLst/>
          </a:prstGeom>
        </p:spPr>
        <p:txBody>
          <a:bodyPr anchorCtr="0" anchor="t" bIns="68575" lIns="68575" spcFirstLastPara="1" rIns="68575" wrap="square" tIns="68575">
            <a:noAutofit/>
          </a:bodyPr>
          <a:lstStyle/>
          <a:p>
            <a:pPr indent="-419100" lvl="0" marL="457200" rtl="0" algn="l">
              <a:spcBef>
                <a:spcPts val="0"/>
              </a:spcBef>
              <a:spcAft>
                <a:spcPts val="0"/>
              </a:spcAft>
              <a:buClr>
                <a:srgbClr val="898989"/>
              </a:buClr>
              <a:buSzPts val="3000"/>
              <a:buChar char="●"/>
            </a:pPr>
            <a:r>
              <a:rPr lang="en" sz="3000">
                <a:solidFill>
                  <a:srgbClr val="898989"/>
                </a:solidFill>
              </a:rPr>
              <a:t>Learner mindset</a:t>
            </a:r>
            <a:endParaRPr sz="3000">
              <a:solidFill>
                <a:srgbClr val="898989"/>
              </a:solidFill>
            </a:endParaRPr>
          </a:p>
          <a:p>
            <a:pPr indent="-419100" lvl="0" marL="457200" rtl="0" algn="l">
              <a:spcBef>
                <a:spcPts val="0"/>
              </a:spcBef>
              <a:spcAft>
                <a:spcPts val="0"/>
              </a:spcAft>
              <a:buClr>
                <a:srgbClr val="898989"/>
              </a:buClr>
              <a:buSzPts val="3000"/>
              <a:buChar char="●"/>
            </a:pPr>
            <a:r>
              <a:rPr lang="en" sz="3000">
                <a:solidFill>
                  <a:srgbClr val="898989"/>
                </a:solidFill>
              </a:rPr>
              <a:t>Be vulnerable</a:t>
            </a:r>
            <a:endParaRPr sz="3000">
              <a:solidFill>
                <a:srgbClr val="898989"/>
              </a:solidFill>
            </a:endParaRPr>
          </a:p>
          <a:p>
            <a:pPr indent="-419100" lvl="0" marL="457200" rtl="0" algn="l">
              <a:spcBef>
                <a:spcPts val="0"/>
              </a:spcBef>
              <a:spcAft>
                <a:spcPts val="0"/>
              </a:spcAft>
              <a:buSzPts val="3000"/>
              <a:buChar char="●"/>
            </a:pPr>
            <a:r>
              <a:rPr lang="en" sz="3000"/>
              <a:t>Speak with the intention of being heard–listen with the possibility changing your thinking</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t/>
            </a:r>
            <a:endParaRPr sz="3000"/>
          </a:p>
        </p:txBody>
      </p:sp>
      <p:pic>
        <p:nvPicPr>
          <p:cNvPr id="792" name="Google Shape;792;p150"/>
          <p:cNvPicPr preferRelativeResize="0"/>
          <p:nvPr/>
        </p:nvPicPr>
        <p:blipFill>
          <a:blip r:embed="rId3">
            <a:alphaModFix/>
          </a:blip>
          <a:stretch>
            <a:fillRect/>
          </a:stretch>
        </p:blipFill>
        <p:spPr>
          <a:xfrm>
            <a:off x="5598062" y="1284225"/>
            <a:ext cx="2155607" cy="3173981"/>
          </a:xfrm>
          <a:prstGeom prst="rect">
            <a:avLst/>
          </a:prstGeom>
          <a:noFill/>
          <a:ln>
            <a:noFill/>
          </a:ln>
        </p:spPr>
      </p:pic>
      <p:sp>
        <p:nvSpPr>
          <p:cNvPr id="793" name="Google Shape;793;p150"/>
          <p:cNvSpPr txBox="1"/>
          <p:nvPr/>
        </p:nvSpPr>
        <p:spPr>
          <a:xfrm>
            <a:off x="5493033" y="4458206"/>
            <a:ext cx="23655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None/>
            </a:pPr>
            <a:r>
              <a:rPr lang="en" sz="700">
                <a:solidFill>
                  <a:srgbClr val="A0A0A0"/>
                </a:solidFill>
              </a:rPr>
              <a:t>(Rhys, Writing from the Beginner’s Mind)</a:t>
            </a:r>
            <a:endParaRPr sz="700">
              <a:solidFill>
                <a:srgbClr val="A0A0A0"/>
              </a:solidFill>
            </a:endParaRPr>
          </a:p>
          <a:p>
            <a:pPr indent="0" lvl="0" marL="0" marR="0" rtl="0" algn="l">
              <a:lnSpc>
                <a:spcPct val="100000"/>
              </a:lnSpc>
              <a:spcBef>
                <a:spcPts val="0"/>
              </a:spcBef>
              <a:spcAft>
                <a:spcPts val="0"/>
              </a:spcAft>
              <a:buNone/>
            </a:pPr>
            <a:r>
              <a:t/>
            </a:r>
            <a:endParaRPr sz="700">
              <a:solidFill>
                <a:srgbClr val="A0A0A0"/>
              </a:solidFill>
            </a:endParaRPr>
          </a:p>
        </p:txBody>
      </p:sp>
    </p:spTree>
  </p:cSld>
  <p:clrMapOvr>
    <a:masterClrMapping/>
  </p:clrMapOvr>
</p:sld>
</file>

<file path=ppt/slides/slide2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7" name="Shape 2907"/>
        <p:cNvGrpSpPr/>
        <p:nvPr/>
      </p:nvGrpSpPr>
      <p:grpSpPr>
        <a:xfrm>
          <a:off x="0" y="0"/>
          <a:ext cx="0" cy="0"/>
          <a:chOff x="0" y="0"/>
          <a:chExt cx="0" cy="0"/>
        </a:xfrm>
      </p:grpSpPr>
      <p:sp>
        <p:nvSpPr>
          <p:cNvPr id="2908" name="Google Shape;2908;p330"/>
          <p:cNvSpPr txBox="1"/>
          <p:nvPr>
            <p:ph type="title"/>
          </p:nvPr>
        </p:nvSpPr>
        <p:spPr>
          <a:xfrm>
            <a:off x="2200450" y="2768575"/>
            <a:ext cx="6612300" cy="17958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lang="en" sz="3800"/>
              <a:t>Discuss the new challenges introduced to this remodeled cell.</a:t>
            </a:r>
            <a:endParaRPr sz="3800"/>
          </a:p>
        </p:txBody>
      </p:sp>
      <p:sp>
        <p:nvSpPr>
          <p:cNvPr id="2909" name="Google Shape;2909;p330"/>
          <p:cNvSpPr/>
          <p:nvPr/>
        </p:nvSpPr>
        <p:spPr>
          <a:xfrm>
            <a:off x="689150" y="4064864"/>
            <a:ext cx="1511298" cy="735804"/>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00">
              <a:solidFill>
                <a:srgbClr val="272727"/>
              </a:solidFill>
              <a:latin typeface="Arial"/>
              <a:ea typeface="Arial"/>
              <a:cs typeface="Arial"/>
              <a:sym typeface="Arial"/>
            </a:endParaRPr>
          </a:p>
        </p:txBody>
      </p:sp>
      <p:pic>
        <p:nvPicPr>
          <p:cNvPr id="2910" name="Google Shape;2910;p330"/>
          <p:cNvPicPr preferRelativeResize="0"/>
          <p:nvPr/>
        </p:nvPicPr>
        <p:blipFill rotWithShape="1">
          <a:blip r:embed="rId3">
            <a:alphaModFix/>
          </a:blip>
          <a:srcRect b="39007" l="13450" r="60955" t="15462"/>
          <a:stretch/>
        </p:blipFill>
        <p:spPr>
          <a:xfrm>
            <a:off x="621802" y="1731625"/>
            <a:ext cx="1511299" cy="1680249"/>
          </a:xfrm>
          <a:prstGeom prst="rect">
            <a:avLst/>
          </a:prstGeom>
          <a:noFill/>
          <a:ln>
            <a:noFill/>
          </a:ln>
        </p:spPr>
      </p:pic>
      <p:pic>
        <p:nvPicPr>
          <p:cNvPr id="2911" name="Google Shape;2911;p330"/>
          <p:cNvPicPr preferRelativeResize="0"/>
          <p:nvPr/>
        </p:nvPicPr>
        <p:blipFill>
          <a:blip r:embed="rId4">
            <a:alphaModFix/>
          </a:blip>
          <a:stretch>
            <a:fillRect/>
          </a:stretch>
        </p:blipFill>
        <p:spPr>
          <a:xfrm>
            <a:off x="3619325" y="343178"/>
            <a:ext cx="2310475" cy="2275150"/>
          </a:xfrm>
          <a:prstGeom prst="rect">
            <a:avLst/>
          </a:prstGeom>
          <a:noFill/>
          <a:ln>
            <a:noFill/>
          </a:ln>
        </p:spPr>
      </p:pic>
    </p:spTree>
  </p:cSld>
  <p:clrMapOvr>
    <a:masterClrMapping/>
  </p:clrMapOvr>
</p:sld>
</file>

<file path=ppt/slides/slide2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5" name="Shape 2915"/>
        <p:cNvGrpSpPr/>
        <p:nvPr/>
      </p:nvGrpSpPr>
      <p:grpSpPr>
        <a:xfrm>
          <a:off x="0" y="0"/>
          <a:ext cx="0" cy="0"/>
          <a:chOff x="0" y="0"/>
          <a:chExt cx="0" cy="0"/>
        </a:xfrm>
      </p:grpSpPr>
      <p:sp>
        <p:nvSpPr>
          <p:cNvPr id="2916" name="Google Shape;2916;p331"/>
          <p:cNvSpPr txBox="1"/>
          <p:nvPr>
            <p:ph type="title"/>
          </p:nvPr>
        </p:nvSpPr>
        <p:spPr>
          <a:xfrm>
            <a:off x="5553826" y="4549975"/>
            <a:ext cx="3081300" cy="408300"/>
          </a:xfrm>
          <a:prstGeom prst="rect">
            <a:avLst/>
          </a:prstGeom>
        </p:spPr>
        <p:txBody>
          <a:bodyPr anchorCtr="0" anchor="t" bIns="34275" lIns="68575" spcFirstLastPara="1" rIns="68575" wrap="square" tIns="34275">
            <a:noAutofit/>
          </a:bodyPr>
          <a:lstStyle/>
          <a:p>
            <a:pPr indent="-356870" lvl="0" marL="457200" rtl="0" algn="l">
              <a:spcBef>
                <a:spcPts val="0"/>
              </a:spcBef>
              <a:spcAft>
                <a:spcPts val="0"/>
              </a:spcAft>
              <a:buSzPts val="2020"/>
              <a:buChar char="+"/>
            </a:pPr>
            <a:r>
              <a:rPr b="1" lang="en" sz="2020"/>
              <a:t>Pentaglycine bridge</a:t>
            </a:r>
            <a:endParaRPr b="1" sz="2020"/>
          </a:p>
        </p:txBody>
      </p:sp>
      <p:pic>
        <p:nvPicPr>
          <p:cNvPr id="2917" name="Google Shape;2917;p331"/>
          <p:cNvPicPr preferRelativeResize="0"/>
          <p:nvPr/>
        </p:nvPicPr>
        <p:blipFill rotWithShape="1">
          <a:blip r:embed="rId3">
            <a:alphaModFix/>
          </a:blip>
          <a:srcRect b="0" l="0" r="4462" t="0"/>
          <a:stretch/>
        </p:blipFill>
        <p:spPr>
          <a:xfrm>
            <a:off x="375063" y="1056050"/>
            <a:ext cx="2084475" cy="4027075"/>
          </a:xfrm>
          <a:prstGeom prst="rect">
            <a:avLst/>
          </a:prstGeom>
          <a:noFill/>
          <a:ln>
            <a:noFill/>
          </a:ln>
        </p:spPr>
      </p:pic>
      <p:pic>
        <p:nvPicPr>
          <p:cNvPr id="2918" name="Google Shape;2918;p331"/>
          <p:cNvPicPr preferRelativeResize="0"/>
          <p:nvPr/>
        </p:nvPicPr>
        <p:blipFill>
          <a:blip r:embed="rId4">
            <a:alphaModFix/>
          </a:blip>
          <a:stretch>
            <a:fillRect/>
          </a:stretch>
        </p:blipFill>
        <p:spPr>
          <a:xfrm>
            <a:off x="3255125" y="1281900"/>
            <a:ext cx="2148925" cy="3228525"/>
          </a:xfrm>
          <a:prstGeom prst="rect">
            <a:avLst/>
          </a:prstGeom>
          <a:noFill/>
          <a:ln>
            <a:noFill/>
          </a:ln>
        </p:spPr>
      </p:pic>
      <p:pic>
        <p:nvPicPr>
          <p:cNvPr id="2919" name="Google Shape;2919;p331"/>
          <p:cNvPicPr preferRelativeResize="0"/>
          <p:nvPr/>
        </p:nvPicPr>
        <p:blipFill>
          <a:blip r:embed="rId5">
            <a:alphaModFix/>
          </a:blip>
          <a:stretch>
            <a:fillRect/>
          </a:stretch>
        </p:blipFill>
        <p:spPr>
          <a:xfrm>
            <a:off x="5553825" y="1242325"/>
            <a:ext cx="2148925" cy="3307650"/>
          </a:xfrm>
          <a:prstGeom prst="rect">
            <a:avLst/>
          </a:prstGeom>
          <a:noFill/>
          <a:ln>
            <a:noFill/>
          </a:ln>
        </p:spPr>
      </p:pic>
      <p:sp>
        <p:nvSpPr>
          <p:cNvPr id="2920" name="Google Shape;2920;p331"/>
          <p:cNvSpPr txBox="1"/>
          <p:nvPr/>
        </p:nvSpPr>
        <p:spPr>
          <a:xfrm>
            <a:off x="714325" y="619375"/>
            <a:ext cx="15426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500">
                <a:solidFill>
                  <a:schemeClr val="dk1"/>
                </a:solidFill>
              </a:rPr>
              <a:t>Gram (-)</a:t>
            </a:r>
            <a:endParaRPr b="1" sz="2500">
              <a:solidFill>
                <a:schemeClr val="dk1"/>
              </a:solidFill>
            </a:endParaRPr>
          </a:p>
        </p:txBody>
      </p:sp>
      <p:sp>
        <p:nvSpPr>
          <p:cNvPr id="2921" name="Google Shape;2921;p331"/>
          <p:cNvSpPr txBox="1"/>
          <p:nvPr/>
        </p:nvSpPr>
        <p:spPr>
          <a:xfrm>
            <a:off x="4843481" y="708025"/>
            <a:ext cx="18081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500">
                <a:solidFill>
                  <a:schemeClr val="dk1"/>
                </a:solidFill>
              </a:rPr>
              <a:t>Gram (+)</a:t>
            </a:r>
            <a:endParaRPr b="1" sz="2500">
              <a:solidFill>
                <a:schemeClr val="dk1"/>
              </a:solidFill>
            </a:endParaRPr>
          </a:p>
        </p:txBody>
      </p:sp>
      <p:sp>
        <p:nvSpPr>
          <p:cNvPr id="2922" name="Google Shape;2922;p331"/>
          <p:cNvSpPr txBox="1"/>
          <p:nvPr/>
        </p:nvSpPr>
        <p:spPr>
          <a:xfrm>
            <a:off x="76050" y="0"/>
            <a:ext cx="8991900" cy="6651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1"/>
                </a:solidFill>
              </a:rPr>
              <a:t>What questions surface as you model the different envelope structures?</a:t>
            </a:r>
            <a:endParaRPr b="1" sz="2000">
              <a:solidFill>
                <a:schemeClr val="dk1"/>
              </a:solidFill>
            </a:endParaRPr>
          </a:p>
        </p:txBody>
      </p:sp>
    </p:spTree>
  </p:cSld>
  <p:clrMapOvr>
    <a:masterClrMapping/>
  </p:clrMapOvr>
</p:sld>
</file>

<file path=ppt/slides/slide2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6" name="Shape 2926"/>
        <p:cNvGrpSpPr/>
        <p:nvPr/>
      </p:nvGrpSpPr>
      <p:grpSpPr>
        <a:xfrm>
          <a:off x="0" y="0"/>
          <a:ext cx="0" cy="0"/>
          <a:chOff x="0" y="0"/>
          <a:chExt cx="0" cy="0"/>
        </a:xfrm>
      </p:grpSpPr>
      <p:sp>
        <p:nvSpPr>
          <p:cNvPr id="2927" name="Google Shape;2927;p332"/>
          <p:cNvSpPr txBox="1"/>
          <p:nvPr>
            <p:ph type="title"/>
          </p:nvPr>
        </p:nvSpPr>
        <p:spPr>
          <a:xfrm>
            <a:off x="6768995" y="3325000"/>
            <a:ext cx="6417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IM</a:t>
            </a:r>
            <a:endParaRPr/>
          </a:p>
        </p:txBody>
      </p:sp>
      <p:pic>
        <p:nvPicPr>
          <p:cNvPr id="2928" name="Google Shape;2928;p332"/>
          <p:cNvPicPr preferRelativeResize="0"/>
          <p:nvPr/>
        </p:nvPicPr>
        <p:blipFill>
          <a:blip r:embed="rId3">
            <a:alphaModFix/>
          </a:blip>
          <a:stretch>
            <a:fillRect/>
          </a:stretch>
        </p:blipFill>
        <p:spPr>
          <a:xfrm>
            <a:off x="762150" y="718900"/>
            <a:ext cx="6077972" cy="4056925"/>
          </a:xfrm>
          <a:prstGeom prst="rect">
            <a:avLst/>
          </a:prstGeom>
          <a:noFill/>
          <a:ln>
            <a:noFill/>
          </a:ln>
        </p:spPr>
      </p:pic>
    </p:spTree>
  </p:cSld>
  <p:clrMapOvr>
    <a:masterClrMapping/>
  </p:clrMapOvr>
</p:sld>
</file>

<file path=ppt/slides/slide2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2" name="Shape 2932"/>
        <p:cNvGrpSpPr/>
        <p:nvPr/>
      </p:nvGrpSpPr>
      <p:grpSpPr>
        <a:xfrm>
          <a:off x="0" y="0"/>
          <a:ext cx="0" cy="0"/>
          <a:chOff x="0" y="0"/>
          <a:chExt cx="0" cy="0"/>
        </a:xfrm>
      </p:grpSpPr>
      <p:sp>
        <p:nvSpPr>
          <p:cNvPr id="2933" name="Google Shape;2933;p333"/>
          <p:cNvSpPr txBox="1"/>
          <p:nvPr>
            <p:ph type="title"/>
          </p:nvPr>
        </p:nvSpPr>
        <p:spPr>
          <a:xfrm>
            <a:off x="762144" y="310601"/>
            <a:ext cx="6883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t/>
            </a:r>
            <a:endParaRPr/>
          </a:p>
        </p:txBody>
      </p:sp>
      <p:pic>
        <p:nvPicPr>
          <p:cNvPr id="2934" name="Google Shape;2934;p333"/>
          <p:cNvPicPr preferRelativeResize="0"/>
          <p:nvPr/>
        </p:nvPicPr>
        <p:blipFill>
          <a:blip r:embed="rId3">
            <a:alphaModFix/>
          </a:blip>
          <a:stretch>
            <a:fillRect/>
          </a:stretch>
        </p:blipFill>
        <p:spPr>
          <a:xfrm>
            <a:off x="771500" y="233101"/>
            <a:ext cx="6865110" cy="4119801"/>
          </a:xfrm>
          <a:prstGeom prst="rect">
            <a:avLst/>
          </a:prstGeom>
          <a:noFill/>
          <a:ln>
            <a:noFill/>
          </a:ln>
        </p:spPr>
      </p:pic>
      <p:sp>
        <p:nvSpPr>
          <p:cNvPr id="2935" name="Google Shape;2935;p333"/>
          <p:cNvSpPr txBox="1"/>
          <p:nvPr/>
        </p:nvSpPr>
        <p:spPr>
          <a:xfrm>
            <a:off x="484150" y="4620300"/>
            <a:ext cx="7966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https://portlandpress.com/view-large/figure/3601449/BST-2023-0027C.01.tif</a:t>
            </a:r>
            <a:endParaRPr/>
          </a:p>
        </p:txBody>
      </p:sp>
    </p:spTree>
  </p:cSld>
  <p:clrMapOvr>
    <a:masterClrMapping/>
  </p:clrMapOvr>
</p:sld>
</file>

<file path=ppt/slides/slide2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9" name="Shape 2939"/>
        <p:cNvGrpSpPr/>
        <p:nvPr/>
      </p:nvGrpSpPr>
      <p:grpSpPr>
        <a:xfrm>
          <a:off x="0" y="0"/>
          <a:ext cx="0" cy="0"/>
          <a:chOff x="0" y="0"/>
          <a:chExt cx="0" cy="0"/>
        </a:xfrm>
      </p:grpSpPr>
      <p:pic>
        <p:nvPicPr>
          <p:cNvPr id="2940" name="Google Shape;2940;p334" title="Screenshot (1689).png"/>
          <p:cNvPicPr preferRelativeResize="0"/>
          <p:nvPr/>
        </p:nvPicPr>
        <p:blipFill rotWithShape="1">
          <a:blip r:embed="rId3">
            <a:alphaModFix/>
          </a:blip>
          <a:srcRect b="17638" l="14708" r="14785" t="28880"/>
          <a:stretch/>
        </p:blipFill>
        <p:spPr>
          <a:xfrm>
            <a:off x="0" y="0"/>
            <a:ext cx="9144000" cy="4335198"/>
          </a:xfrm>
          <a:prstGeom prst="rect">
            <a:avLst/>
          </a:prstGeom>
          <a:noFill/>
          <a:ln>
            <a:noFill/>
          </a:ln>
        </p:spPr>
      </p:pic>
    </p:spTree>
  </p:cSld>
  <p:clrMapOvr>
    <a:masterClrMapping/>
  </p:clrMapOvr>
</p:sld>
</file>

<file path=ppt/slides/slide2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44" name="Shape 2944"/>
        <p:cNvGrpSpPr/>
        <p:nvPr/>
      </p:nvGrpSpPr>
      <p:grpSpPr>
        <a:xfrm>
          <a:off x="0" y="0"/>
          <a:ext cx="0" cy="0"/>
          <a:chOff x="0" y="0"/>
          <a:chExt cx="0" cy="0"/>
        </a:xfrm>
      </p:grpSpPr>
      <p:pic>
        <p:nvPicPr>
          <p:cNvPr id="2945" name="Google Shape;2945;p335"/>
          <p:cNvPicPr preferRelativeResize="0"/>
          <p:nvPr/>
        </p:nvPicPr>
        <p:blipFill rotWithShape="1">
          <a:blip r:embed="rId3">
            <a:alphaModFix/>
          </a:blip>
          <a:srcRect b="11215" l="21153" r="28687" t="9809"/>
          <a:stretch/>
        </p:blipFill>
        <p:spPr>
          <a:xfrm>
            <a:off x="5152852" y="1198081"/>
            <a:ext cx="3007224" cy="2959176"/>
          </a:xfrm>
          <a:prstGeom prst="rect">
            <a:avLst/>
          </a:prstGeom>
          <a:noFill/>
          <a:ln>
            <a:noFill/>
          </a:ln>
        </p:spPr>
      </p:pic>
      <p:sp>
        <p:nvSpPr>
          <p:cNvPr id="2946" name="Google Shape;2946;p335"/>
          <p:cNvSpPr/>
          <p:nvPr/>
        </p:nvSpPr>
        <p:spPr>
          <a:xfrm>
            <a:off x="1485175" y="1942012"/>
            <a:ext cx="2801250" cy="1259442"/>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00">
              <a:solidFill>
                <a:srgbClr val="272727"/>
              </a:solidFill>
              <a:latin typeface="Arial"/>
              <a:ea typeface="Arial"/>
              <a:cs typeface="Arial"/>
              <a:sym typeface="Arial"/>
            </a:endParaRPr>
          </a:p>
        </p:txBody>
      </p:sp>
      <p:sp>
        <p:nvSpPr>
          <p:cNvPr id="2947" name="Google Shape;2947;p335"/>
          <p:cNvSpPr txBox="1"/>
          <p:nvPr>
            <p:ph type="title"/>
          </p:nvPr>
        </p:nvSpPr>
        <p:spPr>
          <a:xfrm>
            <a:off x="762150" y="310599"/>
            <a:ext cx="6883800" cy="9789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b="1" lang="en" sz="3500"/>
              <a:t>Reflection and Questions</a:t>
            </a:r>
            <a:endParaRPr b="1" sz="3500"/>
          </a:p>
        </p:txBody>
      </p:sp>
    </p:spTree>
  </p:cSld>
  <p:clrMapOvr>
    <a:masterClrMapping/>
  </p:clrMapOvr>
</p:sld>
</file>

<file path=ppt/slides/slide2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1" name="Shape 2951"/>
        <p:cNvGrpSpPr/>
        <p:nvPr/>
      </p:nvGrpSpPr>
      <p:grpSpPr>
        <a:xfrm>
          <a:off x="0" y="0"/>
          <a:ext cx="0" cy="0"/>
          <a:chOff x="0" y="0"/>
          <a:chExt cx="0" cy="0"/>
        </a:xfrm>
      </p:grpSpPr>
      <p:sp>
        <p:nvSpPr>
          <p:cNvPr id="2952" name="Google Shape;2952;p336"/>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Reflection</a:t>
            </a:r>
            <a:endParaRPr/>
          </a:p>
        </p:txBody>
      </p:sp>
      <p:sp>
        <p:nvSpPr>
          <p:cNvPr id="2953" name="Google Shape;2953;p336"/>
          <p:cNvSpPr txBox="1"/>
          <p:nvPr>
            <p:ph idx="1" type="body"/>
          </p:nvPr>
        </p:nvSpPr>
        <p:spPr>
          <a:xfrm>
            <a:off x="706925" y="1211175"/>
            <a:ext cx="7032000" cy="3497400"/>
          </a:xfrm>
          <a:prstGeom prst="rect">
            <a:avLst/>
          </a:prstGeom>
        </p:spPr>
        <p:txBody>
          <a:bodyPr anchorCtr="0" anchor="t" bIns="68575" lIns="68575" spcFirstLastPara="1" rIns="68575" wrap="square" tIns="68575">
            <a:normAutofit fontScale="92500" lnSpcReduction="10000"/>
          </a:bodyPr>
          <a:lstStyle/>
          <a:p>
            <a:pPr indent="0" lvl="0" marL="0" rtl="0" algn="ctr">
              <a:spcBef>
                <a:spcPts val="0"/>
              </a:spcBef>
              <a:spcAft>
                <a:spcPts val="0"/>
              </a:spcAft>
              <a:buNone/>
            </a:pPr>
            <a:r>
              <a:rPr b="1" lang="en" sz="3800">
                <a:latin typeface="Impact"/>
                <a:ea typeface="Impact"/>
                <a:cs typeface="Impact"/>
                <a:sym typeface="Impact"/>
              </a:rPr>
              <a:t>Shout outs!</a:t>
            </a:r>
            <a:endParaRPr b="1" sz="3800">
              <a:latin typeface="Impact"/>
              <a:ea typeface="Impact"/>
              <a:cs typeface="Impact"/>
              <a:sym typeface="Impact"/>
            </a:endParaRPr>
          </a:p>
          <a:p>
            <a:pPr indent="0" lvl="0" marL="0" rtl="0" algn="ctr">
              <a:spcBef>
                <a:spcPts val="0"/>
              </a:spcBef>
              <a:spcAft>
                <a:spcPts val="0"/>
              </a:spcAft>
              <a:buNone/>
            </a:pPr>
            <a:r>
              <a:rPr b="1" lang="en" sz="2200">
                <a:latin typeface="Impact"/>
                <a:ea typeface="Impact"/>
                <a:cs typeface="Impact"/>
                <a:sym typeface="Impact"/>
              </a:rPr>
              <a:t>This work is complicated!</a:t>
            </a:r>
            <a:endParaRPr b="1" sz="2200">
              <a:latin typeface="Impact"/>
              <a:ea typeface="Impact"/>
              <a:cs typeface="Impact"/>
              <a:sym typeface="Impact"/>
            </a:endParaRPr>
          </a:p>
          <a:p>
            <a:pPr indent="0" lvl="0" marL="0" rtl="0" algn="ctr">
              <a:spcBef>
                <a:spcPts val="0"/>
              </a:spcBef>
              <a:spcAft>
                <a:spcPts val="0"/>
              </a:spcAft>
              <a:buNone/>
            </a:pPr>
            <a:r>
              <a:rPr b="1" lang="en" sz="2200">
                <a:latin typeface="Impact"/>
                <a:ea typeface="Impact"/>
                <a:cs typeface="Impact"/>
                <a:sym typeface="Impact"/>
              </a:rPr>
              <a:t>Someone today helped you understand something complex…</a:t>
            </a:r>
            <a:endParaRPr b="1" sz="2200">
              <a:latin typeface="Impact"/>
              <a:ea typeface="Impact"/>
              <a:cs typeface="Impact"/>
              <a:sym typeface="Impact"/>
            </a:endParaRPr>
          </a:p>
          <a:p>
            <a:pPr indent="0" lvl="0" marL="0" rtl="0" algn="l">
              <a:spcBef>
                <a:spcPts val="0"/>
              </a:spcBef>
              <a:spcAft>
                <a:spcPts val="0"/>
              </a:spcAft>
              <a:buNone/>
            </a:pPr>
            <a:r>
              <a:t/>
            </a:r>
            <a:endParaRPr b="1" sz="2200">
              <a:latin typeface="Impact"/>
              <a:ea typeface="Impact"/>
              <a:cs typeface="Impact"/>
              <a:sym typeface="Impact"/>
            </a:endParaRPr>
          </a:p>
          <a:p>
            <a:pPr indent="0" lvl="0" marL="0" rtl="0" algn="ctr">
              <a:spcBef>
                <a:spcPts val="0"/>
              </a:spcBef>
              <a:spcAft>
                <a:spcPts val="0"/>
              </a:spcAft>
              <a:buNone/>
            </a:pPr>
            <a:r>
              <a:rPr b="1" lang="en" sz="3200">
                <a:latin typeface="Impact"/>
                <a:ea typeface="Impact"/>
                <a:cs typeface="Impact"/>
                <a:sym typeface="Impact"/>
              </a:rPr>
              <a:t>Let’s shout them out! </a:t>
            </a:r>
            <a:endParaRPr b="1" sz="3200">
              <a:latin typeface="Impact"/>
              <a:ea typeface="Impact"/>
              <a:cs typeface="Impact"/>
              <a:sym typeface="Impact"/>
            </a:endParaRPr>
          </a:p>
          <a:p>
            <a:pPr indent="0" lvl="0" marL="0" rtl="0" algn="ctr">
              <a:spcBef>
                <a:spcPts val="0"/>
              </a:spcBef>
              <a:spcAft>
                <a:spcPts val="0"/>
              </a:spcAft>
              <a:buNone/>
            </a:pPr>
            <a:r>
              <a:rPr b="1" lang="en" sz="3200">
                <a:latin typeface="Impact"/>
                <a:ea typeface="Impact"/>
                <a:cs typeface="Impact"/>
                <a:sym typeface="Impact"/>
              </a:rPr>
              <a:t>Stand, share, give them the badge!</a:t>
            </a:r>
            <a:endParaRPr b="1" sz="3200">
              <a:latin typeface="Impact"/>
              <a:ea typeface="Impact"/>
              <a:cs typeface="Impact"/>
              <a:sym typeface="Impact"/>
            </a:endParaRPr>
          </a:p>
          <a:p>
            <a:pPr indent="0" lvl="0" marL="0" rtl="0" algn="ctr">
              <a:spcBef>
                <a:spcPts val="0"/>
              </a:spcBef>
              <a:spcAft>
                <a:spcPts val="0"/>
              </a:spcAft>
              <a:buNone/>
            </a:pPr>
            <a:r>
              <a:rPr b="1" lang="en" sz="3200">
                <a:latin typeface="Impact"/>
                <a:ea typeface="Impact"/>
                <a:cs typeface="Impact"/>
                <a:sym typeface="Impact"/>
              </a:rPr>
              <a:t>Add to the front of your notebook…</a:t>
            </a:r>
            <a:endParaRPr b="1" sz="3200">
              <a:latin typeface="Impact"/>
              <a:ea typeface="Impact"/>
              <a:cs typeface="Impact"/>
              <a:sym typeface="Impact"/>
            </a:endParaRPr>
          </a:p>
          <a:p>
            <a:pPr indent="0" lvl="0" marL="0" rtl="0" algn="ctr">
              <a:spcBef>
                <a:spcPts val="0"/>
              </a:spcBef>
              <a:spcAft>
                <a:spcPts val="0"/>
              </a:spcAft>
              <a:buNone/>
            </a:pPr>
            <a:r>
              <a:rPr b="1" i="1" lang="en" sz="2000">
                <a:latin typeface="Impact"/>
                <a:ea typeface="Impact"/>
                <a:cs typeface="Impact"/>
                <a:sym typeface="Impact"/>
              </a:rPr>
              <a:t>there might be more coming ; )</a:t>
            </a:r>
            <a:endParaRPr b="1" i="1" sz="2000">
              <a:latin typeface="Impact"/>
              <a:ea typeface="Impact"/>
              <a:cs typeface="Impact"/>
              <a:sym typeface="Impact"/>
            </a:endParaRPr>
          </a:p>
        </p:txBody>
      </p:sp>
      <p:pic>
        <p:nvPicPr>
          <p:cNvPr id="2954" name="Google Shape;2954;p336" title="Screenshot 2026-06-19 at 4.20.01 PM.png"/>
          <p:cNvPicPr preferRelativeResize="0"/>
          <p:nvPr/>
        </p:nvPicPr>
        <p:blipFill>
          <a:blip r:embed="rId3">
            <a:alphaModFix/>
          </a:blip>
          <a:stretch>
            <a:fillRect/>
          </a:stretch>
        </p:blipFill>
        <p:spPr>
          <a:xfrm>
            <a:off x="7121200" y="0"/>
            <a:ext cx="2022800" cy="1887375"/>
          </a:xfrm>
          <a:prstGeom prst="rect">
            <a:avLst/>
          </a:prstGeom>
          <a:noFill/>
          <a:ln>
            <a:noFill/>
          </a:ln>
        </p:spPr>
      </p:pic>
    </p:spTree>
  </p:cSld>
  <p:clrMapOvr>
    <a:masterClrMapping/>
  </p:clrMapOvr>
</p:sld>
</file>

<file path=ppt/slides/slide2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8" name="Shape 2958"/>
        <p:cNvGrpSpPr/>
        <p:nvPr/>
      </p:nvGrpSpPr>
      <p:grpSpPr>
        <a:xfrm>
          <a:off x="0" y="0"/>
          <a:ext cx="0" cy="0"/>
          <a:chOff x="0" y="0"/>
          <a:chExt cx="0" cy="0"/>
        </a:xfrm>
      </p:grpSpPr>
      <p:sp>
        <p:nvSpPr>
          <p:cNvPr id="2959" name="Google Shape;2959;p337"/>
          <p:cNvSpPr txBox="1"/>
          <p:nvPr>
            <p:ph type="title"/>
          </p:nvPr>
        </p:nvSpPr>
        <p:spPr>
          <a:xfrm>
            <a:off x="2296825" y="1443825"/>
            <a:ext cx="5699400" cy="13827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None/>
            </a:pPr>
            <a:r>
              <a:rPr i="1" lang="en" sz="4100"/>
              <a:t>What questions are lingering?</a:t>
            </a:r>
            <a:endParaRPr i="1" sz="4100"/>
          </a:p>
        </p:txBody>
      </p:sp>
      <p:pic>
        <p:nvPicPr>
          <p:cNvPr id="2960" name="Google Shape;2960;p337"/>
          <p:cNvPicPr preferRelativeResize="0"/>
          <p:nvPr/>
        </p:nvPicPr>
        <p:blipFill>
          <a:blip r:embed="rId3">
            <a:alphaModFix/>
          </a:blip>
          <a:stretch>
            <a:fillRect/>
          </a:stretch>
        </p:blipFill>
        <p:spPr>
          <a:xfrm>
            <a:off x="181175" y="1173694"/>
            <a:ext cx="2070411" cy="2713806"/>
          </a:xfrm>
          <a:prstGeom prst="rect">
            <a:avLst/>
          </a:prstGeom>
          <a:noFill/>
          <a:ln>
            <a:noFill/>
          </a:ln>
        </p:spPr>
      </p:pic>
    </p:spTree>
  </p:cSld>
  <p:clrMapOvr>
    <a:masterClrMapping/>
  </p:clrMapOvr>
</p:sld>
</file>

<file path=ppt/slides/slide2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4" name="Shape 2964"/>
        <p:cNvGrpSpPr/>
        <p:nvPr/>
      </p:nvGrpSpPr>
      <p:grpSpPr>
        <a:xfrm>
          <a:off x="0" y="0"/>
          <a:ext cx="0" cy="0"/>
          <a:chOff x="0" y="0"/>
          <a:chExt cx="0" cy="0"/>
        </a:xfrm>
      </p:grpSpPr>
      <p:sp>
        <p:nvSpPr>
          <p:cNvPr id="2965" name="Google Shape;2965;p338"/>
          <p:cNvSpPr txBox="1"/>
          <p:nvPr>
            <p:ph type="title"/>
          </p:nvPr>
        </p:nvSpPr>
        <p:spPr>
          <a:xfrm>
            <a:off x="311700" y="445025"/>
            <a:ext cx="8520600" cy="572700"/>
          </a:xfrm>
          <a:prstGeom prst="rect">
            <a:avLst/>
          </a:prstGeom>
        </p:spPr>
        <p:txBody>
          <a:bodyPr anchorCtr="0" anchor="t" bIns="68575" lIns="68575" spcFirstLastPara="1" rIns="68575" wrap="square" tIns="68575">
            <a:normAutofit fontScale="90000"/>
          </a:bodyPr>
          <a:lstStyle/>
          <a:p>
            <a:pPr indent="0" lvl="0" marL="0" rtl="0" algn="l">
              <a:spcBef>
                <a:spcPts val="0"/>
              </a:spcBef>
              <a:spcAft>
                <a:spcPts val="0"/>
              </a:spcAft>
              <a:buNone/>
            </a:pPr>
            <a:r>
              <a:t/>
            </a:r>
            <a:endParaRPr/>
          </a:p>
        </p:txBody>
      </p:sp>
      <p:pic>
        <p:nvPicPr>
          <p:cNvPr id="2966" name="Google Shape;2966;p338"/>
          <p:cNvPicPr preferRelativeResize="0"/>
          <p:nvPr/>
        </p:nvPicPr>
        <p:blipFill rotWithShape="1">
          <a:blip r:embed="rId3">
            <a:alphaModFix/>
          </a:blip>
          <a:srcRect b="15709" l="0" r="0" t="20642"/>
          <a:stretch/>
        </p:blipFill>
        <p:spPr>
          <a:xfrm>
            <a:off x="0" y="0"/>
            <a:ext cx="9144000" cy="4365070"/>
          </a:xfrm>
          <a:prstGeom prst="rect">
            <a:avLst/>
          </a:prstGeom>
          <a:noFill/>
          <a:ln>
            <a:noFill/>
          </a:ln>
        </p:spPr>
      </p:pic>
      <p:sp>
        <p:nvSpPr>
          <p:cNvPr id="2967" name="Google Shape;2967;p338"/>
          <p:cNvSpPr/>
          <p:nvPr/>
        </p:nvSpPr>
        <p:spPr>
          <a:xfrm rot="5400000">
            <a:off x="3213200" y="4084975"/>
            <a:ext cx="316200" cy="3504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68" name="Google Shape;2968;p338"/>
          <p:cNvSpPr txBox="1"/>
          <p:nvPr/>
        </p:nvSpPr>
        <p:spPr>
          <a:xfrm>
            <a:off x="3029425" y="4365075"/>
            <a:ext cx="803400" cy="31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rPr>
              <a:t>Fixative</a:t>
            </a:r>
            <a:endParaRPr sz="1300">
              <a:solidFill>
                <a:schemeClr val="dk1"/>
              </a:solidFill>
            </a:endParaRPr>
          </a:p>
        </p:txBody>
      </p:sp>
    </p:spTree>
  </p:cSld>
  <p:clrMapOvr>
    <a:masterClrMapping/>
  </p:clrMapOvr>
</p:sld>
</file>

<file path=ppt/slides/slide2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972" name="Shape 2972"/>
        <p:cNvGrpSpPr/>
        <p:nvPr/>
      </p:nvGrpSpPr>
      <p:grpSpPr>
        <a:xfrm>
          <a:off x="0" y="0"/>
          <a:ext cx="0" cy="0"/>
          <a:chOff x="0" y="0"/>
          <a:chExt cx="0" cy="0"/>
        </a:xfrm>
      </p:grpSpPr>
      <p:pic>
        <p:nvPicPr>
          <p:cNvPr id="2973" name="Google Shape;2973;p339"/>
          <p:cNvPicPr preferRelativeResize="0"/>
          <p:nvPr/>
        </p:nvPicPr>
        <p:blipFill rotWithShape="1">
          <a:blip r:embed="rId3">
            <a:alphaModFix/>
          </a:blip>
          <a:srcRect b="2680" l="0" r="11340" t="-2680"/>
          <a:stretch/>
        </p:blipFill>
        <p:spPr>
          <a:xfrm>
            <a:off x="2009425" y="144175"/>
            <a:ext cx="6759001" cy="4855150"/>
          </a:xfrm>
          <a:prstGeom prst="rect">
            <a:avLst/>
          </a:prstGeom>
          <a:noFill/>
          <a:ln>
            <a:noFill/>
          </a:ln>
        </p:spPr>
      </p:pic>
      <p:cxnSp>
        <p:nvCxnSpPr>
          <p:cNvPr id="2974" name="Google Shape;2974;p339"/>
          <p:cNvCxnSpPr/>
          <p:nvPr/>
        </p:nvCxnSpPr>
        <p:spPr>
          <a:xfrm>
            <a:off x="2230225" y="13350"/>
            <a:ext cx="35700" cy="5121900"/>
          </a:xfrm>
          <a:prstGeom prst="straightConnector1">
            <a:avLst/>
          </a:prstGeom>
          <a:noFill/>
          <a:ln cap="flat" cmpd="sng" w="38100">
            <a:solidFill>
              <a:schemeClr val="dk2"/>
            </a:solidFill>
            <a:prstDash val="solid"/>
            <a:round/>
            <a:headEnd len="med" w="med" type="none"/>
            <a:tailEnd len="med" w="med" type="none"/>
          </a:ln>
        </p:spPr>
      </p:cxnSp>
      <p:sp>
        <p:nvSpPr>
          <p:cNvPr id="2975" name="Google Shape;2975;p339"/>
          <p:cNvSpPr txBox="1"/>
          <p:nvPr/>
        </p:nvSpPr>
        <p:spPr>
          <a:xfrm>
            <a:off x="122050" y="1993250"/>
            <a:ext cx="2013600" cy="240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700">
                <a:solidFill>
                  <a:schemeClr val="dk1"/>
                </a:solidFill>
              </a:rPr>
              <a:t>Compare:</a:t>
            </a:r>
            <a:endParaRPr b="1" sz="2700">
              <a:solidFill>
                <a:schemeClr val="dk1"/>
              </a:solidFill>
            </a:endParaRPr>
          </a:p>
          <a:p>
            <a:pPr indent="0" lvl="0" marL="0" rtl="0" algn="ctr">
              <a:spcBef>
                <a:spcPts val="0"/>
              </a:spcBef>
              <a:spcAft>
                <a:spcPts val="0"/>
              </a:spcAft>
              <a:buNone/>
            </a:pPr>
            <a:r>
              <a:t/>
            </a:r>
            <a:endParaRPr b="1" sz="2300">
              <a:solidFill>
                <a:schemeClr val="dk1"/>
              </a:solidFill>
            </a:endParaRPr>
          </a:p>
          <a:p>
            <a:pPr indent="0" lvl="0" marL="0" rtl="0" algn="ctr">
              <a:spcBef>
                <a:spcPts val="0"/>
              </a:spcBef>
              <a:spcAft>
                <a:spcPts val="0"/>
              </a:spcAft>
              <a:buNone/>
            </a:pPr>
            <a:r>
              <a:rPr b="1" lang="en" sz="2300">
                <a:solidFill>
                  <a:schemeClr val="dk1"/>
                </a:solidFill>
              </a:rPr>
              <a:t>List</a:t>
            </a:r>
            <a:endParaRPr b="1" sz="2300">
              <a:solidFill>
                <a:schemeClr val="dk1"/>
              </a:solidFill>
            </a:endParaRPr>
          </a:p>
          <a:p>
            <a:pPr indent="0" lvl="0" marL="0" rtl="0" algn="ctr">
              <a:spcBef>
                <a:spcPts val="0"/>
              </a:spcBef>
              <a:spcAft>
                <a:spcPts val="0"/>
              </a:spcAft>
              <a:buNone/>
            </a:pPr>
            <a:r>
              <a:rPr b="1" lang="en" sz="2300">
                <a:solidFill>
                  <a:schemeClr val="dk1"/>
                </a:solidFill>
              </a:rPr>
              <a:t>3 similarities</a:t>
            </a:r>
            <a:endParaRPr b="1" sz="2300">
              <a:solidFill>
                <a:schemeClr val="dk1"/>
              </a:solidFill>
            </a:endParaRPr>
          </a:p>
          <a:p>
            <a:pPr indent="0" lvl="0" marL="0" rtl="0" algn="ctr">
              <a:spcBef>
                <a:spcPts val="0"/>
              </a:spcBef>
              <a:spcAft>
                <a:spcPts val="0"/>
              </a:spcAft>
              <a:buNone/>
            </a:pPr>
            <a:r>
              <a:rPr b="1" lang="en" sz="2300">
                <a:solidFill>
                  <a:schemeClr val="dk1"/>
                </a:solidFill>
              </a:rPr>
              <a:t> &amp; </a:t>
            </a:r>
            <a:endParaRPr b="1" sz="2300">
              <a:solidFill>
                <a:schemeClr val="dk1"/>
              </a:solidFill>
            </a:endParaRPr>
          </a:p>
          <a:p>
            <a:pPr indent="0" lvl="0" marL="0" rtl="0" algn="ctr">
              <a:spcBef>
                <a:spcPts val="0"/>
              </a:spcBef>
              <a:spcAft>
                <a:spcPts val="0"/>
              </a:spcAft>
              <a:buNone/>
            </a:pPr>
            <a:r>
              <a:rPr b="1" lang="en" sz="2300">
                <a:solidFill>
                  <a:schemeClr val="dk1"/>
                </a:solidFill>
              </a:rPr>
              <a:t>3 differences</a:t>
            </a:r>
            <a:endParaRPr b="1" sz="2300">
              <a:solidFill>
                <a:schemeClr val="dk1"/>
              </a:solidFill>
            </a:endParaRPr>
          </a:p>
        </p:txBody>
      </p:sp>
      <p:sp>
        <p:nvSpPr>
          <p:cNvPr id="2976" name="Google Shape;2976;p339"/>
          <p:cNvSpPr txBox="1"/>
          <p:nvPr/>
        </p:nvSpPr>
        <p:spPr>
          <a:xfrm>
            <a:off x="2360500" y="3742325"/>
            <a:ext cx="786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lt1"/>
                </a:solidFill>
              </a:rPr>
              <a:t>Per</a:t>
            </a:r>
            <a:endParaRPr>
              <a:solidFill>
                <a:schemeClr val="lt1"/>
              </a:solidFill>
            </a:endParaRPr>
          </a:p>
        </p:txBody>
      </p:sp>
      <p:pic>
        <p:nvPicPr>
          <p:cNvPr id="2977" name="Google Shape;2977;p339"/>
          <p:cNvPicPr preferRelativeResize="0"/>
          <p:nvPr/>
        </p:nvPicPr>
        <p:blipFill rotWithShape="1">
          <a:blip r:embed="rId4">
            <a:alphaModFix/>
          </a:blip>
          <a:srcRect b="38992" l="15237" r="61022" t="15930"/>
          <a:stretch/>
        </p:blipFill>
        <p:spPr>
          <a:xfrm>
            <a:off x="479237" y="403125"/>
            <a:ext cx="1299226" cy="15418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Tree>
  </p:cSld>
  <p:clrMapOvr>
    <a:masterClrMapping/>
  </p:clrMapOvr>
</p:sld>
</file>

<file path=ppt/slides/slide2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1" name="Shape 2981"/>
        <p:cNvGrpSpPr/>
        <p:nvPr/>
      </p:nvGrpSpPr>
      <p:grpSpPr>
        <a:xfrm>
          <a:off x="0" y="0"/>
          <a:ext cx="0" cy="0"/>
          <a:chOff x="0" y="0"/>
          <a:chExt cx="0" cy="0"/>
        </a:xfrm>
      </p:grpSpPr>
      <p:pic>
        <p:nvPicPr>
          <p:cNvPr descr="Please leave a like if you enjoyed this video! I hope that you find it useful wherever you need a fifteen minute timer, such as when cooking or completing sections of an exam!" id="2982" name="Google Shape;2982;p340" title="15 Minute Radial Timer">
            <a:hlinkClick r:id="rId3"/>
          </p:cNvPr>
          <p:cNvPicPr preferRelativeResize="0"/>
          <p:nvPr/>
        </p:nvPicPr>
        <p:blipFill>
          <a:blip r:embed="rId4">
            <a:alphaModFix/>
          </a:blip>
          <a:stretch>
            <a:fillRect/>
          </a:stretch>
        </p:blipFill>
        <p:spPr>
          <a:xfrm>
            <a:off x="152400" y="1524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2"/>
                                        </p:tgtEl>
                                        <p:attrNameLst>
                                          <p:attrName>style.visibility</p:attrName>
                                        </p:attrNameLst>
                                      </p:cBhvr>
                                      <p:to>
                                        <p:strVal val="visible"/>
                                      </p:to>
                                    </p:set>
                                    <p:animEffect filter="fade" transition="in">
                                      <p:cBhvr>
                                        <p:cTn dur="1000"/>
                                        <p:tgtEl>
                                          <p:spTgt spid="29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6" name="Shape 2986"/>
        <p:cNvGrpSpPr/>
        <p:nvPr/>
      </p:nvGrpSpPr>
      <p:grpSpPr>
        <a:xfrm>
          <a:off x="0" y="0"/>
          <a:ext cx="0" cy="0"/>
          <a:chOff x="0" y="0"/>
          <a:chExt cx="0" cy="0"/>
        </a:xfrm>
      </p:grpSpPr>
      <p:sp>
        <p:nvSpPr>
          <p:cNvPr id="2987" name="Google Shape;2987;p341"/>
          <p:cNvSpPr txBox="1"/>
          <p:nvPr/>
        </p:nvSpPr>
        <p:spPr>
          <a:xfrm>
            <a:off x="2320841" y="2266304"/>
            <a:ext cx="3500700" cy="145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3000" u="none" cap="none" strike="noStrike">
                <a:solidFill>
                  <a:schemeClr val="dk1"/>
                </a:solidFill>
                <a:latin typeface="Arial"/>
                <a:ea typeface="Arial"/>
                <a:cs typeface="Arial"/>
                <a:sym typeface="Arial"/>
              </a:rPr>
              <a:t>Penicillin</a:t>
            </a:r>
            <a:endParaRPr sz="1100"/>
          </a:p>
          <a:p>
            <a:pPr indent="0" lvl="0" marL="0" marR="0" rtl="0" algn="ctr">
              <a:spcBef>
                <a:spcPts val="0"/>
              </a:spcBef>
              <a:spcAft>
                <a:spcPts val="0"/>
              </a:spcAft>
              <a:buNone/>
            </a:pPr>
            <a:r>
              <a:rPr b="1" i="0" lang="en" sz="3000" u="none" cap="none" strike="noStrike">
                <a:solidFill>
                  <a:schemeClr val="dk1"/>
                </a:solidFill>
                <a:latin typeface="Arial"/>
                <a:ea typeface="Arial"/>
                <a:cs typeface="Arial"/>
                <a:sym typeface="Arial"/>
              </a:rPr>
              <a:t>&amp;</a:t>
            </a:r>
            <a:endParaRPr sz="1100"/>
          </a:p>
          <a:p>
            <a:pPr indent="0" lvl="0" marL="0" marR="0" rtl="0" algn="ctr">
              <a:spcBef>
                <a:spcPts val="0"/>
              </a:spcBef>
              <a:spcAft>
                <a:spcPts val="0"/>
              </a:spcAft>
              <a:buNone/>
            </a:pPr>
            <a:r>
              <a:rPr b="1" i="0" lang="en" sz="3000" u="none" cap="none" strike="noStrike">
                <a:solidFill>
                  <a:schemeClr val="dk1"/>
                </a:solidFill>
                <a:latin typeface="Arial"/>
                <a:ea typeface="Arial"/>
                <a:cs typeface="Arial"/>
                <a:sym typeface="Arial"/>
              </a:rPr>
              <a:t>Beta-Lactamase</a:t>
            </a:r>
            <a:endParaRPr b="0" i="0" sz="1800" u="none" cap="none" strike="noStrike">
              <a:solidFill>
                <a:schemeClr val="dk1"/>
              </a:solidFill>
              <a:latin typeface="Arial"/>
              <a:ea typeface="Arial"/>
              <a:cs typeface="Arial"/>
              <a:sym typeface="Arial"/>
            </a:endParaRPr>
          </a:p>
        </p:txBody>
      </p:sp>
      <p:pic>
        <p:nvPicPr>
          <p:cNvPr descr="0D6A3935 (1)" id="2988" name="Google Shape;2988;p341"/>
          <p:cNvPicPr preferRelativeResize="0"/>
          <p:nvPr/>
        </p:nvPicPr>
        <p:blipFill rotWithShape="1">
          <a:blip r:embed="rId3">
            <a:alphaModFix/>
          </a:blip>
          <a:srcRect b="0" l="0" r="0" t="0"/>
          <a:stretch/>
        </p:blipFill>
        <p:spPr>
          <a:xfrm>
            <a:off x="6070988" y="986582"/>
            <a:ext cx="2378485" cy="1585170"/>
          </a:xfrm>
          <a:prstGeom prst="rect">
            <a:avLst/>
          </a:prstGeom>
          <a:noFill/>
          <a:ln>
            <a:noFill/>
          </a:ln>
        </p:spPr>
      </p:pic>
      <p:pic>
        <p:nvPicPr>
          <p:cNvPr descr="0D6A9986-1" id="2989" name="Google Shape;2989;p341"/>
          <p:cNvPicPr preferRelativeResize="0"/>
          <p:nvPr/>
        </p:nvPicPr>
        <p:blipFill rotWithShape="1">
          <a:blip r:embed="rId4">
            <a:alphaModFix/>
          </a:blip>
          <a:srcRect b="0" l="0" r="0" t="0"/>
          <a:stretch/>
        </p:blipFill>
        <p:spPr>
          <a:xfrm>
            <a:off x="6106213" y="2856167"/>
            <a:ext cx="2343265" cy="1585168"/>
          </a:xfrm>
          <a:prstGeom prst="rect">
            <a:avLst/>
          </a:prstGeom>
          <a:noFill/>
          <a:ln>
            <a:noFill/>
          </a:ln>
        </p:spPr>
      </p:pic>
    </p:spTree>
  </p:cSld>
  <p:clrMapOvr>
    <a:masterClrMapping/>
  </p:clrMapOvr>
</p:sld>
</file>

<file path=ppt/slides/slide2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3" name="Shape 2993"/>
        <p:cNvGrpSpPr/>
        <p:nvPr/>
      </p:nvGrpSpPr>
      <p:grpSpPr>
        <a:xfrm>
          <a:off x="0" y="0"/>
          <a:ext cx="0" cy="0"/>
          <a:chOff x="0" y="0"/>
          <a:chExt cx="0" cy="0"/>
        </a:xfrm>
      </p:grpSpPr>
      <p:sp>
        <p:nvSpPr>
          <p:cNvPr id="2994" name="Google Shape;2994;p342"/>
          <p:cNvSpPr txBox="1"/>
          <p:nvPr>
            <p:ph type="title"/>
          </p:nvPr>
        </p:nvSpPr>
        <p:spPr>
          <a:xfrm>
            <a:off x="2341579" y="282049"/>
            <a:ext cx="3882600" cy="408300"/>
          </a:xfrm>
          <a:prstGeom prst="rect">
            <a:avLst/>
          </a:prstGeom>
          <a:noFill/>
          <a:ln>
            <a:noFill/>
          </a:ln>
        </p:spPr>
        <p:txBody>
          <a:bodyPr anchorCtr="0" anchor="t" bIns="34275" lIns="68575" spcFirstLastPara="1" rIns="68575" wrap="square" tIns="34275">
            <a:normAutofit/>
          </a:bodyPr>
          <a:lstStyle/>
          <a:p>
            <a:pPr indent="0" lvl="0" marL="0" rtl="0" algn="ctr">
              <a:lnSpc>
                <a:spcPct val="90000"/>
              </a:lnSpc>
              <a:spcBef>
                <a:spcPts val="0"/>
              </a:spcBef>
              <a:spcAft>
                <a:spcPts val="0"/>
              </a:spcAft>
              <a:buClr>
                <a:schemeClr val="dk1"/>
              </a:buClr>
              <a:buSzPts val="1800"/>
              <a:buFont typeface="Arial"/>
              <a:buNone/>
            </a:pPr>
            <a:r>
              <a:rPr lang="en" sz="1800"/>
              <a:t>London,… 2019</a:t>
            </a:r>
            <a:endParaRPr/>
          </a:p>
        </p:txBody>
      </p:sp>
      <p:sp>
        <p:nvSpPr>
          <p:cNvPr id="2995" name="Google Shape;2995;p342"/>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2996" name="Google Shape;2996;p342"/>
          <p:cNvPicPr preferRelativeResize="0"/>
          <p:nvPr/>
        </p:nvPicPr>
        <p:blipFill rotWithShape="1">
          <a:blip r:embed="rId3">
            <a:alphaModFix/>
          </a:blip>
          <a:srcRect b="6664" l="1807" r="0" t="15034"/>
          <a:stretch/>
        </p:blipFill>
        <p:spPr>
          <a:xfrm>
            <a:off x="604514" y="1038104"/>
            <a:ext cx="7575494" cy="4027517"/>
          </a:xfrm>
          <a:prstGeom prst="rect">
            <a:avLst/>
          </a:prstGeom>
          <a:noFill/>
          <a:ln>
            <a:noFill/>
          </a:ln>
        </p:spPr>
      </p:pic>
    </p:spTree>
  </p:cSld>
  <p:clrMapOvr>
    <a:masterClrMapping/>
  </p:clrMapOvr>
</p:sld>
</file>

<file path=ppt/slides/slide2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0" name="Shape 3000"/>
        <p:cNvGrpSpPr/>
        <p:nvPr/>
      </p:nvGrpSpPr>
      <p:grpSpPr>
        <a:xfrm>
          <a:off x="0" y="0"/>
          <a:ext cx="0" cy="0"/>
          <a:chOff x="0" y="0"/>
          <a:chExt cx="0" cy="0"/>
        </a:xfrm>
      </p:grpSpPr>
      <p:sp>
        <p:nvSpPr>
          <p:cNvPr id="3001" name="Google Shape;3001;p343"/>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3002" name="Google Shape;3002;p343"/>
          <p:cNvPicPr preferRelativeResize="0"/>
          <p:nvPr/>
        </p:nvPicPr>
        <p:blipFill rotWithShape="1">
          <a:blip r:embed="rId3">
            <a:alphaModFix/>
          </a:blip>
          <a:srcRect b="6161" l="0" r="0" t="15457"/>
          <a:stretch/>
        </p:blipFill>
        <p:spPr>
          <a:xfrm>
            <a:off x="454603" y="639041"/>
            <a:ext cx="7715251" cy="4031674"/>
          </a:xfrm>
          <a:prstGeom prst="rect">
            <a:avLst/>
          </a:prstGeom>
          <a:noFill/>
          <a:ln>
            <a:noFill/>
          </a:ln>
        </p:spPr>
      </p:pic>
    </p:spTree>
  </p:cSld>
  <p:clrMapOvr>
    <a:masterClrMapping/>
  </p:clrMapOvr>
</p:sld>
</file>

<file path=ppt/slides/slide2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7" name="Shape 3007"/>
        <p:cNvGrpSpPr/>
        <p:nvPr/>
      </p:nvGrpSpPr>
      <p:grpSpPr>
        <a:xfrm>
          <a:off x="0" y="0"/>
          <a:ext cx="0" cy="0"/>
          <a:chOff x="0" y="0"/>
          <a:chExt cx="0" cy="0"/>
        </a:xfrm>
      </p:grpSpPr>
      <p:sp>
        <p:nvSpPr>
          <p:cNvPr id="3008" name="Google Shape;3008;p344"/>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3009" name="Google Shape;3009;p344"/>
          <p:cNvPicPr preferRelativeResize="0"/>
          <p:nvPr/>
        </p:nvPicPr>
        <p:blipFill rotWithShape="1">
          <a:blip r:embed="rId3">
            <a:alphaModFix/>
          </a:blip>
          <a:srcRect b="6364" l="15390" r="0" t="15351"/>
          <a:stretch/>
        </p:blipFill>
        <p:spPr>
          <a:xfrm>
            <a:off x="1082617" y="834973"/>
            <a:ext cx="6528090" cy="4026480"/>
          </a:xfrm>
          <a:prstGeom prst="rect">
            <a:avLst/>
          </a:prstGeom>
          <a:noFill/>
          <a:ln>
            <a:noFill/>
          </a:ln>
        </p:spPr>
      </p:pic>
      <p:grpSp>
        <p:nvGrpSpPr>
          <p:cNvPr id="3010" name="Google Shape;3010;p344"/>
          <p:cNvGrpSpPr/>
          <p:nvPr/>
        </p:nvGrpSpPr>
        <p:grpSpPr>
          <a:xfrm>
            <a:off x="1262495" y="1204381"/>
            <a:ext cx="2708945" cy="2047953"/>
            <a:chOff x="1683326" y="1605841"/>
            <a:chExt cx="3611926" cy="2730604"/>
          </a:xfrm>
        </p:grpSpPr>
        <p:pic>
          <p:nvPicPr>
            <p:cNvPr descr="Photo" id="3011" name="Google Shape;3011;p344"/>
            <p:cNvPicPr preferRelativeResize="0"/>
            <p:nvPr/>
          </p:nvPicPr>
          <p:blipFill rotWithShape="1">
            <a:blip r:embed="rId4">
              <a:alphaModFix/>
            </a:blip>
            <a:srcRect b="32663" l="0" r="0" t="31206"/>
            <a:stretch/>
          </p:blipFill>
          <p:spPr>
            <a:xfrm>
              <a:off x="1683326" y="1605841"/>
              <a:ext cx="3611926" cy="1740031"/>
            </a:xfrm>
            <a:prstGeom prst="rect">
              <a:avLst/>
            </a:prstGeom>
            <a:noFill/>
            <a:ln>
              <a:noFill/>
            </a:ln>
          </p:spPr>
        </p:pic>
        <p:cxnSp>
          <p:nvCxnSpPr>
            <p:cNvPr id="3012" name="Google Shape;3012;p344"/>
            <p:cNvCxnSpPr/>
            <p:nvPr/>
          </p:nvCxnSpPr>
          <p:spPr>
            <a:xfrm>
              <a:off x="2611582" y="2805545"/>
              <a:ext cx="914400" cy="1530900"/>
            </a:xfrm>
            <a:prstGeom prst="straightConnector1">
              <a:avLst/>
            </a:prstGeom>
            <a:noFill/>
            <a:ln cap="flat" cmpd="sng" w="28575">
              <a:solidFill>
                <a:srgbClr val="FF0000"/>
              </a:solidFill>
              <a:prstDash val="solid"/>
              <a:miter lim="8000"/>
              <a:headEnd len="sm" w="sm" type="none"/>
              <a:tailEnd len="sm" w="sm" type="none"/>
            </a:ln>
          </p:spPr>
        </p:cxnSp>
        <p:cxnSp>
          <p:nvCxnSpPr>
            <p:cNvPr id="3013" name="Google Shape;3013;p344"/>
            <p:cNvCxnSpPr/>
            <p:nvPr/>
          </p:nvCxnSpPr>
          <p:spPr>
            <a:xfrm>
              <a:off x="3214255" y="2639291"/>
              <a:ext cx="464100" cy="1638300"/>
            </a:xfrm>
            <a:prstGeom prst="straightConnector1">
              <a:avLst/>
            </a:prstGeom>
            <a:noFill/>
            <a:ln cap="flat" cmpd="sng" w="28575">
              <a:solidFill>
                <a:srgbClr val="FF0000"/>
              </a:solidFill>
              <a:prstDash val="solid"/>
              <a:miter lim="8000"/>
              <a:headEnd len="sm" w="sm" type="none"/>
              <a:tailEnd len="sm" w="sm" type="none"/>
            </a:ln>
          </p:spPr>
        </p:cxnSp>
      </p:grpSp>
    </p:spTree>
  </p:cSld>
  <p:clrMapOvr>
    <a:masterClrMapping/>
  </p:clrMapOvr>
</p:sld>
</file>

<file path=ppt/slides/slide2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7" name="Shape 3017"/>
        <p:cNvGrpSpPr/>
        <p:nvPr/>
      </p:nvGrpSpPr>
      <p:grpSpPr>
        <a:xfrm>
          <a:off x="0" y="0"/>
          <a:ext cx="0" cy="0"/>
          <a:chOff x="0" y="0"/>
          <a:chExt cx="0" cy="0"/>
        </a:xfrm>
      </p:grpSpPr>
      <p:sp>
        <p:nvSpPr>
          <p:cNvPr id="3018" name="Google Shape;3018;p345"/>
          <p:cNvSpPr/>
          <p:nvPr/>
        </p:nvSpPr>
        <p:spPr>
          <a:xfrm>
            <a:off x="513041" y="565392"/>
            <a:ext cx="8287200" cy="458700"/>
          </a:xfrm>
          <a:prstGeom prst="roundRect">
            <a:avLst>
              <a:gd fmla="val 16667" name="adj"/>
            </a:avLst>
          </a:prstGeom>
          <a:solidFill>
            <a:srgbClr val="F2F2F2"/>
          </a:solidFill>
          <a:ln cap="flat" cmpd="sng" w="1430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019" name="Google Shape;3019;p345"/>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3020" name="Google Shape;3020;p345"/>
          <p:cNvPicPr preferRelativeResize="0"/>
          <p:nvPr/>
        </p:nvPicPr>
        <p:blipFill rotWithShape="1">
          <a:blip r:embed="rId3">
            <a:alphaModFix/>
          </a:blip>
          <a:srcRect b="33466" l="16778" r="48115" t="28015"/>
          <a:stretch/>
        </p:blipFill>
        <p:spPr>
          <a:xfrm>
            <a:off x="3837772" y="1090274"/>
            <a:ext cx="5066725" cy="3706090"/>
          </a:xfrm>
          <a:prstGeom prst="rect">
            <a:avLst/>
          </a:prstGeom>
          <a:noFill/>
          <a:ln>
            <a:noFill/>
          </a:ln>
        </p:spPr>
      </p:pic>
      <p:sp>
        <p:nvSpPr>
          <p:cNvPr id="3021" name="Google Shape;3021;p345"/>
          <p:cNvSpPr txBox="1"/>
          <p:nvPr/>
        </p:nvSpPr>
        <p:spPr>
          <a:xfrm>
            <a:off x="4914465" y="4747279"/>
            <a:ext cx="4572900" cy="192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800" u="none" cap="none" strike="noStrike">
                <a:solidFill>
                  <a:srgbClr val="000000"/>
                </a:solidFill>
                <a:latin typeface="Arial"/>
                <a:ea typeface="Arial"/>
                <a:cs typeface="Arial"/>
                <a:sym typeface="Arial"/>
              </a:rPr>
              <a:t>YALE JOURNAL OF BIOLOGY AND MEDICINE 90 (2017), pp.135-145.</a:t>
            </a:r>
            <a:endParaRPr sz="1800">
              <a:solidFill>
                <a:schemeClr val="dk1"/>
              </a:solidFill>
              <a:latin typeface="Arial"/>
              <a:ea typeface="Arial"/>
              <a:cs typeface="Arial"/>
              <a:sym typeface="Arial"/>
            </a:endParaRPr>
          </a:p>
        </p:txBody>
      </p:sp>
      <p:sp>
        <p:nvSpPr>
          <p:cNvPr id="3022" name="Google Shape;3022;p345"/>
          <p:cNvSpPr txBox="1"/>
          <p:nvPr/>
        </p:nvSpPr>
        <p:spPr>
          <a:xfrm>
            <a:off x="759092" y="624099"/>
            <a:ext cx="9086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rgbClr val="FF0000"/>
                </a:solidFill>
                <a:latin typeface="Times New Roman"/>
                <a:ea typeface="Times New Roman"/>
                <a:cs typeface="Times New Roman"/>
                <a:sym typeface="Times New Roman"/>
              </a:rPr>
              <a:t>T</a:t>
            </a:r>
            <a:r>
              <a:rPr b="1" i="0" lang="en" sz="1800" u="none" strike="noStrike">
                <a:solidFill>
                  <a:srgbClr val="FF0000"/>
                </a:solidFill>
                <a:latin typeface="Times New Roman"/>
                <a:ea typeface="Times New Roman"/>
                <a:cs typeface="Times New Roman"/>
                <a:sym typeface="Times New Roman"/>
              </a:rPr>
              <a:t>he discovery of penicillin is one of the greatest milestones in modern medicine.</a:t>
            </a:r>
            <a:endParaRPr b="1" sz="1800">
              <a:solidFill>
                <a:srgbClr val="FF0000"/>
              </a:solidFill>
              <a:latin typeface="Arial"/>
              <a:ea typeface="Arial"/>
              <a:cs typeface="Arial"/>
              <a:sym typeface="Arial"/>
            </a:endParaRPr>
          </a:p>
        </p:txBody>
      </p:sp>
      <p:sp>
        <p:nvSpPr>
          <p:cNvPr id="3023" name="Google Shape;3023;p345"/>
          <p:cNvSpPr txBox="1"/>
          <p:nvPr/>
        </p:nvSpPr>
        <p:spPr>
          <a:xfrm>
            <a:off x="191179" y="1051139"/>
            <a:ext cx="3508800" cy="394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1800" u="none" strike="noStrike">
                <a:solidFill>
                  <a:schemeClr val="dk1"/>
                </a:solidFill>
                <a:latin typeface="Times New Roman"/>
                <a:ea typeface="Times New Roman"/>
                <a:cs typeface="Times New Roman"/>
                <a:sym typeface="Times New Roman"/>
              </a:rPr>
              <a:t>Eight mice were injected with a fatal dose of Group A streptococcus. After one hour, two mice were given a single dose of penicillin (10 mg) and two were given 5 mg of penicillin, plus </a:t>
            </a:r>
            <a:r>
              <a:rPr lang="en" sz="1800">
                <a:solidFill>
                  <a:schemeClr val="dk1"/>
                </a:solidFill>
                <a:latin typeface="Times New Roman"/>
                <a:ea typeface="Times New Roman"/>
                <a:cs typeface="Times New Roman"/>
                <a:sym typeface="Times New Roman"/>
              </a:rPr>
              <a:t>four</a:t>
            </a:r>
            <a:r>
              <a:rPr b="0" i="0" lang="en" sz="1800" u="none" strike="noStrike">
                <a:solidFill>
                  <a:schemeClr val="dk1"/>
                </a:solidFill>
                <a:latin typeface="Times New Roman"/>
                <a:ea typeface="Times New Roman"/>
                <a:cs typeface="Times New Roman"/>
                <a:sym typeface="Times New Roman"/>
              </a:rPr>
              <a:t> additional doses of 5 mg at 3, 5, 7, and 11 hours after infection. Four mice served as controls and received no penicillin. Seventeen hours after the initial infection, all mice in the control group had died, while all the mice that had received a penicillin dose survived.</a:t>
            </a:r>
            <a:endParaRPr sz="1800">
              <a:solidFill>
                <a:schemeClr val="dk1"/>
              </a:solidFill>
              <a:latin typeface="Arial"/>
              <a:ea typeface="Arial"/>
              <a:cs typeface="Arial"/>
              <a:sym typeface="Arial"/>
            </a:endParaRPr>
          </a:p>
        </p:txBody>
      </p:sp>
    </p:spTree>
  </p:cSld>
  <p:clrMapOvr>
    <a:masterClrMapping/>
  </p:clrMapOvr>
</p:sld>
</file>

<file path=ppt/slides/slide2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7" name="Shape 3027"/>
        <p:cNvGrpSpPr/>
        <p:nvPr/>
      </p:nvGrpSpPr>
      <p:grpSpPr>
        <a:xfrm>
          <a:off x="0" y="0"/>
          <a:ext cx="0" cy="0"/>
          <a:chOff x="0" y="0"/>
          <a:chExt cx="0" cy="0"/>
        </a:xfrm>
      </p:grpSpPr>
      <p:sp>
        <p:nvSpPr>
          <p:cNvPr id="3028" name="Google Shape;3028;p346"/>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3029" name="Google Shape;3029;p346"/>
          <p:cNvPicPr preferRelativeResize="0"/>
          <p:nvPr/>
        </p:nvPicPr>
        <p:blipFill rotWithShape="1">
          <a:blip r:embed="rId3">
            <a:alphaModFix/>
          </a:blip>
          <a:srcRect b="8148" l="29796" r="29889" t="15487"/>
          <a:stretch/>
        </p:blipFill>
        <p:spPr>
          <a:xfrm>
            <a:off x="641507" y="814557"/>
            <a:ext cx="3110350" cy="3927894"/>
          </a:xfrm>
          <a:prstGeom prst="rect">
            <a:avLst/>
          </a:prstGeom>
          <a:noFill/>
          <a:ln>
            <a:noFill/>
          </a:ln>
        </p:spPr>
      </p:pic>
      <p:pic>
        <p:nvPicPr>
          <p:cNvPr id="3030" name="Google Shape;3030;p346"/>
          <p:cNvPicPr preferRelativeResize="0"/>
          <p:nvPr/>
        </p:nvPicPr>
        <p:blipFill rotWithShape="1">
          <a:blip r:embed="rId4">
            <a:alphaModFix/>
          </a:blip>
          <a:srcRect b="10108" l="27631" r="26295" t="29113"/>
          <a:stretch/>
        </p:blipFill>
        <p:spPr>
          <a:xfrm>
            <a:off x="4454236" y="814557"/>
            <a:ext cx="4304605" cy="3785564"/>
          </a:xfrm>
          <a:prstGeom prst="rect">
            <a:avLst/>
          </a:prstGeom>
          <a:noFill/>
          <a:ln>
            <a:noFill/>
          </a:ln>
        </p:spPr>
      </p:pic>
      <p:sp>
        <p:nvSpPr>
          <p:cNvPr id="3031" name="Google Shape;3031;p346"/>
          <p:cNvSpPr txBox="1"/>
          <p:nvPr/>
        </p:nvSpPr>
        <p:spPr>
          <a:xfrm>
            <a:off x="4186844" y="4561267"/>
            <a:ext cx="4572000" cy="5001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Arial"/>
                <a:ea typeface="Arial"/>
                <a:cs typeface="Arial"/>
                <a:sym typeface="Arial"/>
              </a:rPr>
              <a:t>https://www.acs.org/education/whatischemistry/landmarks/flemingpenicillin.html</a:t>
            </a:r>
            <a:endParaRPr sz="1100"/>
          </a:p>
        </p:txBody>
      </p:sp>
    </p:spTree>
  </p:cSld>
  <p:clrMapOvr>
    <a:masterClrMapping/>
  </p:clrMapOvr>
</p:sld>
</file>

<file path=ppt/slides/slide2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5" name="Shape 3035"/>
        <p:cNvGrpSpPr/>
        <p:nvPr/>
      </p:nvGrpSpPr>
      <p:grpSpPr>
        <a:xfrm>
          <a:off x="0" y="0"/>
          <a:ext cx="0" cy="0"/>
          <a:chOff x="0" y="0"/>
          <a:chExt cx="0" cy="0"/>
        </a:xfrm>
      </p:grpSpPr>
      <p:sp>
        <p:nvSpPr>
          <p:cNvPr id="3036" name="Google Shape;3036;p347"/>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3037" name="Google Shape;3037;p347"/>
          <p:cNvPicPr preferRelativeResize="0"/>
          <p:nvPr/>
        </p:nvPicPr>
        <p:blipFill rotWithShape="1">
          <a:blip r:embed="rId3">
            <a:alphaModFix/>
          </a:blip>
          <a:srcRect b="23248" l="12929" r="31654" t="21187"/>
          <a:stretch/>
        </p:blipFill>
        <p:spPr>
          <a:xfrm>
            <a:off x="1503119" y="421927"/>
            <a:ext cx="6238167" cy="4169949"/>
          </a:xfrm>
          <a:prstGeom prst="rect">
            <a:avLst/>
          </a:prstGeom>
          <a:noFill/>
          <a:ln>
            <a:noFill/>
          </a:ln>
        </p:spPr>
      </p:pic>
    </p:spTree>
  </p:cSld>
  <p:clrMapOvr>
    <a:masterClrMapping/>
  </p:clrMapOvr>
</p:sld>
</file>

<file path=ppt/slides/slide2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1" name="Shape 3041"/>
        <p:cNvGrpSpPr/>
        <p:nvPr/>
      </p:nvGrpSpPr>
      <p:grpSpPr>
        <a:xfrm>
          <a:off x="0" y="0"/>
          <a:ext cx="0" cy="0"/>
          <a:chOff x="0" y="0"/>
          <a:chExt cx="0" cy="0"/>
        </a:xfrm>
      </p:grpSpPr>
      <p:sp>
        <p:nvSpPr>
          <p:cNvPr id="3042" name="Google Shape;3042;p348"/>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3043" name="Google Shape;3043;p348"/>
          <p:cNvPicPr preferRelativeResize="0"/>
          <p:nvPr/>
        </p:nvPicPr>
        <p:blipFill rotWithShape="1">
          <a:blip r:embed="rId3">
            <a:alphaModFix/>
          </a:blip>
          <a:srcRect b="33036" l="10226" r="13005" t="29900"/>
          <a:stretch/>
        </p:blipFill>
        <p:spPr>
          <a:xfrm>
            <a:off x="1857269" y="907790"/>
            <a:ext cx="7273878" cy="2341207"/>
          </a:xfrm>
          <a:prstGeom prst="rect">
            <a:avLst/>
          </a:prstGeom>
          <a:noFill/>
          <a:ln>
            <a:noFill/>
          </a:ln>
        </p:spPr>
      </p:pic>
      <p:pic>
        <p:nvPicPr>
          <p:cNvPr id="3044" name="Google Shape;3044;p348"/>
          <p:cNvPicPr preferRelativeResize="0"/>
          <p:nvPr/>
        </p:nvPicPr>
        <p:blipFill rotWithShape="1">
          <a:blip r:embed="rId3">
            <a:alphaModFix/>
          </a:blip>
          <a:srcRect b="11649" l="10226" r="13005" t="70043"/>
          <a:stretch/>
        </p:blipFill>
        <p:spPr>
          <a:xfrm>
            <a:off x="337313" y="3590429"/>
            <a:ext cx="8692922" cy="1382070"/>
          </a:xfrm>
          <a:prstGeom prst="rect">
            <a:avLst/>
          </a:prstGeom>
          <a:noFill/>
          <a:ln>
            <a:noFill/>
          </a:ln>
        </p:spPr>
      </p:pic>
      <p:sp>
        <p:nvSpPr>
          <p:cNvPr id="3045" name="Google Shape;3045;p348"/>
          <p:cNvSpPr txBox="1"/>
          <p:nvPr/>
        </p:nvSpPr>
        <p:spPr>
          <a:xfrm>
            <a:off x="323380" y="1875458"/>
            <a:ext cx="15339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rgbClr val="FF0000"/>
                </a:solidFill>
                <a:latin typeface="Arial"/>
                <a:ea typeface="Arial"/>
                <a:cs typeface="Arial"/>
                <a:sym typeface="Arial"/>
              </a:rPr>
              <a:t>Peptidoglycan</a:t>
            </a:r>
            <a:endParaRPr sz="1100"/>
          </a:p>
        </p:txBody>
      </p:sp>
      <p:sp>
        <p:nvSpPr>
          <p:cNvPr id="3046" name="Google Shape;3046;p348"/>
          <p:cNvSpPr/>
          <p:nvPr/>
        </p:nvSpPr>
        <p:spPr>
          <a:xfrm>
            <a:off x="1706647" y="933462"/>
            <a:ext cx="209400" cy="2251200"/>
          </a:xfrm>
          <a:prstGeom prst="leftBrace">
            <a:avLst>
              <a:gd fmla="val 8333" name="adj1"/>
              <a:gd fmla="val 48839" name="adj2"/>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3047" name="Google Shape;3047;p348"/>
          <p:cNvSpPr txBox="1"/>
          <p:nvPr/>
        </p:nvSpPr>
        <p:spPr>
          <a:xfrm>
            <a:off x="2548838" y="3248996"/>
            <a:ext cx="48837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rgbClr val="FF0000"/>
                </a:solidFill>
                <a:latin typeface="Arial"/>
                <a:ea typeface="Arial"/>
                <a:cs typeface="Arial"/>
                <a:sym typeface="Arial"/>
              </a:rPr>
              <a:t>aka … P</a:t>
            </a:r>
            <a:r>
              <a:rPr lang="en" sz="1400">
                <a:solidFill>
                  <a:srgbClr val="FF0000"/>
                </a:solidFill>
                <a:latin typeface="Arial"/>
                <a:ea typeface="Arial"/>
                <a:cs typeface="Arial"/>
                <a:sym typeface="Arial"/>
              </a:rPr>
              <a:t>enicillin </a:t>
            </a:r>
            <a:r>
              <a:rPr b="1" lang="en" sz="1400">
                <a:solidFill>
                  <a:srgbClr val="FF0000"/>
                </a:solidFill>
                <a:latin typeface="Arial"/>
                <a:ea typeface="Arial"/>
                <a:cs typeface="Arial"/>
                <a:sym typeface="Arial"/>
              </a:rPr>
              <a:t>B</a:t>
            </a:r>
            <a:r>
              <a:rPr lang="en" sz="1400">
                <a:solidFill>
                  <a:srgbClr val="FF0000"/>
                </a:solidFill>
                <a:latin typeface="Arial"/>
                <a:ea typeface="Arial"/>
                <a:cs typeface="Arial"/>
                <a:sym typeface="Arial"/>
              </a:rPr>
              <a:t>inding </a:t>
            </a:r>
            <a:r>
              <a:rPr b="1" lang="en" sz="1400">
                <a:solidFill>
                  <a:srgbClr val="FF0000"/>
                </a:solidFill>
                <a:latin typeface="Arial"/>
                <a:ea typeface="Arial"/>
                <a:cs typeface="Arial"/>
                <a:sym typeface="Arial"/>
              </a:rPr>
              <a:t>P</a:t>
            </a:r>
            <a:r>
              <a:rPr lang="en" sz="1400">
                <a:solidFill>
                  <a:srgbClr val="FF0000"/>
                </a:solidFill>
                <a:latin typeface="Arial"/>
                <a:ea typeface="Arial"/>
                <a:cs typeface="Arial"/>
                <a:sym typeface="Arial"/>
              </a:rPr>
              <a:t>rotein (</a:t>
            </a:r>
            <a:r>
              <a:rPr b="1" lang="en" sz="1400">
                <a:solidFill>
                  <a:srgbClr val="FF0000"/>
                </a:solidFill>
                <a:latin typeface="Arial"/>
                <a:ea typeface="Arial"/>
                <a:cs typeface="Arial"/>
                <a:sym typeface="Arial"/>
              </a:rPr>
              <a:t>PBP</a:t>
            </a:r>
            <a:r>
              <a:rPr lang="en" sz="1400">
                <a:solidFill>
                  <a:srgbClr val="FF0000"/>
                </a:solidFill>
                <a:latin typeface="Arial"/>
                <a:ea typeface="Arial"/>
                <a:cs typeface="Arial"/>
                <a:sym typeface="Arial"/>
              </a:rPr>
              <a:t>)</a:t>
            </a:r>
            <a:endParaRPr sz="1100"/>
          </a:p>
        </p:txBody>
      </p:sp>
      <p:cxnSp>
        <p:nvCxnSpPr>
          <p:cNvPr id="3048" name="Google Shape;3048;p348"/>
          <p:cNvCxnSpPr/>
          <p:nvPr/>
        </p:nvCxnSpPr>
        <p:spPr>
          <a:xfrm>
            <a:off x="2704881" y="2488474"/>
            <a:ext cx="0" cy="760500"/>
          </a:xfrm>
          <a:prstGeom prst="straightConnector1">
            <a:avLst/>
          </a:prstGeom>
          <a:noFill/>
          <a:ln cap="flat" cmpd="sng" w="14300">
            <a:solidFill>
              <a:srgbClr val="FF0000"/>
            </a:solidFill>
            <a:prstDash val="solid"/>
            <a:miter lim="8000"/>
            <a:headEnd len="sm" w="sm" type="none"/>
            <a:tailEnd len="sm" w="sm" type="none"/>
          </a:ln>
        </p:spPr>
      </p:cxnSp>
    </p:spTree>
  </p:cSld>
  <p:clrMapOvr>
    <a:masterClrMapping/>
  </p:clrMapOvr>
</p:sld>
</file>

<file path=ppt/slides/slide2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2" name="Shape 3052"/>
        <p:cNvGrpSpPr/>
        <p:nvPr/>
      </p:nvGrpSpPr>
      <p:grpSpPr>
        <a:xfrm>
          <a:off x="0" y="0"/>
          <a:ext cx="0" cy="0"/>
          <a:chOff x="0" y="0"/>
          <a:chExt cx="0" cy="0"/>
        </a:xfrm>
      </p:grpSpPr>
      <p:sp>
        <p:nvSpPr>
          <p:cNvPr id="3053" name="Google Shape;3053;p349"/>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3054" name="Google Shape;3054;p349"/>
          <p:cNvPicPr preferRelativeResize="0"/>
          <p:nvPr/>
        </p:nvPicPr>
        <p:blipFill rotWithShape="1">
          <a:blip r:embed="rId3">
            <a:alphaModFix/>
          </a:blip>
          <a:srcRect b="5973" l="22201" r="47964" t="29796"/>
          <a:stretch/>
        </p:blipFill>
        <p:spPr>
          <a:xfrm>
            <a:off x="4891321" y="283132"/>
            <a:ext cx="3189192" cy="4577236"/>
          </a:xfrm>
          <a:prstGeom prst="rect">
            <a:avLst/>
          </a:prstGeom>
          <a:noFill/>
          <a:ln>
            <a:noFill/>
          </a:ln>
        </p:spPr>
      </p:pic>
      <p:sp>
        <p:nvSpPr>
          <p:cNvPr id="3055" name="Google Shape;3055;p349"/>
          <p:cNvSpPr txBox="1"/>
          <p:nvPr/>
        </p:nvSpPr>
        <p:spPr>
          <a:xfrm>
            <a:off x="581455" y="729925"/>
            <a:ext cx="2992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Arial"/>
                <a:ea typeface="Arial"/>
                <a:cs typeface="Arial"/>
                <a:sym typeface="Arial"/>
              </a:rPr>
              <a:t>Penicillin…</a:t>
            </a:r>
            <a:endParaRPr sz="1100"/>
          </a:p>
        </p:txBody>
      </p:sp>
      <p:sp>
        <p:nvSpPr>
          <p:cNvPr id="3056" name="Google Shape;3056;p349"/>
          <p:cNvSpPr txBox="1"/>
          <p:nvPr/>
        </p:nvSpPr>
        <p:spPr>
          <a:xfrm>
            <a:off x="1469278" y="1260849"/>
            <a:ext cx="34221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2100">
                <a:solidFill>
                  <a:srgbClr val="FF0000"/>
                </a:solidFill>
                <a:latin typeface="Arial"/>
                <a:ea typeface="Arial"/>
                <a:cs typeface="Arial"/>
                <a:sym typeface="Arial"/>
              </a:rPr>
              <a:t>How do fungi make it?</a:t>
            </a:r>
            <a:endParaRPr sz="1100"/>
          </a:p>
        </p:txBody>
      </p:sp>
      <p:grpSp>
        <p:nvGrpSpPr>
          <p:cNvPr id="3057" name="Google Shape;3057;p349"/>
          <p:cNvGrpSpPr/>
          <p:nvPr/>
        </p:nvGrpSpPr>
        <p:grpSpPr>
          <a:xfrm>
            <a:off x="470772" y="2261399"/>
            <a:ext cx="3995579" cy="2434275"/>
            <a:chOff x="627696" y="3015199"/>
            <a:chExt cx="5327439" cy="3245700"/>
          </a:xfrm>
        </p:grpSpPr>
        <p:sp>
          <p:nvSpPr>
            <p:cNvPr id="3058" name="Google Shape;3058;p349"/>
            <p:cNvSpPr/>
            <p:nvPr/>
          </p:nvSpPr>
          <p:spPr>
            <a:xfrm>
              <a:off x="627696" y="3015199"/>
              <a:ext cx="5312700" cy="3245700"/>
            </a:xfrm>
            <a:prstGeom prst="rect">
              <a:avLst/>
            </a:prstGeom>
            <a:solidFill>
              <a:srgbClr val="FFF2CC"/>
            </a:solidFill>
            <a:ln cap="flat" cmpd="sng" w="1430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059" name="Google Shape;3059;p349"/>
            <p:cNvSpPr txBox="1"/>
            <p:nvPr/>
          </p:nvSpPr>
          <p:spPr>
            <a:xfrm>
              <a:off x="839235" y="3066420"/>
              <a:ext cx="5115900" cy="6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Arial"/>
                  <a:ea typeface="Arial"/>
                  <a:cs typeface="Arial"/>
                  <a:sym typeface="Arial"/>
                </a:rPr>
                <a:t>Do It ….</a:t>
              </a:r>
              <a:endParaRPr sz="1100"/>
            </a:p>
          </p:txBody>
        </p:sp>
        <p:sp>
          <p:nvSpPr>
            <p:cNvPr id="3060" name="Google Shape;3060;p349"/>
            <p:cNvSpPr txBox="1"/>
            <p:nvPr/>
          </p:nvSpPr>
          <p:spPr>
            <a:xfrm>
              <a:off x="775251" y="3743529"/>
              <a:ext cx="5115900" cy="2062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400">
                  <a:solidFill>
                    <a:schemeClr val="dk1"/>
                  </a:solidFill>
                  <a:latin typeface="Arial"/>
                  <a:ea typeface="Arial"/>
                  <a:cs typeface="Arial"/>
                  <a:sym typeface="Arial"/>
                </a:rPr>
                <a:t>Examine your model of penicillin.  Can you see any amino acids in this structure? </a:t>
              </a:r>
              <a:endParaRPr sz="1100"/>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152"/>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Evaluation Pre-Tests</a:t>
            </a:r>
            <a:endParaRPr/>
          </a:p>
        </p:txBody>
      </p:sp>
      <p:sp>
        <p:nvSpPr>
          <p:cNvPr id="803" name="Google Shape;803;p152"/>
          <p:cNvSpPr txBox="1"/>
          <p:nvPr>
            <p:ph idx="1" type="body"/>
          </p:nvPr>
        </p:nvSpPr>
        <p:spPr>
          <a:xfrm>
            <a:off x="706925" y="1211175"/>
            <a:ext cx="7032000" cy="3497400"/>
          </a:xfrm>
          <a:prstGeom prst="rect">
            <a:avLst/>
          </a:prstGeom>
        </p:spPr>
        <p:txBody>
          <a:bodyPr anchorCtr="0" anchor="t" bIns="68575" lIns="68575" spcFirstLastPara="1" rIns="68575" wrap="square" tIns="68575">
            <a:normAutofit lnSpcReduction="20000"/>
          </a:bodyPr>
          <a:lstStyle/>
          <a:p>
            <a:pPr indent="0" lvl="0" marL="0" rtl="0" algn="l">
              <a:spcBef>
                <a:spcPts val="0"/>
              </a:spcBef>
              <a:spcAft>
                <a:spcPts val="0"/>
              </a:spcAft>
              <a:buNone/>
            </a:pPr>
            <a:r>
              <a:rPr lang="en" sz="2000"/>
              <a:t>Drs. Salvatore Garofalo &amp; Stephen Farenga</a:t>
            </a:r>
            <a:endParaRPr sz="2000"/>
          </a:p>
          <a:p>
            <a:pPr indent="0" lvl="0" marL="0" rtl="0" algn="l">
              <a:spcBef>
                <a:spcPts val="0"/>
              </a:spcBef>
              <a:spcAft>
                <a:spcPts val="0"/>
              </a:spcAft>
              <a:buNone/>
            </a:pPr>
            <a:r>
              <a:t/>
            </a:r>
            <a:endParaRPr sz="2000"/>
          </a:p>
          <a:p>
            <a:pPr indent="0" lvl="0" marL="0" rtl="0" algn="l">
              <a:spcBef>
                <a:spcPts val="0"/>
              </a:spcBef>
              <a:spcAft>
                <a:spcPts val="0"/>
              </a:spcAft>
              <a:buNone/>
            </a:pPr>
            <a:r>
              <a:rPr lang="en" sz="2000"/>
              <a:t>Pre-Workshop Surveys</a:t>
            </a:r>
            <a:endParaRPr sz="2000"/>
          </a:p>
          <a:p>
            <a:pPr indent="-355600" lvl="0" marL="457200" rtl="0" algn="l">
              <a:spcBef>
                <a:spcPts val="0"/>
              </a:spcBef>
              <a:spcAft>
                <a:spcPts val="0"/>
              </a:spcAft>
              <a:buSzPts val="2000"/>
              <a:buChar char="●"/>
            </a:pPr>
            <a:r>
              <a:rPr lang="en" sz="2000"/>
              <a:t>Institutional &amp; Environmental Context</a:t>
            </a:r>
            <a:endParaRPr sz="2000"/>
          </a:p>
          <a:p>
            <a:pPr indent="-336550" lvl="1" marL="914400" rtl="0" algn="l">
              <a:spcBef>
                <a:spcPts val="0"/>
              </a:spcBef>
              <a:spcAft>
                <a:spcPts val="0"/>
              </a:spcAft>
              <a:buSzPts val="1700"/>
              <a:buChar char="○"/>
            </a:pPr>
            <a:r>
              <a:rPr lang="en" sz="1700"/>
              <a:t>Background Information</a:t>
            </a:r>
            <a:endParaRPr sz="1700"/>
          </a:p>
          <a:p>
            <a:pPr indent="-355600" lvl="0" marL="457200" rtl="0" algn="l">
              <a:spcBef>
                <a:spcPts val="0"/>
              </a:spcBef>
              <a:spcAft>
                <a:spcPts val="0"/>
              </a:spcAft>
              <a:buSzPts val="2000"/>
              <a:buChar char="●"/>
            </a:pPr>
            <a:r>
              <a:rPr lang="en" sz="2000"/>
              <a:t>Mental Rotation Test</a:t>
            </a:r>
            <a:endParaRPr sz="2000"/>
          </a:p>
          <a:p>
            <a:pPr indent="-336550" lvl="1" marL="914400" rtl="0" algn="l">
              <a:spcBef>
                <a:spcPts val="0"/>
              </a:spcBef>
              <a:spcAft>
                <a:spcPts val="0"/>
              </a:spcAft>
              <a:buSzPts val="1700"/>
              <a:buChar char="○"/>
            </a:pPr>
            <a:r>
              <a:rPr lang="en" sz="1700"/>
              <a:t>Spatial Ability Survey</a:t>
            </a:r>
            <a:endParaRPr sz="1700"/>
          </a:p>
          <a:p>
            <a:pPr indent="0" lvl="0" marL="0" rtl="0" algn="l">
              <a:spcBef>
                <a:spcPts val="0"/>
              </a:spcBef>
              <a:spcAft>
                <a:spcPts val="0"/>
              </a:spcAft>
              <a:buNone/>
            </a:pPr>
            <a:r>
              <a:t/>
            </a:r>
            <a:endParaRPr sz="2000"/>
          </a:p>
          <a:p>
            <a:pPr indent="0" lvl="0" marL="0" rtl="0" algn="l">
              <a:spcBef>
                <a:spcPts val="0"/>
              </a:spcBef>
              <a:spcAft>
                <a:spcPts val="0"/>
              </a:spcAft>
              <a:buNone/>
            </a:pPr>
            <a:r>
              <a:t/>
            </a:r>
            <a:endParaRPr sz="2000"/>
          </a:p>
          <a:p>
            <a:pPr indent="0" lvl="0" marL="0" rtl="0" algn="ctr">
              <a:spcBef>
                <a:spcPts val="0"/>
              </a:spcBef>
              <a:spcAft>
                <a:spcPts val="0"/>
              </a:spcAft>
              <a:buNone/>
            </a:pPr>
            <a:r>
              <a:rPr b="1" i="1" lang="en" sz="2000"/>
              <a:t>All information collected over the week will remain anonymous after the data is paired.</a:t>
            </a:r>
            <a:endParaRPr b="1" i="1" sz="2000"/>
          </a:p>
          <a:p>
            <a:pPr indent="0" lvl="0" marL="457200" rtl="0" algn="l">
              <a:spcBef>
                <a:spcPts val="0"/>
              </a:spcBef>
              <a:spcAft>
                <a:spcPts val="0"/>
              </a:spcAft>
              <a:buNone/>
            </a:pPr>
            <a:r>
              <a:t/>
            </a:r>
            <a:endParaRPr/>
          </a:p>
        </p:txBody>
      </p:sp>
    </p:spTree>
  </p:cSld>
  <p:clrMapOvr>
    <a:masterClrMapping/>
  </p:clrMapOvr>
</p:sld>
</file>

<file path=ppt/slides/slide2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4" name="Shape 3064"/>
        <p:cNvGrpSpPr/>
        <p:nvPr/>
      </p:nvGrpSpPr>
      <p:grpSpPr>
        <a:xfrm>
          <a:off x="0" y="0"/>
          <a:ext cx="0" cy="0"/>
          <a:chOff x="0" y="0"/>
          <a:chExt cx="0" cy="0"/>
        </a:xfrm>
      </p:grpSpPr>
      <p:sp>
        <p:nvSpPr>
          <p:cNvPr id="3065" name="Google Shape;3065;p350"/>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3066" name="Google Shape;3066;p350"/>
          <p:cNvSpPr txBox="1"/>
          <p:nvPr>
            <p:ph type="title"/>
          </p:nvPr>
        </p:nvSpPr>
        <p:spPr>
          <a:xfrm>
            <a:off x="729614" y="823938"/>
            <a:ext cx="7886700" cy="506400"/>
          </a:xfrm>
          <a:prstGeom prst="rect">
            <a:avLst/>
          </a:prstGeom>
          <a:noFill/>
          <a:ln>
            <a:noFill/>
          </a:ln>
        </p:spPr>
        <p:txBody>
          <a:bodyPr anchorCtr="0" anchor="t" bIns="34275" lIns="68575" spcFirstLastPara="1" rIns="68575" wrap="square" tIns="34275">
            <a:normAutofit/>
          </a:bodyPr>
          <a:lstStyle/>
          <a:p>
            <a:pPr indent="0" lvl="0" marL="0" rtl="0" algn="ctr">
              <a:lnSpc>
                <a:spcPct val="90000"/>
              </a:lnSpc>
              <a:spcBef>
                <a:spcPts val="0"/>
              </a:spcBef>
              <a:spcAft>
                <a:spcPts val="0"/>
              </a:spcAft>
              <a:buClr>
                <a:srgbClr val="FF0000"/>
              </a:buClr>
              <a:buSzPts val="3000"/>
              <a:buFont typeface="Arial"/>
              <a:buNone/>
            </a:pPr>
            <a:r>
              <a:rPr b="1" lang="en" sz="3000">
                <a:solidFill>
                  <a:srgbClr val="FF0000"/>
                </a:solidFill>
              </a:rPr>
              <a:t>Benzylpenicillin (Penicillin – G)</a:t>
            </a:r>
            <a:endParaRPr/>
          </a:p>
        </p:txBody>
      </p:sp>
      <p:pic>
        <p:nvPicPr>
          <p:cNvPr descr="Search in sidebar query" id="3067" name="Google Shape;3067;p350"/>
          <p:cNvPicPr preferRelativeResize="0"/>
          <p:nvPr>
            <p:ph idx="1" type="body"/>
          </p:nvPr>
        </p:nvPicPr>
        <p:blipFill rotWithShape="1">
          <a:blip r:embed="rId3">
            <a:alphaModFix/>
          </a:blip>
          <a:srcRect b="0" l="0" r="0" t="0"/>
          <a:stretch/>
        </p:blipFill>
        <p:spPr>
          <a:xfrm>
            <a:off x="729614" y="1957415"/>
            <a:ext cx="3675300" cy="1946700"/>
          </a:xfrm>
          <a:prstGeom prst="rect">
            <a:avLst/>
          </a:prstGeom>
          <a:noFill/>
          <a:ln>
            <a:noFill/>
          </a:ln>
        </p:spPr>
      </p:pic>
      <p:sp>
        <p:nvSpPr>
          <p:cNvPr id="3068" name="Google Shape;3068;p350"/>
          <p:cNvSpPr txBox="1"/>
          <p:nvPr/>
        </p:nvSpPr>
        <p:spPr>
          <a:xfrm>
            <a:off x="285516" y="3501514"/>
            <a:ext cx="2701500" cy="623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800">
                <a:solidFill>
                  <a:schemeClr val="dk1"/>
                </a:solidFill>
                <a:latin typeface="Arial"/>
                <a:ea typeface="Arial"/>
                <a:cs typeface="Arial"/>
                <a:sym typeface="Arial"/>
              </a:rPr>
              <a:t>4-atom </a:t>
            </a:r>
            <a:br>
              <a:rPr lang="en" sz="1800">
                <a:solidFill>
                  <a:schemeClr val="dk1"/>
                </a:solidFill>
                <a:latin typeface="Arial"/>
                <a:ea typeface="Arial"/>
                <a:cs typeface="Arial"/>
                <a:sym typeface="Arial"/>
              </a:rPr>
            </a:br>
            <a:r>
              <a:rPr lang="en" sz="1800">
                <a:solidFill>
                  <a:schemeClr val="dk1"/>
                </a:solidFill>
                <a:latin typeface="Arial"/>
                <a:ea typeface="Arial"/>
                <a:cs typeface="Arial"/>
                <a:sym typeface="Arial"/>
              </a:rPr>
              <a:t>Lactam Ring</a:t>
            </a:r>
            <a:endParaRPr sz="1100"/>
          </a:p>
        </p:txBody>
      </p:sp>
      <p:grpSp>
        <p:nvGrpSpPr>
          <p:cNvPr id="3069" name="Google Shape;3069;p350"/>
          <p:cNvGrpSpPr/>
          <p:nvPr/>
        </p:nvGrpSpPr>
        <p:grpSpPr>
          <a:xfrm>
            <a:off x="2212799" y="2376933"/>
            <a:ext cx="1195875" cy="1334700"/>
            <a:chOff x="5766103" y="3336515"/>
            <a:chExt cx="1594500" cy="1779600"/>
          </a:xfrm>
        </p:grpSpPr>
        <p:sp>
          <p:nvSpPr>
            <p:cNvPr id="3070" name="Google Shape;3070;p350"/>
            <p:cNvSpPr/>
            <p:nvPr/>
          </p:nvSpPr>
          <p:spPr>
            <a:xfrm>
              <a:off x="6235603" y="3336515"/>
              <a:ext cx="1125000" cy="977100"/>
            </a:xfrm>
            <a:prstGeom prst="ellipse">
              <a:avLst/>
            </a:prstGeom>
            <a:noFill/>
            <a:ln cap="flat" cmpd="sng" w="14300">
              <a:solidFill>
                <a:schemeClr val="accent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cxnSp>
          <p:nvCxnSpPr>
            <p:cNvPr id="3071" name="Google Shape;3071;p350"/>
            <p:cNvCxnSpPr>
              <a:endCxn id="3070" idx="4"/>
            </p:cNvCxnSpPr>
            <p:nvPr/>
          </p:nvCxnSpPr>
          <p:spPr>
            <a:xfrm flipH="1" rot="10800000">
              <a:off x="5766103" y="4313615"/>
              <a:ext cx="1032000" cy="802500"/>
            </a:xfrm>
            <a:prstGeom prst="straightConnector1">
              <a:avLst/>
            </a:prstGeom>
            <a:noFill/>
            <a:ln cap="flat" cmpd="sng" w="14300">
              <a:solidFill>
                <a:srgbClr val="FF0000"/>
              </a:solidFill>
              <a:prstDash val="solid"/>
              <a:miter lim="8000"/>
              <a:headEnd len="sm" w="sm" type="none"/>
              <a:tailEnd len="sm" w="sm" type="none"/>
            </a:ln>
          </p:spPr>
        </p:cxnSp>
      </p:grpSp>
      <p:pic>
        <p:nvPicPr>
          <p:cNvPr descr="0D6A3935 (1)" id="3072" name="Google Shape;3072;p350"/>
          <p:cNvPicPr preferRelativeResize="0"/>
          <p:nvPr/>
        </p:nvPicPr>
        <p:blipFill rotWithShape="1">
          <a:blip r:embed="rId4">
            <a:alphaModFix/>
          </a:blip>
          <a:srcRect b="16636" l="6267" r="6814" t="7915"/>
          <a:stretch/>
        </p:blipFill>
        <p:spPr>
          <a:xfrm>
            <a:off x="4842389" y="1813907"/>
            <a:ext cx="3787075" cy="2190829"/>
          </a:xfrm>
          <a:prstGeom prst="rect">
            <a:avLst/>
          </a:prstGeom>
          <a:noFill/>
          <a:ln>
            <a:noFill/>
          </a:ln>
        </p:spPr>
      </p:pic>
      <p:sp>
        <p:nvSpPr>
          <p:cNvPr id="3073" name="Google Shape;3073;p350"/>
          <p:cNvSpPr txBox="1"/>
          <p:nvPr/>
        </p:nvSpPr>
        <p:spPr>
          <a:xfrm>
            <a:off x="1676808" y="4433482"/>
            <a:ext cx="20127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accent4"/>
                </a:solidFill>
                <a:latin typeface="Arial"/>
                <a:ea typeface="Arial"/>
                <a:cs typeface="Arial"/>
                <a:sym typeface="Arial"/>
              </a:rPr>
              <a:t>Closed ring</a:t>
            </a:r>
            <a:endParaRPr sz="1100"/>
          </a:p>
        </p:txBody>
      </p:sp>
      <p:sp>
        <p:nvSpPr>
          <p:cNvPr id="3074" name="Google Shape;3074;p350"/>
          <p:cNvSpPr txBox="1"/>
          <p:nvPr/>
        </p:nvSpPr>
        <p:spPr>
          <a:xfrm>
            <a:off x="6003038" y="4468404"/>
            <a:ext cx="20127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accent4"/>
                </a:solidFill>
                <a:latin typeface="Arial"/>
                <a:ea typeface="Arial"/>
                <a:cs typeface="Arial"/>
                <a:sym typeface="Arial"/>
              </a:rPr>
              <a:t>Open ring</a:t>
            </a:r>
            <a:endParaRPr sz="1100"/>
          </a:p>
        </p:txBody>
      </p:sp>
      <p:sp>
        <p:nvSpPr>
          <p:cNvPr id="3075" name="Google Shape;3075;p350"/>
          <p:cNvSpPr/>
          <p:nvPr/>
        </p:nvSpPr>
        <p:spPr>
          <a:xfrm rot="-5400000">
            <a:off x="2451037" y="2810782"/>
            <a:ext cx="145500" cy="3099900"/>
          </a:xfrm>
          <a:prstGeom prst="leftBrace">
            <a:avLst>
              <a:gd fmla="val 8333" name="adj1"/>
              <a:gd fmla="val 50000" name="adj2"/>
            </a:avLst>
          </a:prstGeom>
          <a:noFill/>
          <a:ln cap="flat" cmpd="sng" w="14300">
            <a:solidFill>
              <a:schemeClr val="accent1"/>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
        <p:nvSpPr>
          <p:cNvPr id="3076" name="Google Shape;3076;p350"/>
          <p:cNvSpPr/>
          <p:nvPr/>
        </p:nvSpPr>
        <p:spPr>
          <a:xfrm rot="-5400000">
            <a:off x="6663215" y="2800280"/>
            <a:ext cx="145500" cy="3099900"/>
          </a:xfrm>
          <a:prstGeom prst="leftBrace">
            <a:avLst>
              <a:gd fmla="val 8333" name="adj1"/>
              <a:gd fmla="val 50000" name="adj2"/>
            </a:avLst>
          </a:prstGeom>
          <a:noFill/>
          <a:ln cap="flat" cmpd="sng" w="14300">
            <a:solidFill>
              <a:schemeClr val="accent1"/>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Arial"/>
              <a:ea typeface="Arial"/>
              <a:cs typeface="Arial"/>
              <a:sym typeface="Arial"/>
            </a:endParaRPr>
          </a:p>
        </p:txBody>
      </p:sp>
    </p:spTree>
  </p:cSld>
  <p:clrMapOvr>
    <a:masterClrMapping/>
  </p:clrMapOvr>
</p:sld>
</file>

<file path=ppt/slides/slide2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0" name="Shape 3080"/>
        <p:cNvGrpSpPr/>
        <p:nvPr/>
      </p:nvGrpSpPr>
      <p:grpSpPr>
        <a:xfrm>
          <a:off x="0" y="0"/>
          <a:ext cx="0" cy="0"/>
          <a:chOff x="0" y="0"/>
          <a:chExt cx="0" cy="0"/>
        </a:xfrm>
      </p:grpSpPr>
      <p:sp>
        <p:nvSpPr>
          <p:cNvPr id="3081" name="Google Shape;3081;p351"/>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3082" name="Google Shape;3082;p351"/>
          <p:cNvPicPr preferRelativeResize="0"/>
          <p:nvPr/>
        </p:nvPicPr>
        <p:blipFill rotWithShape="1">
          <a:blip r:embed="rId3">
            <a:alphaModFix/>
          </a:blip>
          <a:srcRect b="22022" l="34765" r="43044" t="21611"/>
          <a:stretch/>
        </p:blipFill>
        <p:spPr>
          <a:xfrm>
            <a:off x="488419" y="475548"/>
            <a:ext cx="2589837" cy="4385904"/>
          </a:xfrm>
          <a:prstGeom prst="rect">
            <a:avLst/>
          </a:prstGeom>
          <a:noFill/>
          <a:ln>
            <a:noFill/>
          </a:ln>
        </p:spPr>
      </p:pic>
      <p:pic>
        <p:nvPicPr>
          <p:cNvPr id="3083" name="Google Shape;3083;p351"/>
          <p:cNvPicPr preferRelativeResize="0"/>
          <p:nvPr/>
        </p:nvPicPr>
        <p:blipFill rotWithShape="1">
          <a:blip r:embed="rId4">
            <a:alphaModFix/>
          </a:blip>
          <a:srcRect b="46078" l="51637" r="0" t="4777"/>
          <a:stretch/>
        </p:blipFill>
        <p:spPr>
          <a:xfrm>
            <a:off x="3510935" y="475548"/>
            <a:ext cx="2131610" cy="2881212"/>
          </a:xfrm>
          <a:prstGeom prst="rect">
            <a:avLst/>
          </a:prstGeom>
          <a:noFill/>
          <a:ln>
            <a:noFill/>
          </a:ln>
        </p:spPr>
      </p:pic>
      <p:pic>
        <p:nvPicPr>
          <p:cNvPr id="3084" name="Google Shape;3084;p351"/>
          <p:cNvPicPr preferRelativeResize="0"/>
          <p:nvPr/>
        </p:nvPicPr>
        <p:blipFill rotWithShape="1">
          <a:blip r:embed="rId4">
            <a:alphaModFix/>
          </a:blip>
          <a:srcRect b="0" l="51637" r="0" t="53953"/>
          <a:stretch/>
        </p:blipFill>
        <p:spPr>
          <a:xfrm>
            <a:off x="5974371" y="475548"/>
            <a:ext cx="2088800" cy="2645268"/>
          </a:xfrm>
          <a:prstGeom prst="rect">
            <a:avLst/>
          </a:prstGeom>
          <a:noFill/>
          <a:ln>
            <a:noFill/>
          </a:ln>
        </p:spPr>
      </p:pic>
      <p:pic>
        <p:nvPicPr>
          <p:cNvPr id="3085" name="Google Shape;3085;p351"/>
          <p:cNvPicPr preferRelativeResize="0"/>
          <p:nvPr/>
        </p:nvPicPr>
        <p:blipFill rotWithShape="1">
          <a:blip r:embed="rId3">
            <a:alphaModFix/>
          </a:blip>
          <a:srcRect b="5054" l="34404" r="43406" t="77408"/>
          <a:stretch/>
        </p:blipFill>
        <p:spPr>
          <a:xfrm>
            <a:off x="6015124" y="3779297"/>
            <a:ext cx="2313637" cy="1219075"/>
          </a:xfrm>
          <a:prstGeom prst="rect">
            <a:avLst/>
          </a:prstGeom>
          <a:noFill/>
          <a:ln>
            <a:noFill/>
          </a:ln>
        </p:spPr>
      </p:pic>
      <p:sp>
        <p:nvSpPr>
          <p:cNvPr id="3086" name="Google Shape;3086;p351"/>
          <p:cNvSpPr txBox="1"/>
          <p:nvPr/>
        </p:nvSpPr>
        <p:spPr>
          <a:xfrm>
            <a:off x="343423" y="193610"/>
            <a:ext cx="41607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Arial"/>
                <a:ea typeface="Arial"/>
                <a:cs typeface="Arial"/>
                <a:sym typeface="Arial"/>
              </a:rPr>
              <a:t>How bacteria evolve resistance to antibiotics.</a:t>
            </a:r>
            <a:endParaRPr sz="1100"/>
          </a:p>
        </p:txBody>
      </p:sp>
      <p:grpSp>
        <p:nvGrpSpPr>
          <p:cNvPr id="3087" name="Google Shape;3087;p351"/>
          <p:cNvGrpSpPr/>
          <p:nvPr/>
        </p:nvGrpSpPr>
        <p:grpSpPr>
          <a:xfrm>
            <a:off x="3299414" y="3448966"/>
            <a:ext cx="2789611" cy="1219100"/>
            <a:chOff x="4355108" y="5039062"/>
            <a:chExt cx="3268054" cy="1260312"/>
          </a:xfrm>
        </p:grpSpPr>
        <p:pic>
          <p:nvPicPr>
            <p:cNvPr id="3088" name="Google Shape;3088;p351"/>
            <p:cNvPicPr preferRelativeResize="0"/>
            <p:nvPr/>
          </p:nvPicPr>
          <p:blipFill rotWithShape="1">
            <a:blip r:embed="rId5">
              <a:alphaModFix/>
            </a:blip>
            <a:srcRect b="80668" l="0" r="0" t="0"/>
            <a:stretch/>
          </p:blipFill>
          <p:spPr>
            <a:xfrm>
              <a:off x="4355108" y="5044202"/>
              <a:ext cx="3084843" cy="1255172"/>
            </a:xfrm>
            <a:prstGeom prst="rect">
              <a:avLst/>
            </a:prstGeom>
            <a:noFill/>
            <a:ln>
              <a:noFill/>
            </a:ln>
          </p:spPr>
        </p:pic>
        <p:sp>
          <p:nvSpPr>
            <p:cNvPr id="3089" name="Google Shape;3089;p351"/>
            <p:cNvSpPr/>
            <p:nvPr/>
          </p:nvSpPr>
          <p:spPr>
            <a:xfrm>
              <a:off x="6330462" y="5039062"/>
              <a:ext cx="1292700" cy="3570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Tree>
  </p:cSld>
  <p:clrMapOvr>
    <a:masterClrMapping/>
  </p:clrMapOvr>
</p:sld>
</file>

<file path=ppt/slides/slide2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3" name="Shape 3093"/>
        <p:cNvGrpSpPr/>
        <p:nvPr/>
      </p:nvGrpSpPr>
      <p:grpSpPr>
        <a:xfrm>
          <a:off x="0" y="0"/>
          <a:ext cx="0" cy="0"/>
          <a:chOff x="0" y="0"/>
          <a:chExt cx="0" cy="0"/>
        </a:xfrm>
      </p:grpSpPr>
      <p:sp>
        <p:nvSpPr>
          <p:cNvPr id="3094" name="Google Shape;3094;p352"/>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3095" name="Google Shape;3095;p352"/>
          <p:cNvPicPr preferRelativeResize="0"/>
          <p:nvPr/>
        </p:nvPicPr>
        <p:blipFill rotWithShape="1">
          <a:blip r:embed="rId3">
            <a:alphaModFix/>
          </a:blip>
          <a:srcRect b="0" l="9126" r="8508" t="0"/>
          <a:stretch/>
        </p:blipFill>
        <p:spPr>
          <a:xfrm>
            <a:off x="2875373" y="1832665"/>
            <a:ext cx="5404887" cy="3133942"/>
          </a:xfrm>
          <a:prstGeom prst="rect">
            <a:avLst/>
          </a:prstGeom>
          <a:noFill/>
          <a:ln>
            <a:noFill/>
          </a:ln>
        </p:spPr>
      </p:pic>
      <p:sp>
        <p:nvSpPr>
          <p:cNvPr id="3096" name="Google Shape;3096;p352"/>
          <p:cNvSpPr txBox="1"/>
          <p:nvPr/>
        </p:nvSpPr>
        <p:spPr>
          <a:xfrm>
            <a:off x="5233555" y="1121451"/>
            <a:ext cx="33354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Arial"/>
                <a:ea typeface="Arial"/>
                <a:cs typeface="Arial"/>
                <a:sym typeface="Arial"/>
              </a:rPr>
              <a:t>PBP</a:t>
            </a:r>
            <a:r>
              <a:rPr lang="en" sz="1800">
                <a:solidFill>
                  <a:schemeClr val="dk1"/>
                </a:solidFill>
                <a:latin typeface="Arial"/>
                <a:ea typeface="Arial"/>
                <a:cs typeface="Arial"/>
                <a:sym typeface="Arial"/>
              </a:rPr>
              <a:t>  (</a:t>
            </a:r>
            <a:r>
              <a:rPr b="1" lang="en" sz="1800">
                <a:solidFill>
                  <a:schemeClr val="dk1"/>
                </a:solidFill>
                <a:latin typeface="Arial"/>
                <a:ea typeface="Arial"/>
                <a:cs typeface="Arial"/>
                <a:sym typeface="Arial"/>
              </a:rPr>
              <a:t>P</a:t>
            </a:r>
            <a:r>
              <a:rPr lang="en" sz="1800">
                <a:solidFill>
                  <a:schemeClr val="dk1"/>
                </a:solidFill>
                <a:latin typeface="Arial"/>
                <a:ea typeface="Arial"/>
                <a:cs typeface="Arial"/>
                <a:sym typeface="Arial"/>
              </a:rPr>
              <a:t>enicillin </a:t>
            </a:r>
            <a:r>
              <a:rPr b="1" lang="en" sz="1800">
                <a:solidFill>
                  <a:schemeClr val="dk1"/>
                </a:solidFill>
                <a:latin typeface="Arial"/>
                <a:ea typeface="Arial"/>
                <a:cs typeface="Arial"/>
                <a:sym typeface="Arial"/>
              </a:rPr>
              <a:t>B</a:t>
            </a:r>
            <a:r>
              <a:rPr lang="en" sz="1800">
                <a:solidFill>
                  <a:schemeClr val="dk1"/>
                </a:solidFill>
                <a:latin typeface="Arial"/>
                <a:ea typeface="Arial"/>
                <a:cs typeface="Arial"/>
                <a:sym typeface="Arial"/>
              </a:rPr>
              <a:t>inding </a:t>
            </a:r>
            <a:r>
              <a:rPr b="1" lang="en" sz="1800">
                <a:solidFill>
                  <a:schemeClr val="dk1"/>
                </a:solidFill>
                <a:latin typeface="Arial"/>
                <a:ea typeface="Arial"/>
                <a:cs typeface="Arial"/>
                <a:sym typeface="Arial"/>
              </a:rPr>
              <a:t>P</a:t>
            </a:r>
            <a:r>
              <a:rPr lang="en" sz="1800">
                <a:solidFill>
                  <a:schemeClr val="dk1"/>
                </a:solidFill>
                <a:latin typeface="Arial"/>
                <a:ea typeface="Arial"/>
                <a:cs typeface="Arial"/>
                <a:sym typeface="Arial"/>
              </a:rPr>
              <a:t>rotein)</a:t>
            </a:r>
            <a:endParaRPr sz="1100"/>
          </a:p>
        </p:txBody>
      </p:sp>
      <p:sp>
        <p:nvSpPr>
          <p:cNvPr id="3097" name="Google Shape;3097;p352"/>
          <p:cNvSpPr txBox="1"/>
          <p:nvPr/>
        </p:nvSpPr>
        <p:spPr>
          <a:xfrm>
            <a:off x="2952526" y="1207450"/>
            <a:ext cx="17526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Arial"/>
                <a:ea typeface="Arial"/>
                <a:cs typeface="Arial"/>
                <a:sym typeface="Arial"/>
              </a:rPr>
              <a:t>Peptidolycan</a:t>
            </a:r>
            <a:endParaRPr sz="1800">
              <a:solidFill>
                <a:schemeClr val="dk1"/>
              </a:solidFill>
              <a:latin typeface="Arial"/>
              <a:ea typeface="Arial"/>
              <a:cs typeface="Arial"/>
              <a:sym typeface="Arial"/>
            </a:endParaRPr>
          </a:p>
        </p:txBody>
      </p:sp>
      <p:sp>
        <p:nvSpPr>
          <p:cNvPr id="3098" name="Google Shape;3098;p352"/>
          <p:cNvSpPr/>
          <p:nvPr/>
        </p:nvSpPr>
        <p:spPr>
          <a:xfrm>
            <a:off x="397598" y="935291"/>
            <a:ext cx="1968000" cy="1297500"/>
          </a:xfrm>
          <a:prstGeom prst="rect">
            <a:avLst/>
          </a:prstGeom>
          <a:noFill/>
          <a:ln cap="flat" cmpd="sng" w="1430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099" name="Google Shape;3099;p352"/>
          <p:cNvSpPr txBox="1"/>
          <p:nvPr/>
        </p:nvSpPr>
        <p:spPr>
          <a:xfrm>
            <a:off x="650773" y="2229240"/>
            <a:ext cx="1486200" cy="577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800">
                <a:solidFill>
                  <a:schemeClr val="dk1"/>
                </a:solidFill>
                <a:latin typeface="Arial"/>
                <a:ea typeface="Arial"/>
                <a:cs typeface="Arial"/>
                <a:sym typeface="Arial"/>
              </a:rPr>
              <a:t>Penicillin</a:t>
            </a:r>
            <a:br>
              <a:rPr b="1" lang="en" sz="1800">
                <a:solidFill>
                  <a:schemeClr val="dk1"/>
                </a:solidFill>
                <a:latin typeface="Arial"/>
                <a:ea typeface="Arial"/>
                <a:cs typeface="Arial"/>
                <a:sym typeface="Arial"/>
              </a:rPr>
            </a:br>
            <a:r>
              <a:rPr lang="en" sz="1500">
                <a:solidFill>
                  <a:schemeClr val="dk1"/>
                </a:solidFill>
                <a:latin typeface="Arial"/>
                <a:ea typeface="Arial"/>
                <a:cs typeface="Arial"/>
                <a:sym typeface="Arial"/>
              </a:rPr>
              <a:t>(a </a:t>
            </a:r>
            <a:r>
              <a:rPr lang="en" sz="1500">
                <a:solidFill>
                  <a:schemeClr val="dk1"/>
                </a:solidFill>
                <a:latin typeface="Noto Sans Symbols"/>
                <a:ea typeface="Noto Sans Symbols"/>
                <a:cs typeface="Noto Sans Symbols"/>
                <a:sym typeface="Noto Sans Symbols"/>
              </a:rPr>
              <a:t>β</a:t>
            </a:r>
            <a:r>
              <a:rPr lang="en" sz="1500">
                <a:solidFill>
                  <a:schemeClr val="dk1"/>
                </a:solidFill>
                <a:latin typeface="Arial"/>
                <a:ea typeface="Arial"/>
                <a:cs typeface="Arial"/>
                <a:sym typeface="Arial"/>
              </a:rPr>
              <a:t>-lactam)</a:t>
            </a:r>
            <a:endParaRPr sz="1800">
              <a:solidFill>
                <a:schemeClr val="dk1"/>
              </a:solidFill>
              <a:latin typeface="Arial"/>
              <a:ea typeface="Arial"/>
              <a:cs typeface="Arial"/>
              <a:sym typeface="Arial"/>
            </a:endParaRPr>
          </a:p>
        </p:txBody>
      </p:sp>
      <p:grpSp>
        <p:nvGrpSpPr>
          <p:cNvPr id="3100" name="Google Shape;3100;p352"/>
          <p:cNvGrpSpPr/>
          <p:nvPr/>
        </p:nvGrpSpPr>
        <p:grpSpPr>
          <a:xfrm>
            <a:off x="412688" y="2926038"/>
            <a:ext cx="3335400" cy="346276"/>
            <a:chOff x="1035677" y="4940825"/>
            <a:chExt cx="4447200" cy="461701"/>
          </a:xfrm>
        </p:grpSpPr>
        <p:sp>
          <p:nvSpPr>
            <p:cNvPr id="3101" name="Google Shape;3101;p352"/>
            <p:cNvSpPr txBox="1"/>
            <p:nvPr/>
          </p:nvSpPr>
          <p:spPr>
            <a:xfrm>
              <a:off x="1035677" y="4940826"/>
              <a:ext cx="44472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Arial"/>
                  <a:ea typeface="Arial"/>
                  <a:cs typeface="Arial"/>
                  <a:sym typeface="Arial"/>
                </a:rPr>
                <a:t>      -Lactamase</a:t>
              </a:r>
              <a:endParaRPr sz="1800">
                <a:solidFill>
                  <a:schemeClr val="dk1"/>
                </a:solidFill>
                <a:latin typeface="Arial"/>
                <a:ea typeface="Arial"/>
                <a:cs typeface="Arial"/>
                <a:sym typeface="Arial"/>
              </a:endParaRPr>
            </a:p>
          </p:txBody>
        </p:sp>
        <p:sp>
          <p:nvSpPr>
            <p:cNvPr id="3102" name="Google Shape;3102;p352"/>
            <p:cNvSpPr txBox="1"/>
            <p:nvPr/>
          </p:nvSpPr>
          <p:spPr>
            <a:xfrm>
              <a:off x="1353123" y="4940825"/>
              <a:ext cx="3027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Noto Sans Symbols"/>
                  <a:ea typeface="Noto Sans Symbols"/>
                  <a:cs typeface="Noto Sans Symbols"/>
                  <a:sym typeface="Noto Sans Symbols"/>
                </a:rPr>
                <a:t>β</a:t>
              </a:r>
              <a:endParaRPr sz="1100"/>
            </a:p>
          </p:txBody>
        </p:sp>
      </p:grpSp>
      <p:cxnSp>
        <p:nvCxnSpPr>
          <p:cNvPr id="3103" name="Google Shape;3103;p352"/>
          <p:cNvCxnSpPr/>
          <p:nvPr/>
        </p:nvCxnSpPr>
        <p:spPr>
          <a:xfrm>
            <a:off x="5528755" y="1744849"/>
            <a:ext cx="0" cy="1018200"/>
          </a:xfrm>
          <a:prstGeom prst="straightConnector1">
            <a:avLst/>
          </a:prstGeom>
          <a:noFill/>
          <a:ln cap="flat" cmpd="sng" w="28575">
            <a:solidFill>
              <a:srgbClr val="FF0000"/>
            </a:solidFill>
            <a:prstDash val="solid"/>
            <a:miter lim="8000"/>
            <a:headEnd len="sm" w="sm" type="none"/>
            <a:tailEnd len="sm" w="sm" type="none"/>
          </a:ln>
        </p:spPr>
      </p:cxnSp>
      <p:cxnSp>
        <p:nvCxnSpPr>
          <p:cNvPr id="3104" name="Google Shape;3104;p352"/>
          <p:cNvCxnSpPr/>
          <p:nvPr/>
        </p:nvCxnSpPr>
        <p:spPr>
          <a:xfrm rot="10800000">
            <a:off x="2209262" y="3123043"/>
            <a:ext cx="1932600" cy="89700"/>
          </a:xfrm>
          <a:prstGeom prst="straightConnector1">
            <a:avLst/>
          </a:prstGeom>
          <a:noFill/>
          <a:ln cap="flat" cmpd="sng" w="28575">
            <a:solidFill>
              <a:srgbClr val="FF0000"/>
            </a:solidFill>
            <a:prstDash val="solid"/>
            <a:miter lim="8000"/>
            <a:headEnd len="sm" w="sm" type="none"/>
            <a:tailEnd len="sm" w="sm" type="none"/>
          </a:ln>
        </p:spPr>
      </p:cxnSp>
      <p:cxnSp>
        <p:nvCxnSpPr>
          <p:cNvPr id="3105" name="Google Shape;3105;p352"/>
          <p:cNvCxnSpPr/>
          <p:nvPr/>
        </p:nvCxnSpPr>
        <p:spPr>
          <a:xfrm>
            <a:off x="3748171" y="1565300"/>
            <a:ext cx="190200" cy="479100"/>
          </a:xfrm>
          <a:prstGeom prst="straightConnector1">
            <a:avLst/>
          </a:prstGeom>
          <a:noFill/>
          <a:ln cap="flat" cmpd="sng" w="28575">
            <a:solidFill>
              <a:srgbClr val="FF0000"/>
            </a:solidFill>
            <a:prstDash val="solid"/>
            <a:miter lim="8000"/>
            <a:headEnd len="sm" w="sm" type="none"/>
            <a:tailEnd len="sm" w="sm" type="none"/>
          </a:ln>
        </p:spPr>
      </p:cxnSp>
      <p:sp>
        <p:nvSpPr>
          <p:cNvPr id="3106" name="Google Shape;3106;p352"/>
          <p:cNvSpPr/>
          <p:nvPr/>
        </p:nvSpPr>
        <p:spPr>
          <a:xfrm>
            <a:off x="764290" y="3640163"/>
            <a:ext cx="1281300" cy="1275000"/>
          </a:xfrm>
          <a:prstGeom prst="rect">
            <a:avLst/>
          </a:prstGeom>
          <a:noFill/>
          <a:ln cap="flat" cmpd="sng" w="1430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pic>
        <p:nvPicPr>
          <p:cNvPr id="3107" name="Google Shape;3107;p352"/>
          <p:cNvPicPr preferRelativeResize="0"/>
          <p:nvPr/>
        </p:nvPicPr>
        <p:blipFill rotWithShape="1">
          <a:blip r:embed="rId4">
            <a:alphaModFix/>
          </a:blip>
          <a:srcRect b="0" l="0" r="0" t="0"/>
          <a:stretch/>
        </p:blipFill>
        <p:spPr>
          <a:xfrm>
            <a:off x="304961" y="3384557"/>
            <a:ext cx="2341068" cy="1582050"/>
          </a:xfrm>
          <a:prstGeom prst="rect">
            <a:avLst/>
          </a:prstGeom>
          <a:noFill/>
          <a:ln>
            <a:noFill/>
          </a:ln>
        </p:spPr>
      </p:pic>
      <p:pic>
        <p:nvPicPr>
          <p:cNvPr descr="0D6A3935 (1)" id="3108" name="Google Shape;3108;p352"/>
          <p:cNvPicPr preferRelativeResize="0"/>
          <p:nvPr/>
        </p:nvPicPr>
        <p:blipFill rotWithShape="1">
          <a:blip r:embed="rId5">
            <a:alphaModFix/>
          </a:blip>
          <a:srcRect b="0" l="0" r="0" t="0"/>
          <a:stretch/>
        </p:blipFill>
        <p:spPr>
          <a:xfrm>
            <a:off x="455796" y="986811"/>
            <a:ext cx="1876225" cy="1250431"/>
          </a:xfrm>
          <a:prstGeom prst="rect">
            <a:avLst/>
          </a:prstGeom>
          <a:noFill/>
          <a:ln>
            <a:noFill/>
          </a:ln>
        </p:spPr>
      </p:pic>
    </p:spTree>
  </p:cSld>
  <p:clrMapOvr>
    <a:masterClrMapping/>
  </p:clrMapOvr>
</p:sld>
</file>

<file path=ppt/slides/slide2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2" name="Shape 3112"/>
        <p:cNvGrpSpPr/>
        <p:nvPr/>
      </p:nvGrpSpPr>
      <p:grpSpPr>
        <a:xfrm>
          <a:off x="0" y="0"/>
          <a:ext cx="0" cy="0"/>
          <a:chOff x="0" y="0"/>
          <a:chExt cx="0" cy="0"/>
        </a:xfrm>
      </p:grpSpPr>
      <p:pic>
        <p:nvPicPr>
          <p:cNvPr id="3113" name="Google Shape;3113;p353"/>
          <p:cNvPicPr preferRelativeResize="0"/>
          <p:nvPr/>
        </p:nvPicPr>
        <p:blipFill rotWithShape="1">
          <a:blip r:embed="rId3">
            <a:alphaModFix/>
          </a:blip>
          <a:srcRect b="0" l="9126" r="8508" t="0"/>
          <a:stretch/>
        </p:blipFill>
        <p:spPr>
          <a:xfrm>
            <a:off x="2817787" y="1590457"/>
            <a:ext cx="5404887" cy="3133942"/>
          </a:xfrm>
          <a:prstGeom prst="rect">
            <a:avLst/>
          </a:prstGeom>
          <a:noFill/>
          <a:ln>
            <a:noFill/>
          </a:ln>
        </p:spPr>
      </p:pic>
      <p:sp>
        <p:nvSpPr>
          <p:cNvPr id="3114" name="Google Shape;3114;p353"/>
          <p:cNvSpPr txBox="1"/>
          <p:nvPr/>
        </p:nvSpPr>
        <p:spPr>
          <a:xfrm>
            <a:off x="5233555" y="582235"/>
            <a:ext cx="33354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Arial"/>
                <a:ea typeface="Arial"/>
                <a:cs typeface="Arial"/>
                <a:sym typeface="Arial"/>
              </a:rPr>
              <a:t>PBP</a:t>
            </a:r>
            <a:r>
              <a:rPr lang="en" sz="1800">
                <a:solidFill>
                  <a:schemeClr val="dk1"/>
                </a:solidFill>
                <a:latin typeface="Arial"/>
                <a:ea typeface="Arial"/>
                <a:cs typeface="Arial"/>
                <a:sym typeface="Arial"/>
              </a:rPr>
              <a:t>  (</a:t>
            </a:r>
            <a:r>
              <a:rPr b="1" lang="en" sz="1800">
                <a:solidFill>
                  <a:schemeClr val="dk1"/>
                </a:solidFill>
                <a:latin typeface="Arial"/>
                <a:ea typeface="Arial"/>
                <a:cs typeface="Arial"/>
                <a:sym typeface="Arial"/>
              </a:rPr>
              <a:t>P</a:t>
            </a:r>
            <a:r>
              <a:rPr lang="en" sz="1800">
                <a:solidFill>
                  <a:schemeClr val="dk1"/>
                </a:solidFill>
                <a:latin typeface="Arial"/>
                <a:ea typeface="Arial"/>
                <a:cs typeface="Arial"/>
                <a:sym typeface="Arial"/>
              </a:rPr>
              <a:t>enicillin </a:t>
            </a:r>
            <a:r>
              <a:rPr b="1" lang="en" sz="1800">
                <a:solidFill>
                  <a:schemeClr val="dk1"/>
                </a:solidFill>
                <a:latin typeface="Arial"/>
                <a:ea typeface="Arial"/>
                <a:cs typeface="Arial"/>
                <a:sym typeface="Arial"/>
              </a:rPr>
              <a:t>B</a:t>
            </a:r>
            <a:r>
              <a:rPr lang="en" sz="1800">
                <a:solidFill>
                  <a:schemeClr val="dk1"/>
                </a:solidFill>
                <a:latin typeface="Arial"/>
                <a:ea typeface="Arial"/>
                <a:cs typeface="Arial"/>
                <a:sym typeface="Arial"/>
              </a:rPr>
              <a:t>inding </a:t>
            </a:r>
            <a:r>
              <a:rPr b="1" lang="en" sz="1800">
                <a:solidFill>
                  <a:schemeClr val="dk1"/>
                </a:solidFill>
                <a:latin typeface="Arial"/>
                <a:ea typeface="Arial"/>
                <a:cs typeface="Arial"/>
                <a:sym typeface="Arial"/>
              </a:rPr>
              <a:t>P</a:t>
            </a:r>
            <a:r>
              <a:rPr lang="en" sz="1800">
                <a:solidFill>
                  <a:schemeClr val="dk1"/>
                </a:solidFill>
                <a:latin typeface="Arial"/>
                <a:ea typeface="Arial"/>
                <a:cs typeface="Arial"/>
                <a:sym typeface="Arial"/>
              </a:rPr>
              <a:t>rotein)</a:t>
            </a:r>
            <a:endParaRPr sz="1100"/>
          </a:p>
        </p:txBody>
      </p:sp>
      <p:sp>
        <p:nvSpPr>
          <p:cNvPr id="3115" name="Google Shape;3115;p353"/>
          <p:cNvSpPr txBox="1"/>
          <p:nvPr/>
        </p:nvSpPr>
        <p:spPr>
          <a:xfrm>
            <a:off x="2954483" y="928483"/>
            <a:ext cx="17526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Arial"/>
                <a:ea typeface="Arial"/>
                <a:cs typeface="Arial"/>
                <a:sym typeface="Arial"/>
              </a:rPr>
              <a:t>Peptidolycan</a:t>
            </a:r>
            <a:endParaRPr sz="1800">
              <a:solidFill>
                <a:schemeClr val="dk1"/>
              </a:solidFill>
              <a:latin typeface="Arial"/>
              <a:ea typeface="Arial"/>
              <a:cs typeface="Arial"/>
              <a:sym typeface="Arial"/>
            </a:endParaRPr>
          </a:p>
        </p:txBody>
      </p:sp>
      <p:sp>
        <p:nvSpPr>
          <p:cNvPr id="3116" name="Google Shape;3116;p353"/>
          <p:cNvSpPr/>
          <p:nvPr/>
        </p:nvSpPr>
        <p:spPr>
          <a:xfrm>
            <a:off x="456206" y="559761"/>
            <a:ext cx="1968000" cy="1297500"/>
          </a:xfrm>
          <a:prstGeom prst="rect">
            <a:avLst/>
          </a:prstGeom>
          <a:noFill/>
          <a:ln cap="flat" cmpd="sng" w="1430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117" name="Google Shape;3117;p353"/>
          <p:cNvSpPr txBox="1"/>
          <p:nvPr/>
        </p:nvSpPr>
        <p:spPr>
          <a:xfrm>
            <a:off x="625415" y="1969708"/>
            <a:ext cx="1486200" cy="577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800">
                <a:solidFill>
                  <a:schemeClr val="dk1"/>
                </a:solidFill>
                <a:latin typeface="Arial"/>
                <a:ea typeface="Arial"/>
                <a:cs typeface="Arial"/>
                <a:sym typeface="Arial"/>
              </a:rPr>
              <a:t>Penicillin</a:t>
            </a:r>
            <a:br>
              <a:rPr b="1" lang="en" sz="1800">
                <a:solidFill>
                  <a:schemeClr val="dk1"/>
                </a:solidFill>
                <a:latin typeface="Arial"/>
                <a:ea typeface="Arial"/>
                <a:cs typeface="Arial"/>
                <a:sym typeface="Arial"/>
              </a:rPr>
            </a:br>
            <a:r>
              <a:rPr lang="en" sz="1500">
                <a:solidFill>
                  <a:schemeClr val="dk1"/>
                </a:solidFill>
                <a:latin typeface="Arial"/>
                <a:ea typeface="Arial"/>
                <a:cs typeface="Arial"/>
                <a:sym typeface="Arial"/>
              </a:rPr>
              <a:t>(a </a:t>
            </a:r>
            <a:r>
              <a:rPr lang="en" sz="1500">
                <a:solidFill>
                  <a:schemeClr val="dk1"/>
                </a:solidFill>
                <a:latin typeface="Noto Sans Symbols"/>
                <a:ea typeface="Noto Sans Symbols"/>
                <a:cs typeface="Noto Sans Symbols"/>
                <a:sym typeface="Noto Sans Symbols"/>
              </a:rPr>
              <a:t>β</a:t>
            </a:r>
            <a:r>
              <a:rPr lang="en" sz="1500">
                <a:solidFill>
                  <a:schemeClr val="dk1"/>
                </a:solidFill>
                <a:latin typeface="Arial"/>
                <a:ea typeface="Arial"/>
                <a:cs typeface="Arial"/>
                <a:sym typeface="Arial"/>
              </a:rPr>
              <a:t>-lactam)</a:t>
            </a:r>
            <a:endParaRPr sz="1800">
              <a:solidFill>
                <a:schemeClr val="dk1"/>
              </a:solidFill>
              <a:latin typeface="Arial"/>
              <a:ea typeface="Arial"/>
              <a:cs typeface="Arial"/>
              <a:sym typeface="Arial"/>
            </a:endParaRPr>
          </a:p>
        </p:txBody>
      </p:sp>
      <p:grpSp>
        <p:nvGrpSpPr>
          <p:cNvPr id="3118" name="Google Shape;3118;p353"/>
          <p:cNvGrpSpPr/>
          <p:nvPr/>
        </p:nvGrpSpPr>
        <p:grpSpPr>
          <a:xfrm>
            <a:off x="355102" y="2683831"/>
            <a:ext cx="3335400" cy="346276"/>
            <a:chOff x="1035677" y="4940825"/>
            <a:chExt cx="4447200" cy="461701"/>
          </a:xfrm>
        </p:grpSpPr>
        <p:sp>
          <p:nvSpPr>
            <p:cNvPr id="3119" name="Google Shape;3119;p353"/>
            <p:cNvSpPr txBox="1"/>
            <p:nvPr/>
          </p:nvSpPr>
          <p:spPr>
            <a:xfrm>
              <a:off x="1035677" y="4940826"/>
              <a:ext cx="44472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Arial"/>
                  <a:ea typeface="Arial"/>
                  <a:cs typeface="Arial"/>
                  <a:sym typeface="Arial"/>
                </a:rPr>
                <a:t>        -Lactamase</a:t>
              </a:r>
              <a:endParaRPr sz="1800">
                <a:solidFill>
                  <a:schemeClr val="dk1"/>
                </a:solidFill>
                <a:latin typeface="Arial"/>
                <a:ea typeface="Arial"/>
                <a:cs typeface="Arial"/>
                <a:sym typeface="Arial"/>
              </a:endParaRPr>
            </a:p>
          </p:txBody>
        </p:sp>
        <p:sp>
          <p:nvSpPr>
            <p:cNvPr id="3120" name="Google Shape;3120;p353"/>
            <p:cNvSpPr txBox="1"/>
            <p:nvPr/>
          </p:nvSpPr>
          <p:spPr>
            <a:xfrm>
              <a:off x="1353123" y="4940825"/>
              <a:ext cx="3027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Noto Sans Symbols"/>
                  <a:ea typeface="Noto Sans Symbols"/>
                  <a:cs typeface="Noto Sans Symbols"/>
                  <a:sym typeface="Noto Sans Symbols"/>
                </a:rPr>
                <a:t>β</a:t>
              </a:r>
              <a:endParaRPr sz="1100"/>
            </a:p>
          </p:txBody>
        </p:sp>
      </p:grpSp>
      <p:cxnSp>
        <p:nvCxnSpPr>
          <p:cNvPr id="3121" name="Google Shape;3121;p353"/>
          <p:cNvCxnSpPr/>
          <p:nvPr/>
        </p:nvCxnSpPr>
        <p:spPr>
          <a:xfrm>
            <a:off x="5520230" y="928483"/>
            <a:ext cx="0" cy="1643100"/>
          </a:xfrm>
          <a:prstGeom prst="straightConnector1">
            <a:avLst/>
          </a:prstGeom>
          <a:noFill/>
          <a:ln cap="flat" cmpd="sng" w="28575">
            <a:solidFill>
              <a:srgbClr val="FF0000"/>
            </a:solidFill>
            <a:prstDash val="solid"/>
            <a:miter lim="8000"/>
            <a:headEnd len="sm" w="sm" type="none"/>
            <a:tailEnd len="sm" w="sm" type="none"/>
          </a:ln>
        </p:spPr>
      </p:cxnSp>
      <p:cxnSp>
        <p:nvCxnSpPr>
          <p:cNvPr id="3122" name="Google Shape;3122;p353"/>
          <p:cNvCxnSpPr/>
          <p:nvPr/>
        </p:nvCxnSpPr>
        <p:spPr>
          <a:xfrm rot="10800000">
            <a:off x="2151675" y="2880836"/>
            <a:ext cx="1932600" cy="89700"/>
          </a:xfrm>
          <a:prstGeom prst="straightConnector1">
            <a:avLst/>
          </a:prstGeom>
          <a:noFill/>
          <a:ln cap="flat" cmpd="sng" w="28575">
            <a:solidFill>
              <a:srgbClr val="FF0000"/>
            </a:solidFill>
            <a:prstDash val="solid"/>
            <a:miter lim="8000"/>
            <a:headEnd len="sm" w="sm" type="none"/>
            <a:tailEnd len="sm" w="sm" type="none"/>
          </a:ln>
        </p:spPr>
      </p:cxnSp>
      <p:cxnSp>
        <p:nvCxnSpPr>
          <p:cNvPr id="3123" name="Google Shape;3123;p353"/>
          <p:cNvCxnSpPr/>
          <p:nvPr/>
        </p:nvCxnSpPr>
        <p:spPr>
          <a:xfrm>
            <a:off x="3645710" y="1274732"/>
            <a:ext cx="292800" cy="769500"/>
          </a:xfrm>
          <a:prstGeom prst="straightConnector1">
            <a:avLst/>
          </a:prstGeom>
          <a:noFill/>
          <a:ln cap="flat" cmpd="sng" w="28575">
            <a:solidFill>
              <a:srgbClr val="FF0000"/>
            </a:solidFill>
            <a:prstDash val="solid"/>
            <a:miter lim="8000"/>
            <a:headEnd len="sm" w="sm" type="none"/>
            <a:tailEnd len="sm" w="sm" type="none"/>
          </a:ln>
        </p:spPr>
      </p:cxnSp>
      <p:sp>
        <p:nvSpPr>
          <p:cNvPr id="3124" name="Google Shape;3124;p353"/>
          <p:cNvSpPr/>
          <p:nvPr/>
        </p:nvSpPr>
        <p:spPr>
          <a:xfrm>
            <a:off x="777196" y="3247657"/>
            <a:ext cx="1281300" cy="1275000"/>
          </a:xfrm>
          <a:prstGeom prst="rect">
            <a:avLst/>
          </a:prstGeom>
          <a:noFill/>
          <a:ln cap="flat" cmpd="sng" w="1430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pic>
        <p:nvPicPr>
          <p:cNvPr id="3125" name="Google Shape;3125;p353"/>
          <p:cNvPicPr preferRelativeResize="0"/>
          <p:nvPr/>
        </p:nvPicPr>
        <p:blipFill rotWithShape="1">
          <a:blip r:embed="rId4">
            <a:alphaModFix/>
          </a:blip>
          <a:srcRect b="0" l="0" r="0" t="0"/>
          <a:stretch/>
        </p:blipFill>
        <p:spPr>
          <a:xfrm>
            <a:off x="247375" y="3142350"/>
            <a:ext cx="2341068" cy="1582050"/>
          </a:xfrm>
          <a:prstGeom prst="rect">
            <a:avLst/>
          </a:prstGeom>
          <a:noFill/>
          <a:ln>
            <a:noFill/>
          </a:ln>
        </p:spPr>
      </p:pic>
      <p:pic>
        <p:nvPicPr>
          <p:cNvPr descr="0D6A3935 (1)" id="3126" name="Google Shape;3126;p353"/>
          <p:cNvPicPr preferRelativeResize="0"/>
          <p:nvPr/>
        </p:nvPicPr>
        <p:blipFill rotWithShape="1">
          <a:blip r:embed="rId5">
            <a:alphaModFix/>
          </a:blip>
          <a:srcRect b="0" l="0" r="0" t="0"/>
          <a:stretch/>
        </p:blipFill>
        <p:spPr>
          <a:xfrm>
            <a:off x="502039" y="582235"/>
            <a:ext cx="1876225" cy="1250431"/>
          </a:xfrm>
          <a:prstGeom prst="rect">
            <a:avLst/>
          </a:prstGeom>
          <a:noFill/>
          <a:ln>
            <a:noFill/>
          </a:ln>
        </p:spPr>
      </p:pic>
    </p:spTree>
  </p:cSld>
  <p:clrMapOvr>
    <a:masterClrMapping/>
  </p:clrMapOvr>
</p:sld>
</file>

<file path=ppt/slides/slide2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0" name="Shape 3130"/>
        <p:cNvGrpSpPr/>
        <p:nvPr/>
      </p:nvGrpSpPr>
      <p:grpSpPr>
        <a:xfrm>
          <a:off x="0" y="0"/>
          <a:ext cx="0" cy="0"/>
          <a:chOff x="0" y="0"/>
          <a:chExt cx="0" cy="0"/>
        </a:xfrm>
      </p:grpSpPr>
      <p:sp>
        <p:nvSpPr>
          <p:cNvPr id="3131" name="Google Shape;3131;p354"/>
          <p:cNvSpPr txBox="1"/>
          <p:nvPr>
            <p:ph idx="12" type="sldNum"/>
          </p:nvPr>
        </p:nvSpPr>
        <p:spPr>
          <a:xfrm>
            <a:off x="6526469" y="3543398"/>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3132" name="Google Shape;3132;p354"/>
          <p:cNvSpPr txBox="1"/>
          <p:nvPr/>
        </p:nvSpPr>
        <p:spPr>
          <a:xfrm>
            <a:off x="952791" y="1334954"/>
            <a:ext cx="43872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Arial"/>
                <a:ea typeface="Arial"/>
                <a:cs typeface="Arial"/>
                <a:sym typeface="Arial"/>
              </a:rPr>
              <a:t>… and now….</a:t>
            </a:r>
            <a:endParaRPr sz="1100"/>
          </a:p>
        </p:txBody>
      </p:sp>
      <p:sp>
        <p:nvSpPr>
          <p:cNvPr id="3133" name="Google Shape;3133;p354"/>
          <p:cNvSpPr txBox="1"/>
          <p:nvPr/>
        </p:nvSpPr>
        <p:spPr>
          <a:xfrm>
            <a:off x="1099375" y="2535104"/>
            <a:ext cx="7245600" cy="5310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000">
                <a:solidFill>
                  <a:srgbClr val="FF0000"/>
                </a:solidFill>
                <a:latin typeface="Arial"/>
                <a:ea typeface="Arial"/>
                <a:cs typeface="Arial"/>
                <a:sym typeface="Arial"/>
              </a:rPr>
              <a:t>Emerging Resistance to Antibiotics</a:t>
            </a:r>
            <a:endParaRPr sz="1100"/>
          </a:p>
        </p:txBody>
      </p:sp>
    </p:spTree>
  </p:cSld>
  <p:clrMapOvr>
    <a:masterClrMapping/>
  </p:clrMapOvr>
</p:sld>
</file>

<file path=ppt/slides/slide2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7" name="Shape 3137"/>
        <p:cNvGrpSpPr/>
        <p:nvPr/>
      </p:nvGrpSpPr>
      <p:grpSpPr>
        <a:xfrm>
          <a:off x="0" y="0"/>
          <a:ext cx="0" cy="0"/>
          <a:chOff x="0" y="0"/>
          <a:chExt cx="0" cy="0"/>
        </a:xfrm>
      </p:grpSpPr>
      <p:sp>
        <p:nvSpPr>
          <p:cNvPr id="3138" name="Google Shape;3138;p355"/>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3139" name="Google Shape;3139;p355"/>
          <p:cNvSpPr txBox="1"/>
          <p:nvPr/>
        </p:nvSpPr>
        <p:spPr>
          <a:xfrm>
            <a:off x="684760" y="434509"/>
            <a:ext cx="69423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Arial"/>
                <a:ea typeface="Arial"/>
                <a:cs typeface="Arial"/>
                <a:sym typeface="Arial"/>
              </a:rPr>
              <a:t>From Sir Alexander Fleming’s Nobel Prize address,… </a:t>
            </a:r>
            <a:endParaRPr sz="1100"/>
          </a:p>
          <a:p>
            <a:pPr indent="0" lvl="0" marL="0" marR="0" rtl="0" algn="l">
              <a:spcBef>
                <a:spcPts val="0"/>
              </a:spcBef>
              <a:spcAft>
                <a:spcPts val="0"/>
              </a:spcAft>
              <a:buNone/>
            </a:pPr>
            <a:r>
              <a:rPr b="1" lang="en" sz="2100">
                <a:solidFill>
                  <a:schemeClr val="dk1"/>
                </a:solidFill>
                <a:latin typeface="Arial"/>
                <a:ea typeface="Arial"/>
                <a:cs typeface="Arial"/>
                <a:sym typeface="Arial"/>
              </a:rPr>
              <a:t>… in 1945 :</a:t>
            </a:r>
            <a:endParaRPr sz="1100"/>
          </a:p>
        </p:txBody>
      </p:sp>
      <p:sp>
        <p:nvSpPr>
          <p:cNvPr id="3140" name="Google Shape;3140;p355"/>
          <p:cNvSpPr txBox="1"/>
          <p:nvPr/>
        </p:nvSpPr>
        <p:spPr>
          <a:xfrm>
            <a:off x="741910" y="1965850"/>
            <a:ext cx="54615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rgbClr val="FF0000"/>
                </a:solidFill>
                <a:latin typeface="Arial"/>
                <a:ea typeface="Arial"/>
                <a:cs typeface="Arial"/>
                <a:sym typeface="Arial"/>
              </a:rPr>
              <a:t>Emerging antibiotic resistance…</a:t>
            </a:r>
            <a:endParaRPr sz="1100"/>
          </a:p>
        </p:txBody>
      </p:sp>
      <p:sp>
        <p:nvSpPr>
          <p:cNvPr id="3141" name="Google Shape;3141;p355"/>
          <p:cNvSpPr txBox="1"/>
          <p:nvPr/>
        </p:nvSpPr>
        <p:spPr>
          <a:xfrm>
            <a:off x="684760" y="2234049"/>
            <a:ext cx="7327500" cy="2623800"/>
          </a:xfrm>
          <a:prstGeom prst="rect">
            <a:avLst/>
          </a:prstGeom>
          <a:noFill/>
          <a:ln>
            <a:noFill/>
          </a:ln>
        </p:spPr>
        <p:txBody>
          <a:bodyPr anchorCtr="0" anchor="t" bIns="34275" lIns="68575" spcFirstLastPara="1" rIns="68575" wrap="square" tIns="34275">
            <a:spAutoFit/>
          </a:bodyPr>
          <a:lstStyle/>
          <a:p>
            <a:pPr indent="0" lvl="0" marL="0" marR="0" rtl="0" algn="l">
              <a:lnSpc>
                <a:spcPct val="107000"/>
              </a:lnSpc>
              <a:spcBef>
                <a:spcPts val="0"/>
              </a:spcBef>
              <a:spcAft>
                <a:spcPts val="0"/>
              </a:spcAft>
              <a:buNone/>
            </a:pPr>
            <a:r>
              <a:rPr lang="en" sz="800">
                <a:solidFill>
                  <a:schemeClr val="dk1"/>
                </a:solidFill>
                <a:latin typeface="Arial"/>
                <a:ea typeface="Arial"/>
                <a:cs typeface="Arial"/>
                <a:sym typeface="Arial"/>
              </a:rPr>
              <a:t> </a:t>
            </a:r>
            <a:endParaRPr sz="1100"/>
          </a:p>
          <a:p>
            <a:pPr indent="0" lvl="0" marL="0" marR="0" rtl="0" algn="l">
              <a:lnSpc>
                <a:spcPct val="107000"/>
              </a:lnSpc>
              <a:spcBef>
                <a:spcPts val="600"/>
              </a:spcBef>
              <a:spcAft>
                <a:spcPts val="0"/>
              </a:spcAft>
              <a:buNone/>
            </a:pPr>
            <a:r>
              <a:rPr i="1" lang="en" sz="2400">
                <a:solidFill>
                  <a:schemeClr val="dk1"/>
                </a:solidFill>
                <a:latin typeface="Arial"/>
                <a:ea typeface="Arial"/>
                <a:cs typeface="Arial"/>
                <a:sym typeface="Arial"/>
              </a:rPr>
              <a:t>“The time may come when penicillin can be bought by anyone in the shops. Then there is the danger that the ignorant man may easily underdose himself and by exposing his microbes to non-lethal quantities of the drug make them resistant. “                                       </a:t>
            </a:r>
            <a:br>
              <a:rPr i="1" lang="en" sz="2400">
                <a:solidFill>
                  <a:schemeClr val="dk1"/>
                </a:solidFill>
                <a:latin typeface="Arial"/>
                <a:ea typeface="Arial"/>
                <a:cs typeface="Arial"/>
                <a:sym typeface="Arial"/>
              </a:rPr>
            </a:br>
            <a:r>
              <a:rPr i="1" lang="en" sz="2400">
                <a:solidFill>
                  <a:schemeClr val="dk1"/>
                </a:solidFill>
                <a:latin typeface="Arial"/>
                <a:ea typeface="Arial"/>
                <a:cs typeface="Arial"/>
                <a:sym typeface="Arial"/>
              </a:rPr>
              <a:t>  							</a:t>
            </a:r>
            <a:r>
              <a:rPr lang="en" sz="1500">
                <a:solidFill>
                  <a:schemeClr val="dk1"/>
                </a:solidFill>
                <a:latin typeface="Arial"/>
                <a:ea typeface="Arial"/>
                <a:cs typeface="Arial"/>
                <a:sym typeface="Arial"/>
              </a:rPr>
              <a:t>Alexander Fleming…</a:t>
            </a:r>
            <a:r>
              <a:rPr lang="en" sz="1500">
                <a:solidFill>
                  <a:srgbClr val="FF0000"/>
                </a:solidFill>
                <a:latin typeface="Arial"/>
                <a:ea typeface="Arial"/>
                <a:cs typeface="Arial"/>
                <a:sym typeface="Arial"/>
              </a:rPr>
              <a:t>1945</a:t>
            </a:r>
            <a:endParaRPr sz="1100">
              <a:solidFill>
                <a:schemeClr val="dk1"/>
              </a:solidFill>
              <a:latin typeface="Arial"/>
              <a:ea typeface="Arial"/>
              <a:cs typeface="Arial"/>
              <a:sym typeface="Arial"/>
            </a:endParaRPr>
          </a:p>
        </p:txBody>
      </p:sp>
      <p:pic>
        <p:nvPicPr>
          <p:cNvPr descr="A structure of a molecule&#10;&#10;Description automatically generated" id="3142" name="Google Shape;3142;p355"/>
          <p:cNvPicPr preferRelativeResize="0"/>
          <p:nvPr/>
        </p:nvPicPr>
        <p:blipFill rotWithShape="1">
          <a:blip r:embed="rId3">
            <a:alphaModFix/>
          </a:blip>
          <a:srcRect b="0" l="0" r="0" t="0"/>
          <a:stretch/>
        </p:blipFill>
        <p:spPr>
          <a:xfrm>
            <a:off x="5231203" y="1023132"/>
            <a:ext cx="2598859" cy="1138925"/>
          </a:xfrm>
          <a:prstGeom prst="rect">
            <a:avLst/>
          </a:prstGeom>
          <a:noFill/>
          <a:ln>
            <a:noFill/>
          </a:ln>
        </p:spPr>
      </p:pic>
    </p:spTree>
  </p:cSld>
  <p:clrMapOvr>
    <a:masterClrMapping/>
  </p:clrMapOvr>
</p:sld>
</file>

<file path=ppt/slides/slide2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6" name="Shape 3146"/>
        <p:cNvGrpSpPr/>
        <p:nvPr/>
      </p:nvGrpSpPr>
      <p:grpSpPr>
        <a:xfrm>
          <a:off x="0" y="0"/>
          <a:ext cx="0" cy="0"/>
          <a:chOff x="0" y="0"/>
          <a:chExt cx="0" cy="0"/>
        </a:xfrm>
      </p:grpSpPr>
      <p:sp>
        <p:nvSpPr>
          <p:cNvPr id="3147" name="Google Shape;3147;p356"/>
          <p:cNvSpPr txBox="1"/>
          <p:nvPr/>
        </p:nvSpPr>
        <p:spPr>
          <a:xfrm>
            <a:off x="388089" y="1698845"/>
            <a:ext cx="7779300" cy="623400"/>
          </a:xfrm>
          <a:prstGeom prst="rect">
            <a:avLst/>
          </a:prstGeom>
          <a:noFill/>
          <a:ln>
            <a:noFill/>
          </a:ln>
        </p:spPr>
        <p:txBody>
          <a:bodyPr anchorCtr="0" anchor="t" bIns="34275" lIns="68575" spcFirstLastPara="1" rIns="68575" wrap="square" tIns="34275">
            <a:spAutoFit/>
          </a:bodyPr>
          <a:lstStyle/>
          <a:p>
            <a:pPr indent="-215900" lvl="0" marL="215900" marR="0" rtl="0" algn="l">
              <a:spcBef>
                <a:spcPts val="0"/>
              </a:spcBef>
              <a:spcAft>
                <a:spcPts val="0"/>
              </a:spcAft>
              <a:buClr>
                <a:schemeClr val="dk1"/>
              </a:buClr>
              <a:buSzPts val="1800"/>
              <a:buFont typeface="Arial"/>
              <a:buChar char="•"/>
            </a:pPr>
            <a:r>
              <a:rPr b="0" lang="en" sz="1800">
                <a:solidFill>
                  <a:schemeClr val="dk1"/>
                </a:solidFill>
                <a:latin typeface="Arial"/>
                <a:ea typeface="Arial"/>
                <a:cs typeface="Arial"/>
                <a:sym typeface="Arial"/>
              </a:rPr>
              <a:t>Penicillin binds to the active site of </a:t>
            </a:r>
            <a:r>
              <a:rPr b="1" lang="en" sz="1800">
                <a:solidFill>
                  <a:schemeClr val="dk1"/>
                </a:solidFill>
                <a:latin typeface="Arial"/>
                <a:ea typeface="Arial"/>
                <a:cs typeface="Arial"/>
                <a:sym typeface="Arial"/>
              </a:rPr>
              <a:t>PBP (Penicillin Binding Protein) </a:t>
            </a:r>
            <a:r>
              <a:rPr b="0" lang="en" sz="1800">
                <a:solidFill>
                  <a:schemeClr val="dk1"/>
                </a:solidFill>
                <a:latin typeface="Arial"/>
                <a:ea typeface="Arial"/>
                <a:cs typeface="Arial"/>
                <a:sym typeface="Arial"/>
              </a:rPr>
              <a:t>and prevents it from crosslinking the cell’s peptidoglycan. </a:t>
            </a:r>
            <a:endParaRPr sz="1100"/>
          </a:p>
        </p:txBody>
      </p:sp>
      <p:pic>
        <p:nvPicPr>
          <p:cNvPr descr="0D6A3935 (1)" id="3148" name="Google Shape;3148;p356"/>
          <p:cNvPicPr preferRelativeResize="0"/>
          <p:nvPr/>
        </p:nvPicPr>
        <p:blipFill rotWithShape="1">
          <a:blip r:embed="rId3">
            <a:alphaModFix/>
          </a:blip>
          <a:srcRect b="0" l="0" r="0" t="0"/>
          <a:stretch/>
        </p:blipFill>
        <p:spPr>
          <a:xfrm>
            <a:off x="690189" y="240065"/>
            <a:ext cx="2009650" cy="1339352"/>
          </a:xfrm>
          <a:prstGeom prst="rect">
            <a:avLst/>
          </a:prstGeom>
          <a:noFill/>
          <a:ln>
            <a:noFill/>
          </a:ln>
        </p:spPr>
      </p:pic>
      <p:sp>
        <p:nvSpPr>
          <p:cNvPr id="3149" name="Google Shape;3149;p356"/>
          <p:cNvSpPr txBox="1"/>
          <p:nvPr/>
        </p:nvSpPr>
        <p:spPr>
          <a:xfrm>
            <a:off x="2843726" y="517065"/>
            <a:ext cx="4731000" cy="623400"/>
          </a:xfrm>
          <a:prstGeom prst="rect">
            <a:avLst/>
          </a:prstGeom>
          <a:noFill/>
          <a:ln>
            <a:noFill/>
          </a:ln>
        </p:spPr>
        <p:txBody>
          <a:bodyPr anchorCtr="0" anchor="t" bIns="34275" lIns="68575" spcFirstLastPara="1" rIns="68575" wrap="square" tIns="34275">
            <a:spAutoFit/>
          </a:bodyPr>
          <a:lstStyle/>
          <a:p>
            <a:pPr indent="-215900" lvl="0" marL="215900" marR="0" rtl="0" algn="l">
              <a:spcBef>
                <a:spcPts val="0"/>
              </a:spcBef>
              <a:spcAft>
                <a:spcPts val="0"/>
              </a:spcAft>
              <a:buClr>
                <a:srgbClr val="FF0000"/>
              </a:buClr>
              <a:buSzPts val="1800"/>
              <a:buFont typeface="Arial"/>
              <a:buChar char="•"/>
            </a:pPr>
            <a:r>
              <a:rPr b="1" lang="en" sz="1800">
                <a:solidFill>
                  <a:srgbClr val="FF0000"/>
                </a:solidFill>
                <a:latin typeface="Arial"/>
                <a:ea typeface="Arial"/>
                <a:cs typeface="Arial"/>
                <a:sym typeface="Arial"/>
              </a:rPr>
              <a:t>Penicillin</a:t>
            </a:r>
            <a:r>
              <a:rPr b="0" lang="en" sz="1800">
                <a:solidFill>
                  <a:schemeClr val="dk1"/>
                </a:solidFill>
                <a:latin typeface="Arial"/>
                <a:ea typeface="Arial"/>
                <a:cs typeface="Arial"/>
                <a:sym typeface="Arial"/>
              </a:rPr>
              <a:t> is a natural antibiotic that evolved in fungi (yeast) to kill bacteria.</a:t>
            </a:r>
            <a:endParaRPr sz="1100"/>
          </a:p>
        </p:txBody>
      </p:sp>
      <p:sp>
        <p:nvSpPr>
          <p:cNvPr id="3150" name="Google Shape;3150;p356"/>
          <p:cNvSpPr txBox="1"/>
          <p:nvPr/>
        </p:nvSpPr>
        <p:spPr>
          <a:xfrm>
            <a:off x="388089" y="2752135"/>
            <a:ext cx="5058600" cy="1731600"/>
          </a:xfrm>
          <a:prstGeom prst="rect">
            <a:avLst/>
          </a:prstGeom>
          <a:noFill/>
          <a:ln>
            <a:noFill/>
          </a:ln>
        </p:spPr>
        <p:txBody>
          <a:bodyPr anchorCtr="0" anchor="t" bIns="34275" lIns="68575" spcFirstLastPara="1" rIns="68575" wrap="square" tIns="34275">
            <a:spAutoFit/>
          </a:bodyPr>
          <a:lstStyle/>
          <a:p>
            <a:pPr indent="-215900" lvl="0" marL="215900" marR="0" rtl="0" algn="l">
              <a:spcBef>
                <a:spcPts val="0"/>
              </a:spcBef>
              <a:spcAft>
                <a:spcPts val="0"/>
              </a:spcAft>
              <a:buClr>
                <a:srgbClr val="43B0E1"/>
              </a:buClr>
              <a:buSzPts val="1800"/>
              <a:buFont typeface="Arial"/>
              <a:buChar char="•"/>
            </a:pPr>
            <a:r>
              <a:rPr b="1" lang="en" sz="1800">
                <a:solidFill>
                  <a:srgbClr val="43B0E1"/>
                </a:solidFill>
                <a:latin typeface="Noto Sans Symbols"/>
                <a:ea typeface="Noto Sans Symbols"/>
                <a:cs typeface="Noto Sans Symbols"/>
                <a:sym typeface="Noto Sans Symbols"/>
              </a:rPr>
              <a:t>β</a:t>
            </a:r>
            <a:r>
              <a:rPr b="1" lang="en" sz="1800">
                <a:solidFill>
                  <a:srgbClr val="43B0E1"/>
                </a:solidFill>
                <a:latin typeface="Arial"/>
                <a:ea typeface="Arial"/>
                <a:cs typeface="Arial"/>
                <a:sym typeface="Arial"/>
              </a:rPr>
              <a:t>-lactamase</a:t>
            </a:r>
            <a:r>
              <a:rPr lang="en" sz="1800">
                <a:solidFill>
                  <a:schemeClr val="dk1"/>
                </a:solidFill>
                <a:latin typeface="Arial"/>
                <a:ea typeface="Arial"/>
                <a:cs typeface="Arial"/>
                <a:sym typeface="Arial"/>
              </a:rPr>
              <a:t> evolved in bacteria as a way to protect themselves from the penicillin antibiotic. </a:t>
            </a:r>
            <a:r>
              <a:rPr b="1" lang="en" sz="1800">
                <a:solidFill>
                  <a:schemeClr val="dk1"/>
                </a:solidFill>
                <a:latin typeface="Noto Sans Symbols"/>
                <a:ea typeface="Noto Sans Symbols"/>
                <a:cs typeface="Noto Sans Symbols"/>
                <a:sym typeface="Noto Sans Symbols"/>
              </a:rPr>
              <a:t>β−</a:t>
            </a:r>
            <a:r>
              <a:rPr lang="en" sz="1800">
                <a:solidFill>
                  <a:schemeClr val="dk1"/>
                </a:solidFill>
                <a:latin typeface="Arial"/>
                <a:ea typeface="Arial"/>
                <a:cs typeface="Arial"/>
                <a:sym typeface="Arial"/>
              </a:rPr>
              <a:t>lactamase simply opens the lactam ring of penicillin… thereby preventing it from binding to and inhibiting the crosslinking action of PBP</a:t>
            </a:r>
            <a:endParaRPr sz="1400">
              <a:solidFill>
                <a:schemeClr val="dk1"/>
              </a:solidFill>
              <a:latin typeface="Arial"/>
              <a:ea typeface="Arial"/>
              <a:cs typeface="Arial"/>
              <a:sym typeface="Arial"/>
            </a:endParaRPr>
          </a:p>
        </p:txBody>
      </p:sp>
      <p:pic>
        <p:nvPicPr>
          <p:cNvPr descr="0D6A9986-1" id="3151" name="Google Shape;3151;p356"/>
          <p:cNvPicPr preferRelativeResize="0"/>
          <p:nvPr/>
        </p:nvPicPr>
        <p:blipFill rotWithShape="1">
          <a:blip r:embed="rId4">
            <a:alphaModFix/>
          </a:blip>
          <a:srcRect b="0" l="0" r="0" t="0"/>
          <a:stretch/>
        </p:blipFill>
        <p:spPr>
          <a:xfrm>
            <a:off x="5709850" y="2821408"/>
            <a:ext cx="2878170" cy="1947025"/>
          </a:xfrm>
          <a:prstGeom prst="rect">
            <a:avLst/>
          </a:prstGeom>
          <a:noFill/>
          <a:ln>
            <a:noFill/>
          </a:ln>
        </p:spPr>
      </p:pic>
    </p:spTree>
  </p:cSld>
  <p:clrMapOvr>
    <a:masterClrMapping/>
  </p:clrMapOvr>
</p:sld>
</file>

<file path=ppt/slides/slide2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5" name="Shape 3155"/>
        <p:cNvGrpSpPr/>
        <p:nvPr/>
      </p:nvGrpSpPr>
      <p:grpSpPr>
        <a:xfrm>
          <a:off x="0" y="0"/>
          <a:ext cx="0" cy="0"/>
          <a:chOff x="0" y="0"/>
          <a:chExt cx="0" cy="0"/>
        </a:xfrm>
      </p:grpSpPr>
      <p:sp>
        <p:nvSpPr>
          <p:cNvPr id="3156" name="Google Shape;3156;p357"/>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pic>
        <p:nvPicPr>
          <p:cNvPr id="3157" name="Google Shape;3157;p357"/>
          <p:cNvPicPr preferRelativeResize="0"/>
          <p:nvPr/>
        </p:nvPicPr>
        <p:blipFill rotWithShape="1">
          <a:blip r:embed="rId3">
            <a:alphaModFix/>
          </a:blip>
          <a:srcRect b="19155" l="7061" r="7043" t="10423"/>
          <a:stretch/>
        </p:blipFill>
        <p:spPr>
          <a:xfrm>
            <a:off x="3470564" y="2121599"/>
            <a:ext cx="4812033" cy="2630095"/>
          </a:xfrm>
          <a:prstGeom prst="rect">
            <a:avLst/>
          </a:prstGeom>
          <a:noFill/>
          <a:ln>
            <a:noFill/>
          </a:ln>
        </p:spPr>
      </p:pic>
      <p:pic>
        <p:nvPicPr>
          <p:cNvPr id="3158" name="Google Shape;3158;p357"/>
          <p:cNvPicPr preferRelativeResize="0"/>
          <p:nvPr/>
        </p:nvPicPr>
        <p:blipFill rotWithShape="1">
          <a:blip r:embed="rId4">
            <a:alphaModFix/>
          </a:blip>
          <a:srcRect b="23269" l="9331" r="8889" t="20608"/>
          <a:stretch/>
        </p:blipFill>
        <p:spPr>
          <a:xfrm>
            <a:off x="1506682" y="768710"/>
            <a:ext cx="4626886" cy="2116846"/>
          </a:xfrm>
          <a:prstGeom prst="rect">
            <a:avLst/>
          </a:prstGeom>
          <a:noFill/>
          <a:ln>
            <a:noFill/>
          </a:ln>
        </p:spPr>
      </p:pic>
      <p:sp>
        <p:nvSpPr>
          <p:cNvPr id="3159" name="Google Shape;3159;p357"/>
          <p:cNvSpPr txBox="1"/>
          <p:nvPr/>
        </p:nvSpPr>
        <p:spPr>
          <a:xfrm>
            <a:off x="736621" y="254867"/>
            <a:ext cx="6167100" cy="484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Arial"/>
                <a:ea typeface="Arial"/>
                <a:cs typeface="Arial"/>
                <a:sym typeface="Arial"/>
              </a:rPr>
              <a:t>Penicillin</a:t>
            </a:r>
            <a:r>
              <a:rPr i="1" lang="en" sz="2700">
                <a:solidFill>
                  <a:schemeClr val="dk1"/>
                </a:solidFill>
                <a:latin typeface="Arial"/>
                <a:ea typeface="Arial"/>
                <a:cs typeface="Arial"/>
                <a:sym typeface="Arial"/>
              </a:rPr>
              <a:t>… </a:t>
            </a:r>
            <a:r>
              <a:rPr i="1" lang="en" sz="2400">
                <a:solidFill>
                  <a:schemeClr val="dk1"/>
                </a:solidFill>
                <a:latin typeface="Arial"/>
                <a:ea typeface="Arial"/>
                <a:cs typeface="Arial"/>
                <a:sym typeface="Arial"/>
              </a:rPr>
              <a:t>a beta-lactam antibiotic</a:t>
            </a:r>
            <a:endParaRPr i="1" sz="2700">
              <a:solidFill>
                <a:schemeClr val="dk1"/>
              </a:solidFill>
              <a:latin typeface="Arial"/>
              <a:ea typeface="Arial"/>
              <a:cs typeface="Arial"/>
              <a:sym typeface="Arial"/>
            </a:endParaRPr>
          </a:p>
        </p:txBody>
      </p:sp>
      <p:sp>
        <p:nvSpPr>
          <p:cNvPr id="3160" name="Google Shape;3160;p357"/>
          <p:cNvSpPr txBox="1"/>
          <p:nvPr/>
        </p:nvSpPr>
        <p:spPr>
          <a:xfrm>
            <a:off x="3816010" y="739681"/>
            <a:ext cx="924600" cy="715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Arial"/>
                <a:ea typeface="Arial"/>
                <a:cs typeface="Arial"/>
                <a:sym typeface="Arial"/>
              </a:rPr>
              <a:t>4-atom lactam ring</a:t>
            </a:r>
            <a:endParaRPr sz="1100"/>
          </a:p>
        </p:txBody>
      </p:sp>
      <p:sp>
        <p:nvSpPr>
          <p:cNvPr id="3161" name="Google Shape;3161;p357"/>
          <p:cNvSpPr txBox="1"/>
          <p:nvPr/>
        </p:nvSpPr>
        <p:spPr>
          <a:xfrm>
            <a:off x="5631872" y="2690913"/>
            <a:ext cx="924600" cy="500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Arial"/>
                <a:ea typeface="Arial"/>
                <a:cs typeface="Arial"/>
                <a:sym typeface="Arial"/>
              </a:rPr>
              <a:t>Opened</a:t>
            </a:r>
            <a:endParaRPr sz="1100"/>
          </a:p>
          <a:p>
            <a:pPr indent="0" lvl="0" marL="0" marR="0" rtl="0" algn="ctr">
              <a:spcBef>
                <a:spcPts val="0"/>
              </a:spcBef>
              <a:spcAft>
                <a:spcPts val="0"/>
              </a:spcAft>
              <a:buNone/>
            </a:pPr>
            <a:r>
              <a:rPr lang="en" sz="1400">
                <a:solidFill>
                  <a:schemeClr val="dk1"/>
                </a:solidFill>
                <a:latin typeface="Arial"/>
                <a:ea typeface="Arial"/>
                <a:cs typeface="Arial"/>
                <a:sym typeface="Arial"/>
              </a:rPr>
              <a:t>ring</a:t>
            </a:r>
            <a:endParaRPr sz="1100"/>
          </a:p>
        </p:txBody>
      </p:sp>
      <p:sp>
        <p:nvSpPr>
          <p:cNvPr id="3162" name="Google Shape;3162;p357"/>
          <p:cNvSpPr/>
          <p:nvPr/>
        </p:nvSpPr>
        <p:spPr>
          <a:xfrm>
            <a:off x="4171950" y="1480705"/>
            <a:ext cx="124500" cy="291000"/>
          </a:xfrm>
          <a:prstGeom prst="downArrow">
            <a:avLst>
              <a:gd fmla="val 50000" name="adj1"/>
              <a:gd fmla="val 50000" name="adj2"/>
            </a:avLst>
          </a:prstGeom>
          <a:solidFill>
            <a:srgbClr val="FF0000"/>
          </a:solidFill>
          <a:ln cap="flat" cmpd="sng" w="1430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163" name="Google Shape;3163;p357"/>
          <p:cNvSpPr/>
          <p:nvPr/>
        </p:nvSpPr>
        <p:spPr>
          <a:xfrm>
            <a:off x="6031922" y="3223571"/>
            <a:ext cx="124500" cy="291000"/>
          </a:xfrm>
          <a:prstGeom prst="downArrow">
            <a:avLst>
              <a:gd fmla="val 50000" name="adj1"/>
              <a:gd fmla="val 50000" name="adj2"/>
            </a:avLst>
          </a:prstGeom>
          <a:solidFill>
            <a:srgbClr val="FF0000"/>
          </a:solidFill>
          <a:ln cap="flat" cmpd="sng" w="1430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164" name="Google Shape;3164;p357"/>
          <p:cNvSpPr txBox="1"/>
          <p:nvPr/>
        </p:nvSpPr>
        <p:spPr>
          <a:xfrm>
            <a:off x="6156613" y="884423"/>
            <a:ext cx="9015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Arial"/>
                <a:ea typeface="Arial"/>
                <a:cs typeface="Arial"/>
                <a:sym typeface="Arial"/>
              </a:rPr>
              <a:t>ACTIVE</a:t>
            </a:r>
            <a:endParaRPr sz="1100"/>
          </a:p>
        </p:txBody>
      </p:sp>
      <p:sp>
        <p:nvSpPr>
          <p:cNvPr id="3165" name="Google Shape;3165;p357"/>
          <p:cNvSpPr txBox="1"/>
          <p:nvPr/>
        </p:nvSpPr>
        <p:spPr>
          <a:xfrm>
            <a:off x="2017226" y="3514517"/>
            <a:ext cx="12741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Arial"/>
                <a:ea typeface="Arial"/>
                <a:cs typeface="Arial"/>
                <a:sym typeface="Arial"/>
              </a:rPr>
              <a:t>INACTIVE</a:t>
            </a:r>
            <a:endParaRPr sz="1100"/>
          </a:p>
        </p:txBody>
      </p:sp>
      <p:sp>
        <p:nvSpPr>
          <p:cNvPr id="3166" name="Google Shape;3166;p357"/>
          <p:cNvSpPr txBox="1"/>
          <p:nvPr/>
        </p:nvSpPr>
        <p:spPr>
          <a:xfrm>
            <a:off x="400050" y="4128445"/>
            <a:ext cx="2772600" cy="623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i="1" lang="en" sz="1800">
                <a:solidFill>
                  <a:schemeClr val="dk1"/>
                </a:solidFill>
                <a:latin typeface="Noto Sans Symbols"/>
                <a:ea typeface="Noto Sans Symbols"/>
                <a:cs typeface="Noto Sans Symbols"/>
                <a:sym typeface="Noto Sans Symbols"/>
              </a:rPr>
              <a:t>β</a:t>
            </a:r>
            <a:r>
              <a:rPr i="1" lang="en" sz="1800">
                <a:solidFill>
                  <a:schemeClr val="dk1"/>
                </a:solidFill>
                <a:latin typeface="Arial"/>
                <a:ea typeface="Arial"/>
                <a:cs typeface="Arial"/>
                <a:sym typeface="Arial"/>
              </a:rPr>
              <a:t>-lactamase opens this lactam ring.</a:t>
            </a:r>
            <a:endParaRPr sz="1100"/>
          </a:p>
        </p:txBody>
      </p:sp>
    </p:spTree>
  </p:cSld>
  <p:clrMapOvr>
    <a:masterClrMapping/>
  </p:clrMapOvr>
</p:sld>
</file>

<file path=ppt/slides/slide2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0" name="Shape 3170"/>
        <p:cNvGrpSpPr/>
        <p:nvPr/>
      </p:nvGrpSpPr>
      <p:grpSpPr>
        <a:xfrm>
          <a:off x="0" y="0"/>
          <a:ext cx="0" cy="0"/>
          <a:chOff x="0" y="0"/>
          <a:chExt cx="0" cy="0"/>
        </a:xfrm>
      </p:grpSpPr>
      <p:sp>
        <p:nvSpPr>
          <p:cNvPr id="3171" name="Google Shape;3171;p358"/>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3172" name="Google Shape;3172;p358"/>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pic>
        <p:nvPicPr>
          <p:cNvPr id="3173" name="Google Shape;3173;p358"/>
          <p:cNvPicPr preferRelativeResize="0"/>
          <p:nvPr/>
        </p:nvPicPr>
        <p:blipFill rotWithShape="1">
          <a:blip r:embed="rId3">
            <a:alphaModFix/>
          </a:blip>
          <a:srcRect b="0" l="0" r="0" t="0"/>
          <a:stretch/>
        </p:blipFill>
        <p:spPr>
          <a:xfrm>
            <a:off x="4540881" y="727364"/>
            <a:ext cx="4325216" cy="3460173"/>
          </a:xfrm>
          <a:prstGeom prst="rect">
            <a:avLst/>
          </a:prstGeom>
          <a:noFill/>
          <a:ln>
            <a:noFill/>
          </a:ln>
        </p:spPr>
      </p:pic>
      <p:pic>
        <p:nvPicPr>
          <p:cNvPr id="3174" name="Google Shape;3174;p358"/>
          <p:cNvPicPr preferRelativeResize="0"/>
          <p:nvPr/>
        </p:nvPicPr>
        <p:blipFill rotWithShape="1">
          <a:blip r:embed="rId4">
            <a:alphaModFix/>
          </a:blip>
          <a:srcRect b="0" l="0" r="22288" t="10491"/>
          <a:stretch/>
        </p:blipFill>
        <p:spPr>
          <a:xfrm>
            <a:off x="872836" y="881149"/>
            <a:ext cx="3421482" cy="3152602"/>
          </a:xfrm>
          <a:prstGeom prst="rect">
            <a:avLst/>
          </a:prstGeom>
          <a:noFill/>
          <a:ln>
            <a:noFill/>
          </a:ln>
        </p:spPr>
      </p:pic>
      <p:sp>
        <p:nvSpPr>
          <p:cNvPr id="3175" name="Google Shape;3175;p358"/>
          <p:cNvSpPr/>
          <p:nvPr/>
        </p:nvSpPr>
        <p:spPr>
          <a:xfrm>
            <a:off x="6197138" y="1733204"/>
            <a:ext cx="667200" cy="667200"/>
          </a:xfrm>
          <a:prstGeom prst="ellipse">
            <a:avLst/>
          </a:prstGeom>
          <a:noFill/>
          <a:ln cap="flat" cmpd="sng" w="1430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cxnSp>
        <p:nvCxnSpPr>
          <p:cNvPr id="3176" name="Google Shape;3176;p358"/>
          <p:cNvCxnSpPr/>
          <p:nvPr/>
        </p:nvCxnSpPr>
        <p:spPr>
          <a:xfrm rot="10800000">
            <a:off x="3235787" y="1041104"/>
            <a:ext cx="3294900" cy="692100"/>
          </a:xfrm>
          <a:prstGeom prst="straightConnector1">
            <a:avLst/>
          </a:prstGeom>
          <a:noFill/>
          <a:ln cap="flat" cmpd="sng" w="14300">
            <a:solidFill>
              <a:schemeClr val="dk1"/>
            </a:solidFill>
            <a:prstDash val="solid"/>
            <a:miter lim="8000"/>
            <a:headEnd len="sm" w="sm" type="none"/>
            <a:tailEnd len="sm" w="sm" type="none"/>
          </a:ln>
        </p:spPr>
      </p:cxnSp>
      <p:cxnSp>
        <p:nvCxnSpPr>
          <p:cNvPr id="3177" name="Google Shape;3177;p358"/>
          <p:cNvCxnSpPr/>
          <p:nvPr/>
        </p:nvCxnSpPr>
        <p:spPr>
          <a:xfrm flipH="1">
            <a:off x="3335387" y="2412770"/>
            <a:ext cx="3195300" cy="1278000"/>
          </a:xfrm>
          <a:prstGeom prst="straightConnector1">
            <a:avLst/>
          </a:prstGeom>
          <a:noFill/>
          <a:ln cap="flat" cmpd="sng" w="14300">
            <a:solidFill>
              <a:schemeClr val="dk1"/>
            </a:solidFill>
            <a:prstDash val="solid"/>
            <a:miter lim="8000"/>
            <a:headEnd len="sm" w="sm" type="none"/>
            <a:tailEnd len="sm" w="sm" type="none"/>
          </a:ln>
        </p:spPr>
      </p:cxnSp>
      <p:sp>
        <p:nvSpPr>
          <p:cNvPr id="3178" name="Google Shape;3178;p358"/>
          <p:cNvSpPr txBox="1"/>
          <p:nvPr/>
        </p:nvSpPr>
        <p:spPr>
          <a:xfrm>
            <a:off x="4933084" y="4354195"/>
            <a:ext cx="36564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Arial"/>
                <a:ea typeface="Arial"/>
                <a:cs typeface="Arial"/>
                <a:sym typeface="Arial"/>
              </a:rPr>
              <a:t>Penicillin….bound to </a:t>
            </a:r>
            <a:r>
              <a:rPr b="1" lang="en" sz="1800">
                <a:solidFill>
                  <a:schemeClr val="dk1"/>
                </a:solidFill>
                <a:latin typeface="Noto Sans Symbols"/>
                <a:ea typeface="Noto Sans Symbols"/>
                <a:cs typeface="Noto Sans Symbols"/>
                <a:sym typeface="Noto Sans Symbols"/>
              </a:rPr>
              <a:t>β</a:t>
            </a:r>
            <a:r>
              <a:rPr b="1" lang="en" sz="1800">
                <a:solidFill>
                  <a:schemeClr val="dk1"/>
                </a:solidFill>
                <a:latin typeface="Arial"/>
                <a:ea typeface="Arial"/>
                <a:cs typeface="Arial"/>
                <a:sym typeface="Arial"/>
              </a:rPr>
              <a:t>-lactamase</a:t>
            </a:r>
            <a:endParaRPr sz="1100"/>
          </a:p>
        </p:txBody>
      </p:sp>
      <p:sp>
        <p:nvSpPr>
          <p:cNvPr id="3179" name="Google Shape;3179;p358"/>
          <p:cNvSpPr txBox="1"/>
          <p:nvPr/>
        </p:nvSpPr>
        <p:spPr>
          <a:xfrm>
            <a:off x="1800347" y="4181070"/>
            <a:ext cx="13830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Arial"/>
                <a:ea typeface="Arial"/>
                <a:cs typeface="Arial"/>
                <a:sym typeface="Arial"/>
              </a:rPr>
              <a:t>Penicillin </a:t>
            </a:r>
            <a:endParaRPr sz="1100"/>
          </a:p>
        </p:txBody>
      </p:sp>
    </p:spTree>
  </p:cSld>
  <p:clrMapOvr>
    <a:masterClrMapping/>
  </p:clrMapOvr>
</p:sld>
</file>

<file path=ppt/slides/slide2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4" name="Shape 3184"/>
        <p:cNvGrpSpPr/>
        <p:nvPr/>
      </p:nvGrpSpPr>
      <p:grpSpPr>
        <a:xfrm>
          <a:off x="0" y="0"/>
          <a:ext cx="0" cy="0"/>
          <a:chOff x="0" y="0"/>
          <a:chExt cx="0" cy="0"/>
        </a:xfrm>
      </p:grpSpPr>
      <p:sp>
        <p:nvSpPr>
          <p:cNvPr id="3185" name="Google Shape;3185;p359"/>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3186" name="Google Shape;3186;p359"/>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187" name="Google Shape;3187;p359"/>
          <p:cNvSpPr txBox="1"/>
          <p:nvPr/>
        </p:nvSpPr>
        <p:spPr>
          <a:xfrm>
            <a:off x="909204" y="242778"/>
            <a:ext cx="55509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Arial"/>
                <a:ea typeface="Arial"/>
                <a:cs typeface="Arial"/>
                <a:sym typeface="Arial"/>
              </a:rPr>
              <a:t>A </a:t>
            </a:r>
            <a:r>
              <a:rPr b="1" i="1" lang="en" sz="1800">
                <a:solidFill>
                  <a:srgbClr val="FF0000"/>
                </a:solidFill>
                <a:latin typeface="Arial"/>
                <a:ea typeface="Arial"/>
                <a:cs typeface="Arial"/>
                <a:sym typeface="Arial"/>
              </a:rPr>
              <a:t>Guided Exploration </a:t>
            </a:r>
            <a:r>
              <a:rPr b="1" lang="en" sz="1800">
                <a:solidFill>
                  <a:schemeClr val="dk1"/>
                </a:solidFill>
                <a:latin typeface="Arial"/>
                <a:ea typeface="Arial"/>
                <a:cs typeface="Arial"/>
                <a:sym typeface="Arial"/>
              </a:rPr>
              <a:t>of </a:t>
            </a:r>
            <a:r>
              <a:rPr b="1" lang="en" sz="1800">
                <a:solidFill>
                  <a:schemeClr val="dk1"/>
                </a:solidFill>
                <a:latin typeface="Noto Sans Symbols"/>
                <a:ea typeface="Noto Sans Symbols"/>
                <a:cs typeface="Noto Sans Symbols"/>
                <a:sym typeface="Noto Sans Symbols"/>
              </a:rPr>
              <a:t>β</a:t>
            </a:r>
            <a:r>
              <a:rPr b="1" lang="en" sz="1800">
                <a:solidFill>
                  <a:schemeClr val="dk1"/>
                </a:solidFill>
                <a:latin typeface="Arial"/>
                <a:ea typeface="Arial"/>
                <a:cs typeface="Arial"/>
                <a:sym typeface="Arial"/>
              </a:rPr>
              <a:t>-lactamase…</a:t>
            </a:r>
            <a:endParaRPr sz="1100"/>
          </a:p>
        </p:txBody>
      </p:sp>
      <p:sp>
        <p:nvSpPr>
          <p:cNvPr id="3188" name="Google Shape;3188;p359"/>
          <p:cNvSpPr txBox="1"/>
          <p:nvPr/>
        </p:nvSpPr>
        <p:spPr>
          <a:xfrm>
            <a:off x="841676" y="738700"/>
            <a:ext cx="79695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u="sng">
                <a:solidFill>
                  <a:srgbClr val="000000"/>
                </a:solidFill>
                <a:latin typeface="Arial"/>
                <a:ea typeface="Arial"/>
                <a:cs typeface="Arial"/>
                <a:sym typeface="Arial"/>
                <a:hlinkClick r:id="rId3">
                  <a:extLst>
                    <a:ext uri="{A12FA001-AC4F-418D-AE19-62706E023703}">
                      <ahyp:hlinkClr val="tx"/>
                    </a:ext>
                  </a:extLst>
                </a:hlinkClick>
              </a:rPr>
              <a:t>https://centerforbiomolecularmodeling.org/markMyweb/3dmdJmols/antibody/betalactamase.html</a:t>
            </a:r>
            <a:endParaRPr sz="1400">
              <a:solidFill>
                <a:schemeClr val="dk1"/>
              </a:solidFill>
              <a:latin typeface="Arial"/>
              <a:ea typeface="Arial"/>
              <a:cs typeface="Arial"/>
              <a:sym typeface="Arial"/>
            </a:endParaRPr>
          </a:p>
        </p:txBody>
      </p:sp>
      <p:pic>
        <p:nvPicPr>
          <p:cNvPr id="3189" name="Google Shape;3189;p359"/>
          <p:cNvPicPr preferRelativeResize="0"/>
          <p:nvPr/>
        </p:nvPicPr>
        <p:blipFill rotWithShape="1">
          <a:blip r:embed="rId4">
            <a:alphaModFix/>
          </a:blip>
          <a:srcRect b="6261" l="0" r="0" t="25615"/>
          <a:stretch/>
        </p:blipFill>
        <p:spPr>
          <a:xfrm>
            <a:off x="714374" y="1494462"/>
            <a:ext cx="7715251" cy="3503911"/>
          </a:xfrm>
          <a:prstGeom prst="rect">
            <a:avLst/>
          </a:prstGeom>
          <a:noFill/>
          <a:ln>
            <a:noFill/>
          </a:ln>
        </p:spPr>
      </p:pic>
      <p:pic>
        <p:nvPicPr>
          <p:cNvPr id="3190" name="Google Shape;3190;p359"/>
          <p:cNvPicPr preferRelativeResize="0"/>
          <p:nvPr/>
        </p:nvPicPr>
        <p:blipFill rotWithShape="1">
          <a:blip r:embed="rId5">
            <a:alphaModFix/>
          </a:blip>
          <a:srcRect b="13815" l="50000" r="1480" t="31882"/>
          <a:stretch/>
        </p:blipFill>
        <p:spPr>
          <a:xfrm>
            <a:off x="4686300" y="1384068"/>
            <a:ext cx="3743326" cy="2793076"/>
          </a:xfrm>
          <a:prstGeom prst="rect">
            <a:avLst/>
          </a:prstGeom>
          <a:noFill/>
          <a:ln>
            <a:noFill/>
          </a:ln>
        </p:spPr>
      </p:pic>
      <p:pic>
        <p:nvPicPr>
          <p:cNvPr id="3191" name="Google Shape;3191;p359"/>
          <p:cNvPicPr preferRelativeResize="0"/>
          <p:nvPr/>
        </p:nvPicPr>
        <p:blipFill rotWithShape="1">
          <a:blip r:embed="rId6">
            <a:alphaModFix/>
          </a:blip>
          <a:srcRect b="15189" l="52018" r="1483" t="30508"/>
          <a:stretch/>
        </p:blipFill>
        <p:spPr>
          <a:xfrm>
            <a:off x="4764232" y="1449532"/>
            <a:ext cx="3587462" cy="27930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90"/>
                                        </p:tgtEl>
                                        <p:attrNameLst>
                                          <p:attrName>style.visibility</p:attrName>
                                        </p:attrNameLst>
                                      </p:cBhvr>
                                      <p:to>
                                        <p:strVal val="visible"/>
                                      </p:to>
                                    </p:set>
                                    <p:animEffect filter="fade" transition="in">
                                      <p:cBhvr>
                                        <p:cTn dur="500"/>
                                        <p:tgtEl>
                                          <p:spTgt spid="31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91"/>
                                        </p:tgtEl>
                                        <p:attrNameLst>
                                          <p:attrName>style.visibility</p:attrName>
                                        </p:attrNameLst>
                                      </p:cBhvr>
                                      <p:to>
                                        <p:strVal val="visible"/>
                                      </p:to>
                                    </p:set>
                                    <p:animEffect filter="fade" transition="in">
                                      <p:cBhvr>
                                        <p:cTn dur="500"/>
                                        <p:tgtEl>
                                          <p:spTgt spid="31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spTree>
  </p:cSld>
  <p:clrMapOvr>
    <a:masterClrMapping/>
  </p:clrMapOvr>
</p:sld>
</file>

<file path=ppt/slides/slide2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6" name="Shape 3196"/>
        <p:cNvGrpSpPr/>
        <p:nvPr/>
      </p:nvGrpSpPr>
      <p:grpSpPr>
        <a:xfrm>
          <a:off x="0" y="0"/>
          <a:ext cx="0" cy="0"/>
          <a:chOff x="0" y="0"/>
          <a:chExt cx="0" cy="0"/>
        </a:xfrm>
      </p:grpSpPr>
      <p:sp>
        <p:nvSpPr>
          <p:cNvPr id="3197" name="Google Shape;3197;p360"/>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3198" name="Google Shape;3198;p360"/>
          <p:cNvSpPr/>
          <p:nvPr/>
        </p:nvSpPr>
        <p:spPr>
          <a:xfrm>
            <a:off x="4457700" y="2457450"/>
            <a:ext cx="228600" cy="22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3199" name="Google Shape;3199;p360"/>
          <p:cNvSpPr txBox="1"/>
          <p:nvPr/>
        </p:nvSpPr>
        <p:spPr>
          <a:xfrm>
            <a:off x="1115079" y="408339"/>
            <a:ext cx="67953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Arial"/>
                <a:ea typeface="Arial"/>
                <a:cs typeface="Arial"/>
                <a:sym typeface="Arial"/>
              </a:rPr>
              <a:t>Penicillin binds two different proteins:</a:t>
            </a:r>
            <a:endParaRPr sz="1100"/>
          </a:p>
        </p:txBody>
      </p:sp>
      <p:pic>
        <p:nvPicPr>
          <p:cNvPr descr="0D6A9986-1" id="3200" name="Google Shape;3200;p360"/>
          <p:cNvPicPr preferRelativeResize="0"/>
          <p:nvPr/>
        </p:nvPicPr>
        <p:blipFill rotWithShape="1">
          <a:blip r:embed="rId3">
            <a:alphaModFix/>
          </a:blip>
          <a:srcRect b="0" l="0" r="0" t="0"/>
          <a:stretch/>
        </p:blipFill>
        <p:spPr>
          <a:xfrm>
            <a:off x="1272553" y="1712538"/>
            <a:ext cx="2878170" cy="1947025"/>
          </a:xfrm>
          <a:prstGeom prst="rect">
            <a:avLst/>
          </a:prstGeom>
          <a:noFill/>
          <a:ln>
            <a:noFill/>
          </a:ln>
        </p:spPr>
      </p:pic>
      <p:pic>
        <p:nvPicPr>
          <p:cNvPr id="3201" name="Google Shape;3201;p360"/>
          <p:cNvPicPr preferRelativeResize="0"/>
          <p:nvPr/>
        </p:nvPicPr>
        <p:blipFill rotWithShape="1">
          <a:blip r:embed="rId4">
            <a:alphaModFix/>
          </a:blip>
          <a:srcRect b="0" l="0" r="0" t="0"/>
          <a:stretch/>
        </p:blipFill>
        <p:spPr>
          <a:xfrm>
            <a:off x="4457700" y="1098102"/>
            <a:ext cx="4325216" cy="3460173"/>
          </a:xfrm>
          <a:prstGeom prst="rect">
            <a:avLst/>
          </a:prstGeom>
          <a:noFill/>
          <a:ln>
            <a:noFill/>
          </a:ln>
        </p:spPr>
      </p:pic>
    </p:spTree>
  </p:cSld>
  <p:clrMapOvr>
    <a:masterClrMapping/>
  </p:clrMapOvr>
</p:sld>
</file>

<file path=ppt/slides/slide2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5" name="Shape 3205"/>
        <p:cNvGrpSpPr/>
        <p:nvPr/>
      </p:nvGrpSpPr>
      <p:grpSpPr>
        <a:xfrm>
          <a:off x="0" y="0"/>
          <a:ext cx="0" cy="0"/>
          <a:chOff x="0" y="0"/>
          <a:chExt cx="0" cy="0"/>
        </a:xfrm>
      </p:grpSpPr>
      <p:sp>
        <p:nvSpPr>
          <p:cNvPr id="3206" name="Google Shape;3206;p361"/>
          <p:cNvSpPr txBox="1"/>
          <p:nvPr/>
        </p:nvSpPr>
        <p:spPr>
          <a:xfrm>
            <a:off x="447847" y="117102"/>
            <a:ext cx="7542600" cy="900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000">
                <a:solidFill>
                  <a:schemeClr val="dk1"/>
                </a:solidFill>
                <a:latin typeface="Arial"/>
                <a:ea typeface="Arial"/>
                <a:cs typeface="Arial"/>
                <a:sym typeface="Arial"/>
              </a:rPr>
              <a:t>Where did </a:t>
            </a:r>
            <a:r>
              <a:rPr b="1" lang="en" sz="2000">
                <a:solidFill>
                  <a:schemeClr val="dk1"/>
                </a:solidFill>
                <a:latin typeface="Noto Sans Symbols"/>
                <a:ea typeface="Noto Sans Symbols"/>
                <a:cs typeface="Noto Sans Symbols"/>
                <a:sym typeface="Noto Sans Symbols"/>
              </a:rPr>
              <a:t>β</a:t>
            </a:r>
            <a:r>
              <a:rPr b="1" lang="en" sz="2000">
                <a:solidFill>
                  <a:schemeClr val="dk1"/>
                </a:solidFill>
                <a:latin typeface="Arial"/>
                <a:ea typeface="Arial"/>
                <a:cs typeface="Arial"/>
                <a:sym typeface="Arial"/>
              </a:rPr>
              <a:t>-lactamase come from?</a:t>
            </a:r>
            <a:endParaRPr sz="1000"/>
          </a:p>
          <a:p>
            <a:pPr indent="0" lvl="0" marL="0" marR="0" rtl="0" algn="l">
              <a:spcBef>
                <a:spcPts val="0"/>
              </a:spcBef>
              <a:spcAft>
                <a:spcPts val="0"/>
              </a:spcAft>
              <a:buNone/>
            </a:pPr>
            <a:r>
              <a:rPr lang="en" sz="1700">
                <a:solidFill>
                  <a:schemeClr val="dk1"/>
                </a:solidFill>
                <a:latin typeface="Arial"/>
                <a:ea typeface="Arial"/>
                <a:cs typeface="Arial"/>
                <a:sym typeface="Arial"/>
              </a:rPr>
              <a:t>Let’s use the </a:t>
            </a:r>
            <a:r>
              <a:rPr b="1" lang="en" sz="1700">
                <a:solidFill>
                  <a:schemeClr val="dk1"/>
                </a:solidFill>
                <a:latin typeface="Arial"/>
                <a:ea typeface="Arial"/>
                <a:cs typeface="Arial"/>
                <a:sym typeface="Arial"/>
              </a:rPr>
              <a:t>Protein Exploratorium </a:t>
            </a:r>
            <a:r>
              <a:rPr lang="en" sz="1700">
                <a:solidFill>
                  <a:schemeClr val="dk1"/>
                </a:solidFill>
                <a:latin typeface="Arial"/>
                <a:ea typeface="Arial"/>
                <a:cs typeface="Arial"/>
                <a:sym typeface="Arial"/>
              </a:rPr>
              <a:t>to look at the structure of a </a:t>
            </a:r>
            <a:r>
              <a:rPr i="0" lang="en" sz="1700">
                <a:solidFill>
                  <a:srgbClr val="333333"/>
                </a:solidFill>
                <a:highlight>
                  <a:srgbClr val="FFFFFF"/>
                </a:highlight>
                <a:latin typeface="Arial"/>
                <a:ea typeface="Arial"/>
                <a:cs typeface="Arial"/>
                <a:sym typeface="Arial"/>
              </a:rPr>
              <a:t>streptomyces DD-transpeptidase  </a:t>
            </a:r>
            <a:r>
              <a:rPr lang="en" sz="1700">
                <a:solidFill>
                  <a:schemeClr val="dk1"/>
                </a:solidFill>
                <a:latin typeface="Arial"/>
                <a:ea typeface="Arial"/>
                <a:cs typeface="Arial"/>
                <a:sym typeface="Arial"/>
              </a:rPr>
              <a:t>(1ES3.pdb)</a:t>
            </a:r>
            <a:endParaRPr sz="1000"/>
          </a:p>
        </p:txBody>
      </p:sp>
      <p:sp>
        <p:nvSpPr>
          <p:cNvPr id="3207" name="Google Shape;3207;p361"/>
          <p:cNvSpPr txBox="1"/>
          <p:nvPr/>
        </p:nvSpPr>
        <p:spPr>
          <a:xfrm>
            <a:off x="1151750" y="1166063"/>
            <a:ext cx="6724500" cy="253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200" u="sng">
                <a:solidFill>
                  <a:schemeClr val="dk1"/>
                </a:solidFill>
                <a:latin typeface="Arial"/>
                <a:ea typeface="Arial"/>
                <a:cs typeface="Arial"/>
                <a:sym typeface="Arial"/>
                <a:hlinkClick r:id="rId3">
                  <a:extLst>
                    <a:ext uri="{A12FA001-AC4F-418D-AE19-62706E023703}">
                      <ahyp:hlinkClr val="tx"/>
                    </a:ext>
                  </a:extLst>
                </a:hlinkClick>
              </a:rPr>
              <a:t>https://learn.3dmoleculardesigns.com/digital-modeling-hub/</a:t>
            </a:r>
            <a:r>
              <a:rPr lang="en" sz="1100" u="sng">
                <a:solidFill>
                  <a:schemeClr val="dk1"/>
                </a:solidFill>
                <a:latin typeface="Arial"/>
                <a:ea typeface="Arial"/>
                <a:cs typeface="Arial"/>
                <a:sym typeface="Arial"/>
                <a:hlinkClick r:id="rId4">
                  <a:extLst>
                    <a:ext uri="{A12FA001-AC4F-418D-AE19-62706E023703}">
                      <ahyp:hlinkClr val="tx"/>
                    </a:ext>
                  </a:extLst>
                </a:hlinkClick>
              </a:rPr>
              <a:t>protein</a:t>
            </a:r>
            <a:r>
              <a:rPr lang="en" sz="1200" u="sng">
                <a:solidFill>
                  <a:schemeClr val="dk1"/>
                </a:solidFill>
                <a:latin typeface="Arial"/>
                <a:ea typeface="Arial"/>
                <a:cs typeface="Arial"/>
                <a:sym typeface="Arial"/>
                <a:hlinkClick r:id="rId5">
                  <a:extLst>
                    <a:ext uri="{A12FA001-AC4F-418D-AE19-62706E023703}">
                      <ahyp:hlinkClr val="tx"/>
                    </a:ext>
                  </a:extLst>
                </a:hlinkClick>
              </a:rPr>
              <a:t>_exploratorium?hsLang=en</a:t>
            </a:r>
            <a:r>
              <a:rPr lang="en" sz="1200">
                <a:solidFill>
                  <a:schemeClr val="dk1"/>
                </a:solidFill>
                <a:latin typeface="Arial"/>
                <a:ea typeface="Arial"/>
                <a:cs typeface="Arial"/>
                <a:sym typeface="Arial"/>
              </a:rPr>
              <a:t> </a:t>
            </a:r>
            <a:endParaRPr sz="1100"/>
          </a:p>
        </p:txBody>
      </p:sp>
      <p:pic>
        <p:nvPicPr>
          <p:cNvPr id="3208" name="Google Shape;3208;p361"/>
          <p:cNvPicPr preferRelativeResize="0"/>
          <p:nvPr/>
        </p:nvPicPr>
        <p:blipFill rotWithShape="1">
          <a:blip r:embed="rId6">
            <a:alphaModFix/>
          </a:blip>
          <a:srcRect b="7414" l="0" r="0" t="15758"/>
          <a:stretch/>
        </p:blipFill>
        <p:spPr>
          <a:xfrm>
            <a:off x="796454" y="1568529"/>
            <a:ext cx="6979448" cy="3574972"/>
          </a:xfrm>
          <a:prstGeom prst="rect">
            <a:avLst/>
          </a:prstGeom>
          <a:noFill/>
          <a:ln>
            <a:noFill/>
          </a:ln>
        </p:spPr>
      </p:pic>
    </p:spTree>
  </p:cSld>
  <p:clrMapOvr>
    <a:masterClrMapping/>
  </p:clrMapOvr>
</p:sld>
</file>

<file path=ppt/slides/slide2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2" name="Shape 3212"/>
        <p:cNvGrpSpPr/>
        <p:nvPr/>
      </p:nvGrpSpPr>
      <p:grpSpPr>
        <a:xfrm>
          <a:off x="0" y="0"/>
          <a:ext cx="0" cy="0"/>
          <a:chOff x="0" y="0"/>
          <a:chExt cx="0" cy="0"/>
        </a:xfrm>
      </p:grpSpPr>
      <p:sp>
        <p:nvSpPr>
          <p:cNvPr id="3213" name="Google Shape;3213;p362"/>
          <p:cNvSpPr txBox="1"/>
          <p:nvPr>
            <p:ph idx="12" type="sldNum"/>
          </p:nvPr>
        </p:nvSpPr>
        <p:spPr>
          <a:xfrm>
            <a:off x="6578299"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3214" name="Google Shape;3214;p362"/>
          <p:cNvSpPr txBox="1"/>
          <p:nvPr/>
        </p:nvSpPr>
        <p:spPr>
          <a:xfrm>
            <a:off x="955964" y="867641"/>
            <a:ext cx="60321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Arial"/>
                <a:ea typeface="Arial"/>
                <a:cs typeface="Arial"/>
                <a:sym typeface="Arial"/>
              </a:rPr>
              <a:t>Additional Resources….</a:t>
            </a:r>
            <a:endParaRPr sz="1100"/>
          </a:p>
        </p:txBody>
      </p:sp>
      <p:sp>
        <p:nvSpPr>
          <p:cNvPr id="3215" name="Google Shape;3215;p362"/>
          <p:cNvSpPr txBox="1"/>
          <p:nvPr/>
        </p:nvSpPr>
        <p:spPr>
          <a:xfrm>
            <a:off x="955964" y="1209839"/>
            <a:ext cx="4572000" cy="2901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t/>
            </a:r>
            <a:endParaRPr b="0" i="0" sz="1500" u="none" strike="noStrike">
              <a:solidFill>
                <a:srgbClr val="000000"/>
              </a:solidFill>
              <a:latin typeface="Arial"/>
              <a:ea typeface="Arial"/>
              <a:cs typeface="Arial"/>
              <a:sym typeface="Arial"/>
            </a:endParaRPr>
          </a:p>
          <a:p>
            <a:pPr indent="0" lvl="0" marL="0" marR="0" rtl="0" algn="l">
              <a:spcBef>
                <a:spcPts val="0"/>
              </a:spcBef>
              <a:spcAft>
                <a:spcPts val="0"/>
              </a:spcAft>
              <a:buNone/>
            </a:pPr>
            <a:r>
              <a:rPr b="0" i="0" lang="en" sz="1500" u="none" strike="noStrike">
                <a:solidFill>
                  <a:srgbClr val="000000"/>
                </a:solidFill>
                <a:latin typeface="Arial"/>
                <a:ea typeface="Arial"/>
                <a:cs typeface="Arial"/>
                <a:sym typeface="Arial"/>
              </a:rPr>
              <a:t> </a:t>
            </a:r>
            <a:r>
              <a:rPr b="0" i="0" lang="en" sz="1400" u="none" strike="noStrike">
                <a:solidFill>
                  <a:srgbClr val="000000"/>
                </a:solidFill>
                <a:latin typeface="Arial"/>
                <a:ea typeface="Arial"/>
                <a:cs typeface="Arial"/>
                <a:sym typeface="Arial"/>
              </a:rPr>
              <a:t>Nothing in Biology Makes Sense except in the Light of Evolution Author(s): Theodosius Dobzhansky Source: The American Biology Teacher, Vol. 35, No. 3 (Mar., 1973), pp. 125-129 Published by: National Association of Biology Teachers Stable URL: </a:t>
            </a:r>
            <a:r>
              <a:rPr b="0" i="0" lang="en" sz="1400" u="none" strike="noStrike">
                <a:solidFill>
                  <a:srgbClr val="0000FF"/>
                </a:solidFill>
                <a:latin typeface="Times New Roman"/>
                <a:ea typeface="Times New Roman"/>
                <a:cs typeface="Times New Roman"/>
                <a:sym typeface="Times New Roman"/>
              </a:rPr>
              <a:t>http://www.jstor.org/stable/4444260 </a:t>
            </a:r>
            <a:endParaRPr sz="1100"/>
          </a:p>
          <a:p>
            <a:pPr indent="0" lvl="0" marL="0" marR="0" rtl="0" algn="l">
              <a:spcBef>
                <a:spcPts val="0"/>
              </a:spcBef>
              <a:spcAft>
                <a:spcPts val="0"/>
              </a:spcAft>
              <a:buNone/>
            </a:pPr>
            <a:r>
              <a:t/>
            </a:r>
            <a:endParaRPr sz="1400">
              <a:solidFill>
                <a:srgbClr val="0000FF"/>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1400">
              <a:solidFill>
                <a:srgbClr val="0000FF"/>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1400">
              <a:solidFill>
                <a:srgbClr val="0000FF"/>
              </a:solidFill>
              <a:latin typeface="Times New Roman"/>
              <a:ea typeface="Times New Roman"/>
              <a:cs typeface="Times New Roman"/>
              <a:sym typeface="Times New Roman"/>
            </a:endParaRPr>
          </a:p>
          <a:p>
            <a:pPr indent="0" lvl="0" marL="0" marR="0" rtl="0" algn="l">
              <a:spcBef>
                <a:spcPts val="0"/>
              </a:spcBef>
              <a:spcAft>
                <a:spcPts val="0"/>
              </a:spcAft>
              <a:buNone/>
            </a:pPr>
            <a:r>
              <a:rPr lang="en" sz="1400" u="sng">
                <a:solidFill>
                  <a:schemeClr val="dk1"/>
                </a:solidFill>
                <a:latin typeface="Arial"/>
                <a:ea typeface="Arial"/>
                <a:cs typeface="Arial"/>
                <a:sym typeface="Arial"/>
                <a:hlinkClick r:id="rId3">
                  <a:extLst>
                    <a:ext uri="{A12FA001-AC4F-418D-AE19-62706E023703}">
                      <ahyp:hlinkClr val="tx"/>
                    </a:ext>
                  </a:extLst>
                </a:hlinkClick>
              </a:rPr>
              <a:t>Alexander Fleming’s Nobel lecture in 1945</a:t>
            </a:r>
            <a:endParaRPr sz="1100"/>
          </a:p>
          <a:p>
            <a:pPr indent="0" lvl="0" marL="0" marR="0" rtl="0" algn="l">
              <a:spcBef>
                <a:spcPts val="0"/>
              </a:spcBef>
              <a:spcAft>
                <a:spcPts val="0"/>
              </a:spcAft>
              <a:buNone/>
            </a:pPr>
            <a:r>
              <a:rPr lang="en" sz="1400" u="sng">
                <a:solidFill>
                  <a:srgbClr val="0563C1"/>
                </a:solidFill>
                <a:latin typeface="Arial"/>
                <a:ea typeface="Arial"/>
                <a:cs typeface="Arial"/>
                <a:sym typeface="Arial"/>
                <a:hlinkClick r:id="rId4">
                  <a:extLst>
                    <a:ext uri="{A12FA001-AC4F-418D-AE19-62706E023703}">
                      <ahyp:hlinkClr val="tx"/>
                    </a:ext>
                  </a:extLst>
                </a:hlinkClick>
              </a:rPr>
              <a:t>https://www.nobelprize.org/uploads/2018/06/fleming-lecture.pdf</a:t>
            </a:r>
            <a:r>
              <a:rPr lang="en" sz="1400">
                <a:solidFill>
                  <a:schemeClr val="dk1"/>
                </a:solidFill>
                <a:latin typeface="Arial"/>
                <a:ea typeface="Arial"/>
                <a:cs typeface="Arial"/>
                <a:sym typeface="Arial"/>
              </a:rPr>
              <a:t> </a:t>
            </a:r>
            <a:endParaRPr sz="1100"/>
          </a:p>
        </p:txBody>
      </p:sp>
    </p:spTree>
  </p:cSld>
  <p:clrMapOvr>
    <a:masterClrMapping/>
  </p:clrMapOvr>
</p:sld>
</file>

<file path=ppt/slides/slide2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9" name="Shape 3219"/>
        <p:cNvGrpSpPr/>
        <p:nvPr/>
      </p:nvGrpSpPr>
      <p:grpSpPr>
        <a:xfrm>
          <a:off x="0" y="0"/>
          <a:ext cx="0" cy="0"/>
          <a:chOff x="0" y="0"/>
          <a:chExt cx="0" cy="0"/>
        </a:xfrm>
      </p:grpSpPr>
    </p:spTree>
  </p:cSld>
  <p:clrMapOvr>
    <a:masterClrMapping/>
  </p:clrMapOvr>
</p:sld>
</file>

<file path=ppt/slides/slide2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3" name="Shape 3223"/>
        <p:cNvGrpSpPr/>
        <p:nvPr/>
      </p:nvGrpSpPr>
      <p:grpSpPr>
        <a:xfrm>
          <a:off x="0" y="0"/>
          <a:ext cx="0" cy="0"/>
          <a:chOff x="0" y="0"/>
          <a:chExt cx="0" cy="0"/>
        </a:xfrm>
      </p:grpSpPr>
    </p:spTree>
  </p:cSld>
  <p:clrMapOvr>
    <a:masterClrMapping/>
  </p:clrMapOvr>
</p:sld>
</file>

<file path=ppt/slides/slide2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7" name="Shape 3227"/>
        <p:cNvGrpSpPr/>
        <p:nvPr/>
      </p:nvGrpSpPr>
      <p:grpSpPr>
        <a:xfrm>
          <a:off x="0" y="0"/>
          <a:ext cx="0" cy="0"/>
          <a:chOff x="0" y="0"/>
          <a:chExt cx="0" cy="0"/>
        </a:xfrm>
      </p:grpSpPr>
      <p:sp>
        <p:nvSpPr>
          <p:cNvPr id="3228" name="Google Shape;3228;p365"/>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Field Test Kit Feedback</a:t>
            </a:r>
            <a:endParaRPr/>
          </a:p>
        </p:txBody>
      </p:sp>
      <p:sp>
        <p:nvSpPr>
          <p:cNvPr id="3229" name="Google Shape;3229;p365"/>
          <p:cNvSpPr txBox="1"/>
          <p:nvPr>
            <p:ph idx="1" type="body"/>
          </p:nvPr>
        </p:nvSpPr>
        <p:spPr>
          <a:xfrm>
            <a:off x="2082600" y="1211175"/>
            <a:ext cx="5656200" cy="3497400"/>
          </a:xfrm>
          <a:prstGeom prst="rect">
            <a:avLst/>
          </a:prstGeom>
        </p:spPr>
        <p:txBody>
          <a:bodyPr anchorCtr="0" anchor="t" bIns="68575" lIns="68575" spcFirstLastPara="1" rIns="68575" wrap="square" tIns="68575">
            <a:normAutofit lnSpcReduction="10000"/>
          </a:bodyPr>
          <a:lstStyle/>
          <a:p>
            <a:pPr indent="0" lvl="0" marL="0" rtl="0" algn="l">
              <a:spcBef>
                <a:spcPts val="0"/>
              </a:spcBef>
              <a:spcAft>
                <a:spcPts val="0"/>
              </a:spcAft>
              <a:buNone/>
            </a:pPr>
            <a:r>
              <a:rPr b="1" lang="en" sz="2200"/>
              <a:t>                          </a:t>
            </a:r>
            <a:r>
              <a:rPr b="1" lang="en" sz="2200"/>
              <a:t>Field Test Kit Discussions</a:t>
            </a:r>
            <a:endParaRPr b="1" sz="2200"/>
          </a:p>
          <a:p>
            <a:pPr indent="0" lvl="0" marL="0" rtl="0" algn="l">
              <a:spcBef>
                <a:spcPts val="0"/>
              </a:spcBef>
              <a:spcAft>
                <a:spcPts val="0"/>
              </a:spcAft>
              <a:buNone/>
            </a:pPr>
            <a:r>
              <a:t/>
            </a:r>
            <a:endParaRPr b="1" sz="2200"/>
          </a:p>
          <a:p>
            <a:pPr indent="0" lvl="0" marL="0" rtl="0" algn="l">
              <a:spcBef>
                <a:spcPts val="0"/>
              </a:spcBef>
              <a:spcAft>
                <a:spcPts val="0"/>
              </a:spcAft>
              <a:buNone/>
            </a:pPr>
            <a:r>
              <a:t/>
            </a:r>
            <a:endParaRPr b="1" sz="2200"/>
          </a:p>
          <a:p>
            <a:pPr indent="0" lvl="0" marL="0" rtl="0" algn="l">
              <a:spcBef>
                <a:spcPts val="0"/>
              </a:spcBef>
              <a:spcAft>
                <a:spcPts val="0"/>
              </a:spcAft>
              <a:buNone/>
            </a:pPr>
            <a:r>
              <a:t/>
            </a:r>
            <a:endParaRPr b="1" sz="2200"/>
          </a:p>
          <a:p>
            <a:pPr indent="0" lvl="0" marL="0" rtl="0" algn="l">
              <a:spcBef>
                <a:spcPts val="0"/>
              </a:spcBef>
              <a:spcAft>
                <a:spcPts val="0"/>
              </a:spcAft>
              <a:buNone/>
            </a:pPr>
            <a:r>
              <a:t/>
            </a:r>
            <a:endParaRPr b="1" sz="2200"/>
          </a:p>
          <a:p>
            <a:pPr indent="0" lvl="0" marL="0" rtl="0" algn="l">
              <a:spcBef>
                <a:spcPts val="0"/>
              </a:spcBef>
              <a:spcAft>
                <a:spcPts val="0"/>
              </a:spcAft>
              <a:buNone/>
            </a:pPr>
            <a:r>
              <a:t/>
            </a:r>
            <a:endParaRPr b="1" sz="2200"/>
          </a:p>
          <a:p>
            <a:pPr indent="0" lvl="0" marL="0" rtl="0" algn="l">
              <a:spcBef>
                <a:spcPts val="0"/>
              </a:spcBef>
              <a:spcAft>
                <a:spcPts val="0"/>
              </a:spcAft>
              <a:buNone/>
            </a:pPr>
            <a:r>
              <a:t/>
            </a:r>
            <a:endParaRPr b="1" sz="2200"/>
          </a:p>
          <a:p>
            <a:pPr indent="0" lvl="0" marL="0" rtl="0" algn="l">
              <a:spcBef>
                <a:spcPts val="0"/>
              </a:spcBef>
              <a:spcAft>
                <a:spcPts val="0"/>
              </a:spcAft>
              <a:buNone/>
            </a:pPr>
            <a:r>
              <a:t/>
            </a:r>
            <a:endParaRPr b="1" sz="2200"/>
          </a:p>
          <a:p>
            <a:pPr indent="0" lvl="0" marL="0" rtl="0" algn="l">
              <a:spcBef>
                <a:spcPts val="0"/>
              </a:spcBef>
              <a:spcAft>
                <a:spcPts val="0"/>
              </a:spcAft>
              <a:buNone/>
            </a:pPr>
            <a:r>
              <a:rPr b="1" lang="en" sz="2200"/>
              <a:t>          Material Feedback Form    </a:t>
            </a:r>
            <a:endParaRPr b="1" sz="2200"/>
          </a:p>
        </p:txBody>
      </p:sp>
      <p:pic>
        <p:nvPicPr>
          <p:cNvPr id="3230" name="Google Shape;3230;p365"/>
          <p:cNvPicPr preferRelativeResize="0"/>
          <p:nvPr/>
        </p:nvPicPr>
        <p:blipFill>
          <a:blip r:embed="rId3">
            <a:alphaModFix/>
          </a:blip>
          <a:stretch>
            <a:fillRect/>
          </a:stretch>
        </p:blipFill>
        <p:spPr>
          <a:xfrm>
            <a:off x="233205" y="2186475"/>
            <a:ext cx="2465351" cy="2522100"/>
          </a:xfrm>
          <a:prstGeom prst="rect">
            <a:avLst/>
          </a:prstGeom>
          <a:noFill/>
          <a:ln>
            <a:noFill/>
          </a:ln>
        </p:spPr>
      </p:pic>
      <p:pic>
        <p:nvPicPr>
          <p:cNvPr id="3231" name="Google Shape;3231;p365"/>
          <p:cNvPicPr preferRelativeResize="0"/>
          <p:nvPr/>
        </p:nvPicPr>
        <p:blipFill rotWithShape="1">
          <a:blip r:embed="rId4">
            <a:alphaModFix/>
          </a:blip>
          <a:srcRect b="22705" l="18722" r="12497" t="12882"/>
          <a:stretch/>
        </p:blipFill>
        <p:spPr>
          <a:xfrm>
            <a:off x="6694270" y="1211175"/>
            <a:ext cx="2019929" cy="2522100"/>
          </a:xfrm>
          <a:prstGeom prst="rect">
            <a:avLst/>
          </a:prstGeom>
          <a:noFill/>
          <a:ln>
            <a:noFill/>
          </a:ln>
        </p:spPr>
      </p:pic>
    </p:spTree>
  </p:cSld>
  <p:clrMapOvr>
    <a:masterClrMapping/>
  </p:clrMapOvr>
</p:sld>
</file>

<file path=ppt/slides/slide2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5" name="Shape 3235"/>
        <p:cNvGrpSpPr/>
        <p:nvPr/>
      </p:nvGrpSpPr>
      <p:grpSpPr>
        <a:xfrm>
          <a:off x="0" y="0"/>
          <a:ext cx="0" cy="0"/>
          <a:chOff x="0" y="0"/>
          <a:chExt cx="0" cy="0"/>
        </a:xfrm>
      </p:grpSpPr>
      <p:sp>
        <p:nvSpPr>
          <p:cNvPr id="3236" name="Google Shape;3236;p366"/>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Field Test Kit Feedback Discussion</a:t>
            </a:r>
            <a:endParaRPr/>
          </a:p>
        </p:txBody>
      </p:sp>
      <p:sp>
        <p:nvSpPr>
          <p:cNvPr id="3237" name="Google Shape;3237;p366"/>
          <p:cNvSpPr txBox="1"/>
          <p:nvPr>
            <p:ph idx="1" type="body"/>
          </p:nvPr>
        </p:nvSpPr>
        <p:spPr>
          <a:xfrm>
            <a:off x="706925" y="1211175"/>
            <a:ext cx="70320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                       		     </a:t>
            </a:r>
            <a:r>
              <a:rPr b="1" lang="en"/>
              <a:t>Beta-Lactamase Model</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3200400" rtl="0" algn="l">
              <a:spcBef>
                <a:spcPts val="0"/>
              </a:spcBef>
              <a:spcAft>
                <a:spcPts val="0"/>
              </a:spcAft>
              <a:buNone/>
            </a:pPr>
            <a:r>
              <a:t/>
            </a:r>
            <a:endParaRPr b="1"/>
          </a:p>
        </p:txBody>
      </p:sp>
      <p:pic>
        <p:nvPicPr>
          <p:cNvPr descr="Set a timer for 15 minutes. This 15 minute timer with alarm silently counts down to 00:00 and then alerts you with a gentle alarm sound.&#10;&#10;What Is the 15 Minute Timer?&#10;If you're looking for a timer to help you stay on track with your work, a 15 minute countdown is a great option. You can use it to break up your work time into manageable chunks, and it can also help you avoid getting bogged down with one task for too long.&#10;&#10;How to Set a 15 Minute Timer&#10;There are a few different ways to set a 15 minute timer. One option is to use an online timer or a mobile app. Another option is to set a timer on your phone’s built-in clock. Whichever method you choose, be sure to set the timer in a place where you can see it easily so that you don't lose track of time.&#10;&#10;Why Should You Use This 15 Minute Alarm?&#10;This timer is perfect for work or study sessions. It's also great for any activity where you want to be sure to take a break every 15 minutes, such as cooking, laundry, or working out.&#10;&#10;Online Timer - https://timer.onlinealarmkur.com/en/" id="3238" name="Google Shape;3238;p366" title="15 Minute Timer">
            <a:hlinkClick r:id="rId3"/>
          </p:cNvPr>
          <p:cNvPicPr preferRelativeResize="0"/>
          <p:nvPr/>
        </p:nvPicPr>
        <p:blipFill>
          <a:blip r:embed="rId4">
            <a:alphaModFix/>
          </a:blip>
          <a:stretch>
            <a:fillRect/>
          </a:stretch>
        </p:blipFill>
        <p:spPr>
          <a:xfrm>
            <a:off x="6096000" y="3429000"/>
            <a:ext cx="3048000" cy="1714500"/>
          </a:xfrm>
          <a:prstGeom prst="rect">
            <a:avLst/>
          </a:prstGeom>
          <a:noFill/>
          <a:ln>
            <a:noFill/>
          </a:ln>
        </p:spPr>
      </p:pic>
      <p:pic>
        <p:nvPicPr>
          <p:cNvPr id="3239" name="Google Shape;3239;p366"/>
          <p:cNvPicPr preferRelativeResize="0"/>
          <p:nvPr/>
        </p:nvPicPr>
        <p:blipFill>
          <a:blip r:embed="rId5">
            <a:alphaModFix/>
          </a:blip>
          <a:stretch>
            <a:fillRect/>
          </a:stretch>
        </p:blipFill>
        <p:spPr>
          <a:xfrm>
            <a:off x="492000" y="2429726"/>
            <a:ext cx="3532375" cy="2351550"/>
          </a:xfrm>
          <a:prstGeom prst="rect">
            <a:avLst/>
          </a:prstGeom>
          <a:noFill/>
          <a:ln>
            <a:noFill/>
          </a:ln>
        </p:spPr>
      </p:pic>
      <p:pic>
        <p:nvPicPr>
          <p:cNvPr id="3240" name="Google Shape;3240;p366"/>
          <p:cNvPicPr preferRelativeResize="0"/>
          <p:nvPr/>
        </p:nvPicPr>
        <p:blipFill>
          <a:blip r:embed="rId6">
            <a:alphaModFix/>
          </a:blip>
          <a:stretch>
            <a:fillRect/>
          </a:stretch>
        </p:blipFill>
        <p:spPr>
          <a:xfrm>
            <a:off x="5090825" y="1013425"/>
            <a:ext cx="2298300" cy="2298300"/>
          </a:xfrm>
          <a:prstGeom prst="rect">
            <a:avLst/>
          </a:prstGeom>
          <a:noFill/>
          <a:ln>
            <a:noFill/>
          </a:ln>
        </p:spPr>
      </p:pic>
      <p:sp>
        <p:nvSpPr>
          <p:cNvPr id="3241" name="Google Shape;3241;p366"/>
          <p:cNvSpPr txBox="1"/>
          <p:nvPr/>
        </p:nvSpPr>
        <p:spPr>
          <a:xfrm>
            <a:off x="492000" y="2729025"/>
            <a:ext cx="4105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latin typeface="Calibri"/>
                <a:ea typeface="Calibri"/>
                <a:cs typeface="Calibri"/>
                <a:sym typeface="Calibri"/>
              </a:rPr>
              <a:t>Penicillin Mighty Model</a:t>
            </a:r>
            <a:endParaRPr sz="1800">
              <a:solidFill>
                <a:schemeClr val="dk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8"/>
                                        </p:tgtEl>
                                        <p:attrNameLst>
                                          <p:attrName>style.visibility</p:attrName>
                                        </p:attrNameLst>
                                      </p:cBhvr>
                                      <p:to>
                                        <p:strVal val="visible"/>
                                      </p:to>
                                    </p:set>
                                    <p:animEffect filter="fade" transition="in">
                                      <p:cBhvr>
                                        <p:cTn dur="1000"/>
                                        <p:tgtEl>
                                          <p:spTgt spid="32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5" name="Shape 3245"/>
        <p:cNvGrpSpPr/>
        <p:nvPr/>
      </p:nvGrpSpPr>
      <p:grpSpPr>
        <a:xfrm>
          <a:off x="0" y="0"/>
          <a:ext cx="0" cy="0"/>
          <a:chOff x="0" y="0"/>
          <a:chExt cx="0" cy="0"/>
        </a:xfrm>
      </p:grpSpPr>
    </p:spTree>
  </p:cSld>
  <p:clrMapOvr>
    <a:masterClrMapping/>
  </p:clrMapOvr>
</p:sld>
</file>

<file path=ppt/slides/slide2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9" name="Shape 3249"/>
        <p:cNvGrpSpPr/>
        <p:nvPr/>
      </p:nvGrpSpPr>
      <p:grpSpPr>
        <a:xfrm>
          <a:off x="0" y="0"/>
          <a:ext cx="0" cy="0"/>
          <a:chOff x="0" y="0"/>
          <a:chExt cx="0" cy="0"/>
        </a:xfrm>
      </p:grpSpPr>
      <p:sp>
        <p:nvSpPr>
          <p:cNvPr id="3250" name="Google Shape;3250;p368"/>
          <p:cNvSpPr txBox="1"/>
          <p:nvPr>
            <p:ph type="title"/>
          </p:nvPr>
        </p:nvSpPr>
        <p:spPr>
          <a:xfrm>
            <a:off x="485774" y="718725"/>
            <a:ext cx="8317200" cy="338700"/>
          </a:xfrm>
          <a:prstGeom prst="rect">
            <a:avLst/>
          </a:prstGeom>
        </p:spPr>
        <p:txBody>
          <a:bodyPr anchorCtr="0" anchor="t" bIns="34275" lIns="68575" spcFirstLastPara="1" rIns="68575" wrap="square" tIns="34275">
            <a:noAutofit/>
          </a:bodyPr>
          <a:lstStyle/>
          <a:p>
            <a:pPr indent="0" lvl="0" marL="0" rtl="0" algn="l">
              <a:spcBef>
                <a:spcPts val="0"/>
              </a:spcBef>
              <a:spcAft>
                <a:spcPts val="0"/>
              </a:spcAft>
              <a:buSzPts val="990"/>
              <a:buNone/>
            </a:pPr>
            <a:r>
              <a:rPr b="1" lang="en" sz="2260"/>
              <a:t>Graduate Credit from the Teachers College of San Joaquin </a:t>
            </a:r>
            <a:endParaRPr b="1" sz="2260"/>
          </a:p>
        </p:txBody>
      </p:sp>
      <p:sp>
        <p:nvSpPr>
          <p:cNvPr id="3251" name="Google Shape;3251;p368"/>
          <p:cNvSpPr txBox="1"/>
          <p:nvPr>
            <p:ph idx="1" type="body"/>
          </p:nvPr>
        </p:nvSpPr>
        <p:spPr>
          <a:xfrm>
            <a:off x="400775" y="1326350"/>
            <a:ext cx="8552700" cy="3488700"/>
          </a:xfrm>
          <a:prstGeom prst="rect">
            <a:avLst/>
          </a:prstGeom>
        </p:spPr>
        <p:txBody>
          <a:bodyPr anchorCtr="0" anchor="t" bIns="34275" lIns="68575" spcFirstLastPara="1" rIns="68575" wrap="square" tIns="34275">
            <a:noAutofit/>
          </a:bodyPr>
          <a:lstStyle/>
          <a:p>
            <a:pPr indent="-336550" lvl="0" marL="457200" rtl="0" algn="l">
              <a:spcBef>
                <a:spcPts val="0"/>
              </a:spcBef>
              <a:spcAft>
                <a:spcPts val="0"/>
              </a:spcAft>
              <a:buSzPts val="1700"/>
              <a:buChar char="•"/>
            </a:pPr>
            <a:r>
              <a:rPr lang="en" sz="1700"/>
              <a:t>3 Graduate Credits Available</a:t>
            </a:r>
            <a:endParaRPr sz="1700"/>
          </a:p>
          <a:p>
            <a:pPr indent="-336550" lvl="0" marL="457200" rtl="0" algn="l">
              <a:spcBef>
                <a:spcPts val="0"/>
              </a:spcBef>
              <a:spcAft>
                <a:spcPts val="0"/>
              </a:spcAft>
              <a:buSzPts val="1700"/>
              <a:buChar char="•"/>
            </a:pPr>
            <a:r>
              <a:rPr lang="en" sz="1700"/>
              <a:t>$95/credit payable to the TCSJ</a:t>
            </a:r>
            <a:endParaRPr sz="1700"/>
          </a:p>
          <a:p>
            <a:pPr indent="-336550" lvl="0" marL="457200" rtl="0" algn="l">
              <a:spcBef>
                <a:spcPts val="0"/>
              </a:spcBef>
              <a:spcAft>
                <a:spcPts val="0"/>
              </a:spcAft>
              <a:buSzPts val="1700"/>
              <a:buChar char="•"/>
            </a:pPr>
            <a:r>
              <a:rPr lang="en" sz="1700"/>
              <a:t>Additional Assignments: Lesson plan on </a:t>
            </a:r>
            <a:endParaRPr sz="1700"/>
          </a:p>
          <a:p>
            <a:pPr indent="0" lvl="0" marL="457200" rtl="0" algn="l">
              <a:spcBef>
                <a:spcPts val="0"/>
              </a:spcBef>
              <a:spcAft>
                <a:spcPts val="0"/>
              </a:spcAft>
              <a:buNone/>
            </a:pPr>
            <a:r>
              <a:rPr lang="en" sz="1700"/>
              <a:t>incorporating one of the kits into your class(s)</a:t>
            </a:r>
            <a:endParaRPr sz="1700"/>
          </a:p>
          <a:p>
            <a:pPr indent="0" lvl="0" marL="0" rtl="0" algn="l">
              <a:spcBef>
                <a:spcPts val="0"/>
              </a:spcBef>
              <a:spcAft>
                <a:spcPts val="0"/>
              </a:spcAft>
              <a:buNone/>
            </a:pPr>
            <a:r>
              <a:t/>
            </a:r>
            <a:endParaRPr sz="1700"/>
          </a:p>
          <a:p>
            <a:pPr indent="0" lvl="0" marL="2743200" rtl="0" algn="l">
              <a:spcBef>
                <a:spcPts val="0"/>
              </a:spcBef>
              <a:spcAft>
                <a:spcPts val="0"/>
              </a:spcAft>
              <a:buNone/>
            </a:pPr>
            <a:r>
              <a:rPr lang="en" sz="1700"/>
              <a:t>To apply:</a:t>
            </a:r>
            <a:endParaRPr sz="1700"/>
          </a:p>
          <a:p>
            <a:pPr indent="-336550" lvl="0" marL="3200400" rtl="0" algn="l">
              <a:spcBef>
                <a:spcPts val="0"/>
              </a:spcBef>
              <a:spcAft>
                <a:spcPts val="0"/>
              </a:spcAft>
              <a:buSzPts val="1700"/>
              <a:buChar char="•"/>
            </a:pPr>
            <a:r>
              <a:rPr lang="en" sz="1700"/>
              <a:t>Submit your lesson to </a:t>
            </a:r>
            <a:r>
              <a:rPr lang="en" sz="1700" u="sng">
                <a:solidFill>
                  <a:schemeClr val="hlink"/>
                </a:solidFill>
                <a:hlinkClick r:id="rId3"/>
              </a:rPr>
              <a:t>contactus@3dmoleculardesigns.com</a:t>
            </a:r>
            <a:r>
              <a:rPr lang="en" sz="1700"/>
              <a:t> to get an updated Certificate of Completion (reflection 45 hours)</a:t>
            </a:r>
            <a:endParaRPr sz="1700"/>
          </a:p>
          <a:p>
            <a:pPr indent="-355600" lvl="0" marL="3200400" rtl="0" algn="l">
              <a:spcBef>
                <a:spcPts val="0"/>
              </a:spcBef>
              <a:spcAft>
                <a:spcPts val="0"/>
              </a:spcAft>
              <a:buSzPts val="2000"/>
              <a:buChar char="•"/>
            </a:pPr>
            <a:r>
              <a:rPr lang="en" sz="1700"/>
              <a:t>Complete form at </a:t>
            </a:r>
            <a:r>
              <a:rPr lang="en" sz="1700" u="sng">
                <a:solidFill>
                  <a:schemeClr val="hlink"/>
                </a:solidFill>
                <a:hlinkClick r:id="rId4"/>
              </a:rPr>
              <a:t>https://www.forms.teacherscollegesj.edu//3dm</a:t>
            </a:r>
            <a:r>
              <a:rPr lang="en" sz="2000" u="sng">
                <a:solidFill>
                  <a:schemeClr val="hlink"/>
                </a:solidFill>
                <a:hlinkClick r:id="rId5"/>
              </a:rPr>
              <a:t>d</a:t>
            </a:r>
            <a:endParaRPr sz="2000"/>
          </a:p>
          <a:p>
            <a:pPr indent="-336550" lvl="0" marL="3200400" rtl="0" algn="l">
              <a:spcBef>
                <a:spcPts val="0"/>
              </a:spcBef>
              <a:spcAft>
                <a:spcPts val="0"/>
              </a:spcAft>
              <a:buSzPts val="1700"/>
              <a:buChar char="•"/>
            </a:pPr>
            <a:r>
              <a:rPr lang="en" sz="1700"/>
              <a:t>Pay $285 to TCSJ</a:t>
            </a:r>
            <a:endParaRPr sz="1700"/>
          </a:p>
        </p:txBody>
      </p:sp>
      <p:pic>
        <p:nvPicPr>
          <p:cNvPr id="3252" name="Google Shape;3252;p368"/>
          <p:cNvPicPr preferRelativeResize="0"/>
          <p:nvPr/>
        </p:nvPicPr>
        <p:blipFill>
          <a:blip r:embed="rId6">
            <a:alphaModFix/>
          </a:blip>
          <a:stretch>
            <a:fillRect/>
          </a:stretch>
        </p:blipFill>
        <p:spPr>
          <a:xfrm>
            <a:off x="5716875" y="1326350"/>
            <a:ext cx="3086100" cy="682200"/>
          </a:xfrm>
          <a:prstGeom prst="rect">
            <a:avLst/>
          </a:prstGeom>
          <a:noFill/>
          <a:ln>
            <a:noFill/>
          </a:ln>
        </p:spPr>
      </p:pic>
      <p:pic>
        <p:nvPicPr>
          <p:cNvPr id="3253" name="Google Shape;3253;p368"/>
          <p:cNvPicPr preferRelativeResize="0"/>
          <p:nvPr/>
        </p:nvPicPr>
        <p:blipFill>
          <a:blip r:embed="rId7">
            <a:alphaModFix/>
          </a:blip>
          <a:stretch>
            <a:fillRect/>
          </a:stretch>
        </p:blipFill>
        <p:spPr>
          <a:xfrm>
            <a:off x="400775" y="2767175"/>
            <a:ext cx="2578199" cy="2047875"/>
          </a:xfrm>
          <a:prstGeom prst="rect">
            <a:avLst/>
          </a:prstGeom>
          <a:noFill/>
          <a:ln>
            <a:noFill/>
          </a:ln>
        </p:spPr>
      </p:pic>
    </p:spTree>
  </p:cSld>
  <p:clrMapOvr>
    <a:masterClrMapping/>
  </p:clrMapOvr>
</p:sld>
</file>

<file path=ppt/slides/slide2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7" name="Shape 3257"/>
        <p:cNvGrpSpPr/>
        <p:nvPr/>
      </p:nvGrpSpPr>
      <p:grpSpPr>
        <a:xfrm>
          <a:off x="0" y="0"/>
          <a:ext cx="0" cy="0"/>
          <a:chOff x="0" y="0"/>
          <a:chExt cx="0" cy="0"/>
        </a:xfrm>
      </p:grpSpPr>
      <p:sp>
        <p:nvSpPr>
          <p:cNvPr id="3258" name="Google Shape;3258;p369"/>
          <p:cNvSpPr txBox="1"/>
          <p:nvPr>
            <p:ph type="title"/>
          </p:nvPr>
        </p:nvSpPr>
        <p:spPr>
          <a:xfrm>
            <a:off x="980250" y="113811"/>
            <a:ext cx="7851300" cy="973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End of Day Announcements</a:t>
            </a:r>
            <a:endParaRPr/>
          </a:p>
        </p:txBody>
      </p:sp>
      <p:sp>
        <p:nvSpPr>
          <p:cNvPr id="3259" name="Google Shape;3259;p369"/>
          <p:cNvSpPr txBox="1"/>
          <p:nvPr>
            <p:ph idx="1" type="body"/>
          </p:nvPr>
        </p:nvSpPr>
        <p:spPr>
          <a:xfrm>
            <a:off x="1244525" y="906375"/>
            <a:ext cx="6494400" cy="34974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b="1" lang="en"/>
              <a:t>Tuesday Focus</a:t>
            </a:r>
            <a:endParaRPr b="1"/>
          </a:p>
          <a:p>
            <a:pPr indent="-342900" lvl="0" marL="457200" rtl="0" algn="l">
              <a:lnSpc>
                <a:spcPct val="115000"/>
              </a:lnSpc>
              <a:spcBef>
                <a:spcPts val="0"/>
              </a:spcBef>
              <a:spcAft>
                <a:spcPts val="0"/>
              </a:spcAft>
              <a:buSzPts val="1800"/>
              <a:buChar char="➔"/>
            </a:pPr>
            <a:r>
              <a:rPr lang="en"/>
              <a:t>Pathogens and Antibiotic Resistance</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Bring Your</a:t>
            </a:r>
            <a:endParaRPr b="1"/>
          </a:p>
          <a:p>
            <a:pPr indent="-342900" lvl="0" marL="457200" rtl="0" algn="l">
              <a:spcBef>
                <a:spcPts val="0"/>
              </a:spcBef>
              <a:spcAft>
                <a:spcPts val="0"/>
              </a:spcAft>
              <a:buSzPts val="1800"/>
              <a:buChar char="➔"/>
            </a:pPr>
            <a:r>
              <a:rPr lang="en"/>
              <a:t>Notebooks</a:t>
            </a:r>
            <a:endParaRPr/>
          </a:p>
          <a:p>
            <a:pPr indent="0" lvl="0" marL="457200" rtl="0" algn="l">
              <a:spcBef>
                <a:spcPts val="0"/>
              </a:spcBef>
              <a:spcAft>
                <a:spcPts val="0"/>
              </a:spcAft>
              <a:buNone/>
            </a:pPr>
            <a:r>
              <a:t/>
            </a:r>
            <a:endParaRPr/>
          </a:p>
          <a:p>
            <a:pPr indent="0" lvl="0" marL="0" rtl="0" algn="l">
              <a:spcBef>
                <a:spcPts val="0"/>
              </a:spcBef>
              <a:spcAft>
                <a:spcPts val="0"/>
              </a:spcAft>
              <a:buNone/>
            </a:pPr>
            <a:r>
              <a:rPr b="1" lang="en"/>
              <a:t>Evening Plans</a:t>
            </a:r>
            <a:endParaRPr b="1"/>
          </a:p>
          <a:p>
            <a:pPr indent="-342900" lvl="0" marL="457200" rtl="0" algn="l">
              <a:spcBef>
                <a:spcPts val="0"/>
              </a:spcBef>
              <a:spcAft>
                <a:spcPts val="0"/>
              </a:spcAft>
              <a:buSzPts val="1800"/>
              <a:buChar char="➔"/>
            </a:pPr>
            <a:r>
              <a:rPr lang="en"/>
              <a:t>Dinner and/or Happy </a:t>
            </a:r>
            <a:r>
              <a:rPr lang="en"/>
              <a:t>Hour</a:t>
            </a:r>
            <a:r>
              <a:rPr lang="en"/>
              <a:t> @5:30</a:t>
            </a:r>
            <a:endParaRPr/>
          </a:p>
        </p:txBody>
      </p:sp>
      <p:pic>
        <p:nvPicPr>
          <p:cNvPr descr="Parking sign (Provided by Getty Images)" id="3260" name="Google Shape;3260;p369"/>
          <p:cNvPicPr preferRelativeResize="0"/>
          <p:nvPr/>
        </p:nvPicPr>
        <p:blipFill>
          <a:blip r:embed="rId4">
            <a:alphaModFix/>
          </a:blip>
          <a:stretch>
            <a:fillRect/>
          </a:stretch>
        </p:blipFill>
        <p:spPr>
          <a:xfrm>
            <a:off x="7028625" y="2494950"/>
            <a:ext cx="2151398" cy="1433898"/>
          </a:xfrm>
          <a:prstGeom prst="rect">
            <a:avLst/>
          </a:prstGeom>
          <a:noFill/>
          <a:ln>
            <a:noFill/>
          </a:ln>
        </p:spPr>
      </p:pic>
      <p:sp>
        <p:nvSpPr>
          <p:cNvPr id="3261" name="Google Shape;3261;p369"/>
          <p:cNvSpPr txBox="1"/>
          <p:nvPr/>
        </p:nvSpPr>
        <p:spPr>
          <a:xfrm>
            <a:off x="7313825" y="1165475"/>
            <a:ext cx="1581000" cy="125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2"/>
                </a:solidFill>
                <a:latin typeface="Calibri"/>
                <a:ea typeface="Calibri"/>
                <a:cs typeface="Calibri"/>
                <a:sym typeface="Calibri"/>
              </a:rPr>
              <a:t>Don’t forget to park some questions!</a:t>
            </a:r>
            <a:endParaRPr b="1" sz="2000">
              <a:solidFill>
                <a:schemeClr val="dk2"/>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1" name="Shape 811"/>
        <p:cNvGrpSpPr/>
        <p:nvPr/>
      </p:nvGrpSpPr>
      <p:grpSpPr>
        <a:xfrm>
          <a:off x="0" y="0"/>
          <a:ext cx="0" cy="0"/>
          <a:chOff x="0" y="0"/>
          <a:chExt cx="0" cy="0"/>
        </a:xfrm>
      </p:grpSpPr>
      <p:sp>
        <p:nvSpPr>
          <p:cNvPr id="812" name="Google Shape;812;p154"/>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900"/>
              <a:buNone/>
            </a:pPr>
            <a:fld id="{00000000-1234-1234-1234-123412341234}" type="slidenum">
              <a:rPr lang="en"/>
              <a:t>‹#›</a:t>
            </a:fld>
            <a:endParaRPr/>
          </a:p>
        </p:txBody>
      </p:sp>
      <p:pic>
        <p:nvPicPr>
          <p:cNvPr id="813" name="Google Shape;813;p154"/>
          <p:cNvPicPr preferRelativeResize="0"/>
          <p:nvPr/>
        </p:nvPicPr>
        <p:blipFill>
          <a:blip r:embed="rId3">
            <a:alphaModFix/>
          </a:blip>
          <a:stretch>
            <a:fillRect/>
          </a:stretch>
        </p:blipFill>
        <p:spPr>
          <a:xfrm>
            <a:off x="1711450" y="152400"/>
            <a:ext cx="6048374" cy="4838700"/>
          </a:xfrm>
          <a:prstGeom prst="rect">
            <a:avLst/>
          </a:prstGeom>
          <a:noFill/>
          <a:ln>
            <a:noFill/>
          </a:ln>
        </p:spPr>
      </p:pic>
    </p:spTree>
  </p:cSld>
  <p:clrMapOvr>
    <a:masterClrMapping/>
  </p:clrMapOvr>
</p:sld>
</file>

<file path=ppt/slides/slide2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5" name="Shape 3265"/>
        <p:cNvGrpSpPr/>
        <p:nvPr/>
      </p:nvGrpSpPr>
      <p:grpSpPr>
        <a:xfrm>
          <a:off x="0" y="0"/>
          <a:ext cx="0" cy="0"/>
          <a:chOff x="0" y="0"/>
          <a:chExt cx="0" cy="0"/>
        </a:xfrm>
      </p:grpSpPr>
      <p:sp>
        <p:nvSpPr>
          <p:cNvPr id="3266" name="Google Shape;3266;p370"/>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End of Day Survey</a:t>
            </a:r>
            <a:endParaRPr/>
          </a:p>
        </p:txBody>
      </p:sp>
      <p:sp>
        <p:nvSpPr>
          <p:cNvPr id="3267" name="Google Shape;3267;p370"/>
          <p:cNvSpPr txBox="1"/>
          <p:nvPr>
            <p:ph idx="1" type="body"/>
          </p:nvPr>
        </p:nvSpPr>
        <p:spPr>
          <a:xfrm>
            <a:off x="706925" y="1226900"/>
            <a:ext cx="3783900" cy="3481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End of Day Survey</a:t>
            </a:r>
            <a:endParaRPr/>
          </a:p>
        </p:txBody>
      </p:sp>
      <p:sp>
        <p:nvSpPr>
          <p:cNvPr id="3268" name="Google Shape;3268;p370"/>
          <p:cNvSpPr txBox="1"/>
          <p:nvPr>
            <p:ph idx="1" type="body"/>
          </p:nvPr>
        </p:nvSpPr>
        <p:spPr>
          <a:xfrm>
            <a:off x="4640150" y="1226900"/>
            <a:ext cx="3840900" cy="34818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lang="en"/>
              <a:t>Material Feedback Form</a:t>
            </a:r>
            <a:endParaRPr/>
          </a:p>
        </p:txBody>
      </p:sp>
      <p:pic>
        <p:nvPicPr>
          <p:cNvPr id="3269" name="Google Shape;3269;p370" title="MII EOD Survey Code.png"/>
          <p:cNvPicPr preferRelativeResize="0"/>
          <p:nvPr/>
        </p:nvPicPr>
        <p:blipFill>
          <a:blip r:embed="rId3">
            <a:alphaModFix/>
          </a:blip>
          <a:stretch>
            <a:fillRect/>
          </a:stretch>
        </p:blipFill>
        <p:spPr>
          <a:xfrm>
            <a:off x="1242200" y="1767300"/>
            <a:ext cx="2713326" cy="2713326"/>
          </a:xfrm>
          <a:prstGeom prst="rect">
            <a:avLst/>
          </a:prstGeom>
          <a:noFill/>
          <a:ln>
            <a:noFill/>
          </a:ln>
        </p:spPr>
      </p:pic>
      <p:pic>
        <p:nvPicPr>
          <p:cNvPr id="3270" name="Google Shape;3270;p370" title="MII Material Feedback Form.png"/>
          <p:cNvPicPr preferRelativeResize="0"/>
          <p:nvPr/>
        </p:nvPicPr>
        <p:blipFill>
          <a:blip r:embed="rId4">
            <a:alphaModFix/>
          </a:blip>
          <a:stretch>
            <a:fillRect/>
          </a:stretch>
        </p:blipFill>
        <p:spPr>
          <a:xfrm>
            <a:off x="5242513" y="1805887"/>
            <a:ext cx="2636177" cy="2636149"/>
          </a:xfrm>
          <a:prstGeom prst="rect">
            <a:avLst/>
          </a:prstGeom>
          <a:noFill/>
          <a:ln>
            <a:noFill/>
          </a:ln>
        </p:spPr>
      </p:pic>
    </p:spTree>
  </p:cSld>
  <p:clrMapOvr>
    <a:masterClrMapping/>
  </p:clrMapOvr>
</p:sld>
</file>

<file path=ppt/slides/slide2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4" name="Shape 3274"/>
        <p:cNvGrpSpPr/>
        <p:nvPr/>
      </p:nvGrpSpPr>
      <p:grpSpPr>
        <a:xfrm>
          <a:off x="0" y="0"/>
          <a:ext cx="0" cy="0"/>
          <a:chOff x="0" y="0"/>
          <a:chExt cx="0" cy="0"/>
        </a:xfrm>
      </p:grpSpPr>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8" name="Shape 818"/>
        <p:cNvGrpSpPr/>
        <p:nvPr/>
      </p:nvGrpSpPr>
      <p:grpSpPr>
        <a:xfrm>
          <a:off x="0" y="0"/>
          <a:ext cx="0" cy="0"/>
          <a:chOff x="0" y="0"/>
          <a:chExt cx="0" cy="0"/>
        </a:xfrm>
      </p:grpSpPr>
      <p:pic>
        <p:nvPicPr>
          <p:cNvPr id="819" name="Google Shape;819;p155"/>
          <p:cNvPicPr preferRelativeResize="0"/>
          <p:nvPr/>
        </p:nvPicPr>
        <p:blipFill>
          <a:blip r:embed="rId3">
            <a:alphaModFix/>
          </a:blip>
          <a:stretch>
            <a:fillRect/>
          </a:stretch>
        </p:blipFill>
        <p:spPr>
          <a:xfrm>
            <a:off x="101606" y="57150"/>
            <a:ext cx="8940788" cy="5029200"/>
          </a:xfrm>
          <a:prstGeom prst="rect">
            <a:avLst/>
          </a:prstGeom>
          <a:noFill/>
          <a:ln>
            <a:noFill/>
          </a:ln>
        </p:spPr>
      </p:pic>
      <p:sp>
        <p:nvSpPr>
          <p:cNvPr id="820" name="Google Shape;820;p155"/>
          <p:cNvSpPr txBox="1"/>
          <p:nvPr/>
        </p:nvSpPr>
        <p:spPr>
          <a:xfrm>
            <a:off x="2469119" y="1001975"/>
            <a:ext cx="6377100" cy="4032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5200">
                <a:solidFill>
                  <a:schemeClr val="dk1"/>
                </a:solidFill>
              </a:rPr>
              <a:t>Patterns &amp; Connections</a:t>
            </a:r>
            <a:endParaRPr sz="5200">
              <a:solidFill>
                <a:schemeClr val="dk1"/>
              </a:solidFill>
            </a:endParaRPr>
          </a:p>
          <a:p>
            <a:pPr indent="0" lvl="0" marL="0" rtl="0" algn="l">
              <a:spcBef>
                <a:spcPts val="0"/>
              </a:spcBef>
              <a:spcAft>
                <a:spcPts val="0"/>
              </a:spcAft>
              <a:buNone/>
            </a:pPr>
            <a:r>
              <a:t/>
            </a:r>
            <a:endParaRPr b="1" sz="2600">
              <a:solidFill>
                <a:schemeClr val="dk1"/>
              </a:solidFill>
            </a:endParaRPr>
          </a:p>
          <a:p>
            <a:pPr indent="0" lvl="0" marL="0" rtl="0" algn="ctr">
              <a:spcBef>
                <a:spcPts val="0"/>
              </a:spcBef>
              <a:spcAft>
                <a:spcPts val="0"/>
              </a:spcAft>
              <a:buClr>
                <a:schemeClr val="dk1"/>
              </a:buClr>
              <a:buSzPts val="1100"/>
              <a:buFont typeface="Arial"/>
              <a:buNone/>
            </a:pPr>
            <a:r>
              <a:rPr lang="en" sz="2800">
                <a:solidFill>
                  <a:schemeClr val="dk2"/>
                </a:solidFill>
              </a:rPr>
              <a:t>“Nature is a tinkerer not an inventor.” Francois Jacob</a:t>
            </a:r>
            <a:endParaRPr sz="2800">
              <a:solidFill>
                <a:schemeClr val="dk2"/>
              </a:solidFill>
            </a:endParaRPr>
          </a:p>
          <a:p>
            <a:pPr indent="0" lvl="0" marL="0" rtl="0" algn="ctr">
              <a:spcBef>
                <a:spcPts val="0"/>
              </a:spcBef>
              <a:spcAft>
                <a:spcPts val="0"/>
              </a:spcAft>
              <a:buClr>
                <a:schemeClr val="dk1"/>
              </a:buClr>
              <a:buSzPts val="1100"/>
              <a:buFont typeface="Arial"/>
              <a:buNone/>
            </a:pPr>
            <a:r>
              <a:t/>
            </a:r>
            <a:endParaRPr sz="4100">
              <a:solidFill>
                <a:schemeClr val="dk1"/>
              </a:solidFill>
            </a:endParaRPr>
          </a:p>
          <a:p>
            <a:pPr indent="0" lvl="0" marL="0" rtl="0" algn="l">
              <a:spcBef>
                <a:spcPts val="0"/>
              </a:spcBef>
              <a:spcAft>
                <a:spcPts val="0"/>
              </a:spcAft>
              <a:buNone/>
            </a:pPr>
            <a:r>
              <a:t/>
            </a:r>
            <a:endParaRPr b="1" sz="2600">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4" name="Shape 824"/>
        <p:cNvGrpSpPr/>
        <p:nvPr/>
      </p:nvGrpSpPr>
      <p:grpSpPr>
        <a:xfrm>
          <a:off x="0" y="0"/>
          <a:ext cx="0" cy="0"/>
          <a:chOff x="0" y="0"/>
          <a:chExt cx="0" cy="0"/>
        </a:xfrm>
      </p:grpSpPr>
      <p:pic>
        <p:nvPicPr>
          <p:cNvPr id="825" name="Google Shape;825;p156"/>
          <p:cNvPicPr preferRelativeResize="0"/>
          <p:nvPr/>
        </p:nvPicPr>
        <p:blipFill rotWithShape="1">
          <a:blip r:embed="rId3">
            <a:alphaModFix/>
          </a:blip>
          <a:srcRect b="7371" l="10890" r="7716" t="7312"/>
          <a:stretch/>
        </p:blipFill>
        <p:spPr>
          <a:xfrm>
            <a:off x="2331675" y="564175"/>
            <a:ext cx="5346524" cy="41283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9" name="Shape 829"/>
        <p:cNvGrpSpPr/>
        <p:nvPr/>
      </p:nvGrpSpPr>
      <p:grpSpPr>
        <a:xfrm>
          <a:off x="0" y="0"/>
          <a:ext cx="0" cy="0"/>
          <a:chOff x="0" y="0"/>
          <a:chExt cx="0" cy="0"/>
        </a:xfrm>
      </p:grpSpPr>
      <p:pic>
        <p:nvPicPr>
          <p:cNvPr id="830" name="Google Shape;830;p157"/>
          <p:cNvPicPr preferRelativeResize="0"/>
          <p:nvPr/>
        </p:nvPicPr>
        <p:blipFill rotWithShape="1">
          <a:blip r:embed="rId3">
            <a:alphaModFix/>
          </a:blip>
          <a:srcRect b="0" l="961" r="0" t="7296"/>
          <a:stretch/>
        </p:blipFill>
        <p:spPr>
          <a:xfrm>
            <a:off x="2091600" y="537550"/>
            <a:ext cx="6105899" cy="44856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pic>
        <p:nvPicPr>
          <p:cNvPr id="835" name="Google Shape;835;p158"/>
          <p:cNvPicPr preferRelativeResize="0"/>
          <p:nvPr/>
        </p:nvPicPr>
        <p:blipFill rotWithShape="1">
          <a:blip r:embed="rId3">
            <a:alphaModFix/>
          </a:blip>
          <a:srcRect b="0" l="1274" r="0" t="7553"/>
          <a:stretch/>
        </p:blipFill>
        <p:spPr>
          <a:xfrm>
            <a:off x="1741925" y="469525"/>
            <a:ext cx="6086575" cy="4473250"/>
          </a:xfrm>
          <a:prstGeom prst="rect">
            <a:avLst/>
          </a:prstGeom>
          <a:noFill/>
          <a:ln>
            <a:noFill/>
          </a:ln>
        </p:spPr>
      </p:pic>
      <p:cxnSp>
        <p:nvCxnSpPr>
          <p:cNvPr id="836" name="Google Shape;836;p158"/>
          <p:cNvCxnSpPr/>
          <p:nvPr/>
        </p:nvCxnSpPr>
        <p:spPr>
          <a:xfrm>
            <a:off x="4564350" y="469525"/>
            <a:ext cx="15300" cy="3855600"/>
          </a:xfrm>
          <a:prstGeom prst="straightConnector1">
            <a:avLst/>
          </a:prstGeom>
          <a:noFill/>
          <a:ln cap="flat" cmpd="sng" w="38100">
            <a:solidFill>
              <a:schemeClr val="dk2"/>
            </a:solidFill>
            <a:prstDash val="solid"/>
            <a:round/>
            <a:headEnd len="med" w="med" type="none"/>
            <a:tailEnd len="med" w="med" type="none"/>
          </a:ln>
        </p:spPr>
      </p:cxnSp>
      <p:cxnSp>
        <p:nvCxnSpPr>
          <p:cNvPr id="837" name="Google Shape;837;p158"/>
          <p:cNvCxnSpPr/>
          <p:nvPr/>
        </p:nvCxnSpPr>
        <p:spPr>
          <a:xfrm flipH="1">
            <a:off x="2099425" y="2315575"/>
            <a:ext cx="5188500" cy="31500"/>
          </a:xfrm>
          <a:prstGeom prst="straightConnector1">
            <a:avLst/>
          </a:prstGeom>
          <a:noFill/>
          <a:ln cap="flat" cmpd="sng" w="38100">
            <a:solidFill>
              <a:schemeClr val="dk2"/>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3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3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sp>
        <p:nvSpPr>
          <p:cNvPr id="842" name="Google Shape;842;p159"/>
          <p:cNvSpPr/>
          <p:nvPr/>
        </p:nvSpPr>
        <p:spPr>
          <a:xfrm>
            <a:off x="4527850" y="2630925"/>
            <a:ext cx="4568400" cy="2451600"/>
          </a:xfrm>
          <a:prstGeom prst="rect">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3" name="Google Shape;843;p159"/>
          <p:cNvSpPr/>
          <p:nvPr/>
        </p:nvSpPr>
        <p:spPr>
          <a:xfrm>
            <a:off x="4499050" y="29925"/>
            <a:ext cx="4597200" cy="26010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4" name="Google Shape;844;p159"/>
          <p:cNvSpPr/>
          <p:nvPr/>
        </p:nvSpPr>
        <p:spPr>
          <a:xfrm>
            <a:off x="32225" y="2614675"/>
            <a:ext cx="4466700" cy="2451600"/>
          </a:xfrm>
          <a:prstGeom prst="rect">
            <a:avLst/>
          </a:prstGeom>
          <a:solidFill>
            <a:srgbClr val="F4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5" name="Google Shape;845;p159"/>
          <p:cNvSpPr/>
          <p:nvPr/>
        </p:nvSpPr>
        <p:spPr>
          <a:xfrm>
            <a:off x="31825" y="29925"/>
            <a:ext cx="4421700" cy="2601000"/>
          </a:xfrm>
          <a:prstGeom prst="rect">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6" name="Google Shape;846;p159"/>
          <p:cNvSpPr txBox="1"/>
          <p:nvPr>
            <p:ph type="title"/>
          </p:nvPr>
        </p:nvSpPr>
        <p:spPr>
          <a:xfrm>
            <a:off x="3093725" y="2191275"/>
            <a:ext cx="2822700" cy="572700"/>
          </a:xfrm>
          <a:prstGeom prst="rect">
            <a:avLst/>
          </a:prstGeom>
          <a:solidFill>
            <a:schemeClr val="lt1"/>
          </a:solidFill>
        </p:spPr>
        <p:txBody>
          <a:bodyPr anchorCtr="0" anchor="t" bIns="68575" lIns="68575" spcFirstLastPara="1" rIns="68575" wrap="square" tIns="68575">
            <a:normAutofit fontScale="90000"/>
          </a:bodyPr>
          <a:lstStyle/>
          <a:p>
            <a:pPr indent="0" lvl="0" marL="0" rtl="0" algn="ctr">
              <a:spcBef>
                <a:spcPts val="0"/>
              </a:spcBef>
              <a:spcAft>
                <a:spcPts val="0"/>
              </a:spcAft>
              <a:buNone/>
            </a:pPr>
            <a:r>
              <a:rPr b="0" lang="en">
                <a:solidFill>
                  <a:schemeClr val="dk1"/>
                </a:solidFill>
              </a:rPr>
              <a:t>Unity and Diversity</a:t>
            </a:r>
            <a:endParaRPr b="0">
              <a:solidFill>
                <a:schemeClr val="dk1"/>
              </a:solidFill>
            </a:endParaRPr>
          </a:p>
        </p:txBody>
      </p:sp>
      <p:pic>
        <p:nvPicPr>
          <p:cNvPr id="847" name="Google Shape;847;p159"/>
          <p:cNvPicPr preferRelativeResize="0"/>
          <p:nvPr/>
        </p:nvPicPr>
        <p:blipFill rotWithShape="1">
          <a:blip r:embed="rId3">
            <a:alphaModFix/>
          </a:blip>
          <a:srcRect b="0" l="0" r="-1626" t="0"/>
          <a:stretch/>
        </p:blipFill>
        <p:spPr>
          <a:xfrm>
            <a:off x="3093725" y="29925"/>
            <a:ext cx="2856850" cy="2160425"/>
          </a:xfrm>
          <a:prstGeom prst="rect">
            <a:avLst/>
          </a:prstGeom>
          <a:noFill/>
          <a:ln>
            <a:noFill/>
          </a:ln>
        </p:spPr>
      </p:pic>
      <p:pic>
        <p:nvPicPr>
          <p:cNvPr id="848" name="Google Shape;848;p159"/>
          <p:cNvPicPr preferRelativeResize="0"/>
          <p:nvPr/>
        </p:nvPicPr>
        <p:blipFill>
          <a:blip r:embed="rId4">
            <a:alphaModFix/>
          </a:blip>
          <a:stretch>
            <a:fillRect/>
          </a:stretch>
        </p:blipFill>
        <p:spPr>
          <a:xfrm>
            <a:off x="3093725" y="2763975"/>
            <a:ext cx="2822700" cy="2318550"/>
          </a:xfrm>
          <a:prstGeom prst="rect">
            <a:avLst/>
          </a:prstGeom>
          <a:noFill/>
          <a:ln>
            <a:noFill/>
          </a:ln>
        </p:spPr>
      </p:pic>
      <p:pic>
        <p:nvPicPr>
          <p:cNvPr id="849" name="Google Shape;849;p159"/>
          <p:cNvPicPr preferRelativeResize="0"/>
          <p:nvPr/>
        </p:nvPicPr>
        <p:blipFill>
          <a:blip r:embed="rId5">
            <a:alphaModFix/>
          </a:blip>
          <a:stretch>
            <a:fillRect/>
          </a:stretch>
        </p:blipFill>
        <p:spPr>
          <a:xfrm>
            <a:off x="1207765" y="454363"/>
            <a:ext cx="1834698" cy="1856725"/>
          </a:xfrm>
          <a:prstGeom prst="rect">
            <a:avLst/>
          </a:prstGeom>
          <a:noFill/>
          <a:ln>
            <a:noFill/>
          </a:ln>
        </p:spPr>
      </p:pic>
      <p:pic>
        <p:nvPicPr>
          <p:cNvPr id="850" name="Google Shape;850;p159"/>
          <p:cNvPicPr preferRelativeResize="0"/>
          <p:nvPr/>
        </p:nvPicPr>
        <p:blipFill>
          <a:blip r:embed="rId6">
            <a:alphaModFix/>
          </a:blip>
          <a:stretch>
            <a:fillRect/>
          </a:stretch>
        </p:blipFill>
        <p:spPr>
          <a:xfrm>
            <a:off x="7464625" y="254087"/>
            <a:ext cx="1438874" cy="1991938"/>
          </a:xfrm>
          <a:prstGeom prst="rect">
            <a:avLst/>
          </a:prstGeom>
          <a:noFill/>
          <a:ln>
            <a:noFill/>
          </a:ln>
        </p:spPr>
      </p:pic>
      <p:pic>
        <p:nvPicPr>
          <p:cNvPr id="851" name="Google Shape;851;p159"/>
          <p:cNvPicPr preferRelativeResize="0"/>
          <p:nvPr/>
        </p:nvPicPr>
        <p:blipFill>
          <a:blip r:embed="rId7">
            <a:alphaModFix/>
          </a:blip>
          <a:stretch>
            <a:fillRect/>
          </a:stretch>
        </p:blipFill>
        <p:spPr>
          <a:xfrm rot="1887859">
            <a:off x="601655" y="2670361"/>
            <a:ext cx="2235090" cy="1417775"/>
          </a:xfrm>
          <a:prstGeom prst="rect">
            <a:avLst/>
          </a:prstGeom>
          <a:noFill/>
          <a:ln>
            <a:noFill/>
          </a:ln>
        </p:spPr>
      </p:pic>
      <p:pic>
        <p:nvPicPr>
          <p:cNvPr id="852" name="Google Shape;852;p159"/>
          <p:cNvPicPr preferRelativeResize="0"/>
          <p:nvPr/>
        </p:nvPicPr>
        <p:blipFill>
          <a:blip r:embed="rId8">
            <a:alphaModFix/>
          </a:blip>
          <a:stretch>
            <a:fillRect/>
          </a:stretch>
        </p:blipFill>
        <p:spPr>
          <a:xfrm flipH="1" rot="-1529926">
            <a:off x="6780454" y="3054023"/>
            <a:ext cx="2094718" cy="1105256"/>
          </a:xfrm>
          <a:prstGeom prst="rect">
            <a:avLst/>
          </a:prstGeom>
          <a:noFill/>
          <a:ln>
            <a:noFill/>
          </a:ln>
        </p:spPr>
      </p:pic>
      <p:pic>
        <p:nvPicPr>
          <p:cNvPr id="853" name="Google Shape;853;p159"/>
          <p:cNvPicPr preferRelativeResize="0"/>
          <p:nvPr/>
        </p:nvPicPr>
        <p:blipFill>
          <a:blip r:embed="rId9">
            <a:alphaModFix/>
          </a:blip>
          <a:stretch>
            <a:fillRect/>
          </a:stretch>
        </p:blipFill>
        <p:spPr>
          <a:xfrm>
            <a:off x="5988162" y="741082"/>
            <a:ext cx="1438874" cy="831048"/>
          </a:xfrm>
          <a:prstGeom prst="rect">
            <a:avLst/>
          </a:prstGeom>
          <a:noFill/>
          <a:ln>
            <a:noFill/>
          </a:ln>
        </p:spPr>
      </p:pic>
      <p:pic>
        <p:nvPicPr>
          <p:cNvPr id="854" name="Google Shape;854;p159"/>
          <p:cNvPicPr preferRelativeResize="0"/>
          <p:nvPr/>
        </p:nvPicPr>
        <p:blipFill>
          <a:blip r:embed="rId10">
            <a:alphaModFix/>
          </a:blip>
          <a:stretch>
            <a:fillRect/>
          </a:stretch>
        </p:blipFill>
        <p:spPr>
          <a:xfrm>
            <a:off x="181749" y="3762351"/>
            <a:ext cx="1111049" cy="964975"/>
          </a:xfrm>
          <a:prstGeom prst="rect">
            <a:avLst/>
          </a:prstGeom>
          <a:noFill/>
          <a:ln>
            <a:noFill/>
          </a:ln>
        </p:spPr>
      </p:pic>
      <p:pic>
        <p:nvPicPr>
          <p:cNvPr id="855" name="Google Shape;855;p159"/>
          <p:cNvPicPr preferRelativeResize="0"/>
          <p:nvPr/>
        </p:nvPicPr>
        <p:blipFill>
          <a:blip r:embed="rId11">
            <a:alphaModFix/>
          </a:blip>
          <a:stretch>
            <a:fillRect/>
          </a:stretch>
        </p:blipFill>
        <p:spPr>
          <a:xfrm>
            <a:off x="318052" y="741075"/>
            <a:ext cx="838450" cy="1283299"/>
          </a:xfrm>
          <a:prstGeom prst="rect">
            <a:avLst/>
          </a:prstGeom>
          <a:noFill/>
          <a:ln>
            <a:noFill/>
          </a:ln>
        </p:spPr>
      </p:pic>
      <p:pic>
        <p:nvPicPr>
          <p:cNvPr id="856" name="Google Shape;856;p159"/>
          <p:cNvPicPr preferRelativeResize="0"/>
          <p:nvPr/>
        </p:nvPicPr>
        <p:blipFill>
          <a:blip r:embed="rId12">
            <a:alphaModFix/>
          </a:blip>
          <a:stretch>
            <a:fillRect/>
          </a:stretch>
        </p:blipFill>
        <p:spPr>
          <a:xfrm>
            <a:off x="6344987" y="4258502"/>
            <a:ext cx="2347425" cy="752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pic>
        <p:nvPicPr>
          <p:cNvPr id="663" name="Google Shape;663;p133"/>
          <p:cNvPicPr preferRelativeResize="0"/>
          <p:nvPr/>
        </p:nvPicPr>
        <p:blipFill>
          <a:blip r:embed="rId3">
            <a:alphaModFix/>
          </a:blip>
          <a:stretch>
            <a:fillRect/>
          </a:stretch>
        </p:blipFill>
        <p:spPr>
          <a:xfrm>
            <a:off x="152400" y="1547114"/>
            <a:ext cx="8839203" cy="204926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 name="Shape 860"/>
        <p:cNvGrpSpPr/>
        <p:nvPr/>
      </p:nvGrpSpPr>
      <p:grpSpPr>
        <a:xfrm>
          <a:off x="0" y="0"/>
          <a:ext cx="0" cy="0"/>
          <a:chOff x="0" y="0"/>
          <a:chExt cx="0" cy="0"/>
        </a:xfrm>
      </p:grpSpPr>
      <p:sp>
        <p:nvSpPr>
          <p:cNvPr id="861" name="Google Shape;861;p160"/>
          <p:cNvSpPr/>
          <p:nvPr/>
        </p:nvSpPr>
        <p:spPr>
          <a:xfrm>
            <a:off x="4527850" y="2630925"/>
            <a:ext cx="4568400" cy="2451600"/>
          </a:xfrm>
          <a:prstGeom prst="rect">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2" name="Google Shape;862;p160"/>
          <p:cNvSpPr/>
          <p:nvPr/>
        </p:nvSpPr>
        <p:spPr>
          <a:xfrm>
            <a:off x="4499050" y="29925"/>
            <a:ext cx="4597200" cy="26010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3" name="Google Shape;863;p160"/>
          <p:cNvSpPr/>
          <p:nvPr/>
        </p:nvSpPr>
        <p:spPr>
          <a:xfrm>
            <a:off x="32225" y="2614675"/>
            <a:ext cx="4466700" cy="2451600"/>
          </a:xfrm>
          <a:prstGeom prst="rect">
            <a:avLst/>
          </a:prstGeom>
          <a:solidFill>
            <a:srgbClr val="F4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64" name="Google Shape;864;p160"/>
          <p:cNvSpPr/>
          <p:nvPr/>
        </p:nvSpPr>
        <p:spPr>
          <a:xfrm>
            <a:off x="31825" y="29925"/>
            <a:ext cx="4421700" cy="2601000"/>
          </a:xfrm>
          <a:prstGeom prst="rect">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65" name="Google Shape;865;p160"/>
          <p:cNvPicPr preferRelativeResize="0"/>
          <p:nvPr/>
        </p:nvPicPr>
        <p:blipFill>
          <a:blip r:embed="rId3">
            <a:alphaModFix/>
          </a:blip>
          <a:stretch>
            <a:fillRect/>
          </a:stretch>
        </p:blipFill>
        <p:spPr>
          <a:xfrm>
            <a:off x="1500825" y="654650"/>
            <a:ext cx="1438874" cy="1456150"/>
          </a:xfrm>
          <a:prstGeom prst="rect">
            <a:avLst/>
          </a:prstGeom>
          <a:noFill/>
          <a:ln>
            <a:noFill/>
          </a:ln>
        </p:spPr>
      </p:pic>
      <p:pic>
        <p:nvPicPr>
          <p:cNvPr id="866" name="Google Shape;866;p160"/>
          <p:cNvPicPr preferRelativeResize="0"/>
          <p:nvPr/>
        </p:nvPicPr>
        <p:blipFill>
          <a:blip r:embed="rId4">
            <a:alphaModFix/>
          </a:blip>
          <a:stretch>
            <a:fillRect/>
          </a:stretch>
        </p:blipFill>
        <p:spPr>
          <a:xfrm>
            <a:off x="7464625" y="254087"/>
            <a:ext cx="1438874" cy="1991938"/>
          </a:xfrm>
          <a:prstGeom prst="rect">
            <a:avLst/>
          </a:prstGeom>
          <a:noFill/>
          <a:ln>
            <a:noFill/>
          </a:ln>
        </p:spPr>
      </p:pic>
      <p:pic>
        <p:nvPicPr>
          <p:cNvPr id="867" name="Google Shape;867;p160"/>
          <p:cNvPicPr preferRelativeResize="0"/>
          <p:nvPr/>
        </p:nvPicPr>
        <p:blipFill>
          <a:blip r:embed="rId5">
            <a:alphaModFix/>
          </a:blip>
          <a:stretch>
            <a:fillRect/>
          </a:stretch>
        </p:blipFill>
        <p:spPr>
          <a:xfrm rot="1887876">
            <a:off x="720300" y="2929350"/>
            <a:ext cx="2032347" cy="1289175"/>
          </a:xfrm>
          <a:prstGeom prst="rect">
            <a:avLst/>
          </a:prstGeom>
          <a:noFill/>
          <a:ln>
            <a:noFill/>
          </a:ln>
        </p:spPr>
      </p:pic>
      <p:pic>
        <p:nvPicPr>
          <p:cNvPr id="868" name="Google Shape;868;p160"/>
          <p:cNvPicPr preferRelativeResize="0"/>
          <p:nvPr/>
        </p:nvPicPr>
        <p:blipFill>
          <a:blip r:embed="rId6">
            <a:alphaModFix/>
          </a:blip>
          <a:stretch>
            <a:fillRect/>
          </a:stretch>
        </p:blipFill>
        <p:spPr>
          <a:xfrm flipH="1" rot="-1529926">
            <a:off x="6780454" y="3054023"/>
            <a:ext cx="2094718" cy="1105256"/>
          </a:xfrm>
          <a:prstGeom prst="rect">
            <a:avLst/>
          </a:prstGeom>
          <a:noFill/>
          <a:ln>
            <a:noFill/>
          </a:ln>
        </p:spPr>
      </p:pic>
      <p:pic>
        <p:nvPicPr>
          <p:cNvPr id="869" name="Google Shape;869;p160"/>
          <p:cNvPicPr preferRelativeResize="0"/>
          <p:nvPr/>
        </p:nvPicPr>
        <p:blipFill>
          <a:blip r:embed="rId7">
            <a:alphaModFix/>
          </a:blip>
          <a:stretch>
            <a:fillRect/>
          </a:stretch>
        </p:blipFill>
        <p:spPr>
          <a:xfrm>
            <a:off x="5988162" y="741082"/>
            <a:ext cx="1438874" cy="831048"/>
          </a:xfrm>
          <a:prstGeom prst="rect">
            <a:avLst/>
          </a:prstGeom>
          <a:noFill/>
          <a:ln>
            <a:noFill/>
          </a:ln>
        </p:spPr>
      </p:pic>
      <p:pic>
        <p:nvPicPr>
          <p:cNvPr id="870" name="Google Shape;870;p160"/>
          <p:cNvPicPr preferRelativeResize="0"/>
          <p:nvPr/>
        </p:nvPicPr>
        <p:blipFill>
          <a:blip r:embed="rId8">
            <a:alphaModFix/>
          </a:blip>
          <a:stretch>
            <a:fillRect/>
          </a:stretch>
        </p:blipFill>
        <p:spPr>
          <a:xfrm>
            <a:off x="181749" y="3762351"/>
            <a:ext cx="1111049" cy="964975"/>
          </a:xfrm>
          <a:prstGeom prst="rect">
            <a:avLst/>
          </a:prstGeom>
          <a:noFill/>
          <a:ln>
            <a:noFill/>
          </a:ln>
        </p:spPr>
      </p:pic>
      <p:pic>
        <p:nvPicPr>
          <p:cNvPr id="871" name="Google Shape;871;p160"/>
          <p:cNvPicPr preferRelativeResize="0"/>
          <p:nvPr/>
        </p:nvPicPr>
        <p:blipFill>
          <a:blip r:embed="rId9">
            <a:alphaModFix/>
          </a:blip>
          <a:stretch>
            <a:fillRect/>
          </a:stretch>
        </p:blipFill>
        <p:spPr>
          <a:xfrm>
            <a:off x="318052" y="741075"/>
            <a:ext cx="838450" cy="1283299"/>
          </a:xfrm>
          <a:prstGeom prst="rect">
            <a:avLst/>
          </a:prstGeom>
          <a:noFill/>
          <a:ln>
            <a:noFill/>
          </a:ln>
        </p:spPr>
      </p:pic>
      <p:pic>
        <p:nvPicPr>
          <p:cNvPr id="872" name="Google Shape;872;p160"/>
          <p:cNvPicPr preferRelativeResize="0"/>
          <p:nvPr/>
        </p:nvPicPr>
        <p:blipFill>
          <a:blip r:embed="rId10">
            <a:alphaModFix/>
          </a:blip>
          <a:stretch>
            <a:fillRect/>
          </a:stretch>
        </p:blipFill>
        <p:spPr>
          <a:xfrm>
            <a:off x="6344987" y="4258502"/>
            <a:ext cx="2347425" cy="752375"/>
          </a:xfrm>
          <a:prstGeom prst="rect">
            <a:avLst/>
          </a:prstGeom>
          <a:noFill/>
          <a:ln>
            <a:noFill/>
          </a:ln>
        </p:spPr>
      </p:pic>
      <p:pic>
        <p:nvPicPr>
          <p:cNvPr id="873" name="Google Shape;873;p160"/>
          <p:cNvPicPr preferRelativeResize="0"/>
          <p:nvPr/>
        </p:nvPicPr>
        <p:blipFill>
          <a:blip r:embed="rId11">
            <a:alphaModFix/>
          </a:blip>
          <a:stretch>
            <a:fillRect/>
          </a:stretch>
        </p:blipFill>
        <p:spPr>
          <a:xfrm>
            <a:off x="3601900" y="43838"/>
            <a:ext cx="1940189" cy="2573175"/>
          </a:xfrm>
          <a:prstGeom prst="rect">
            <a:avLst/>
          </a:prstGeom>
          <a:noFill/>
          <a:ln>
            <a:noFill/>
          </a:ln>
        </p:spPr>
      </p:pic>
      <p:pic>
        <p:nvPicPr>
          <p:cNvPr id="874" name="Google Shape;874;p160"/>
          <p:cNvPicPr preferRelativeResize="0"/>
          <p:nvPr/>
        </p:nvPicPr>
        <p:blipFill rotWithShape="1">
          <a:blip r:embed="rId12">
            <a:alphaModFix/>
          </a:blip>
          <a:srcRect b="0" l="0" r="0" t="3054"/>
          <a:stretch/>
        </p:blipFill>
        <p:spPr>
          <a:xfrm>
            <a:off x="3585288" y="2599675"/>
            <a:ext cx="1973425" cy="251409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8" name="Shape 878"/>
        <p:cNvGrpSpPr/>
        <p:nvPr/>
      </p:nvGrpSpPr>
      <p:grpSpPr>
        <a:xfrm>
          <a:off x="0" y="0"/>
          <a:ext cx="0" cy="0"/>
          <a:chOff x="0" y="0"/>
          <a:chExt cx="0" cy="0"/>
        </a:xfrm>
      </p:grpSpPr>
      <p:grpSp>
        <p:nvGrpSpPr>
          <p:cNvPr id="879" name="Google Shape;879;p161"/>
          <p:cNvGrpSpPr/>
          <p:nvPr/>
        </p:nvGrpSpPr>
        <p:grpSpPr>
          <a:xfrm>
            <a:off x="436675" y="923875"/>
            <a:ext cx="1962746" cy="3094440"/>
            <a:chOff x="436700" y="994050"/>
            <a:chExt cx="1962746" cy="3094440"/>
          </a:xfrm>
        </p:grpSpPr>
        <p:pic>
          <p:nvPicPr>
            <p:cNvPr id="880" name="Google Shape;880;p161"/>
            <p:cNvPicPr preferRelativeResize="0"/>
            <p:nvPr/>
          </p:nvPicPr>
          <p:blipFill rotWithShape="1">
            <a:blip r:embed="rId3">
              <a:alphaModFix/>
            </a:blip>
            <a:srcRect b="0" l="38581" r="6146" t="56034"/>
            <a:stretch/>
          </p:blipFill>
          <p:spPr>
            <a:xfrm>
              <a:off x="436700" y="994050"/>
              <a:ext cx="1962746" cy="1499451"/>
            </a:xfrm>
            <a:prstGeom prst="rect">
              <a:avLst/>
            </a:prstGeom>
            <a:noFill/>
            <a:ln>
              <a:noFill/>
            </a:ln>
          </p:spPr>
        </p:pic>
        <p:pic>
          <p:nvPicPr>
            <p:cNvPr id="881" name="Google Shape;881;p161"/>
            <p:cNvPicPr preferRelativeResize="0"/>
            <p:nvPr/>
          </p:nvPicPr>
          <p:blipFill rotWithShape="1">
            <a:blip r:embed="rId4">
              <a:alphaModFix/>
            </a:blip>
            <a:srcRect b="25944" l="0" r="6332" t="13720"/>
            <a:stretch/>
          </p:blipFill>
          <p:spPr>
            <a:xfrm>
              <a:off x="486963" y="2589050"/>
              <a:ext cx="1745952" cy="1499440"/>
            </a:xfrm>
            <a:prstGeom prst="rect">
              <a:avLst/>
            </a:prstGeom>
            <a:noFill/>
            <a:ln>
              <a:noFill/>
            </a:ln>
          </p:spPr>
        </p:pic>
      </p:grpSp>
      <p:grpSp>
        <p:nvGrpSpPr>
          <p:cNvPr id="882" name="Google Shape;882;p161"/>
          <p:cNvGrpSpPr/>
          <p:nvPr/>
        </p:nvGrpSpPr>
        <p:grpSpPr>
          <a:xfrm>
            <a:off x="2786660" y="774475"/>
            <a:ext cx="1321276" cy="3243850"/>
            <a:chOff x="2651895" y="774475"/>
            <a:chExt cx="1321276" cy="3243850"/>
          </a:xfrm>
        </p:grpSpPr>
        <p:pic>
          <p:nvPicPr>
            <p:cNvPr id="883" name="Google Shape;883;p161"/>
            <p:cNvPicPr preferRelativeResize="0"/>
            <p:nvPr/>
          </p:nvPicPr>
          <p:blipFill rotWithShape="1">
            <a:blip r:embed="rId3">
              <a:alphaModFix/>
            </a:blip>
            <a:srcRect b="0" l="7274" r="60991" t="56034"/>
            <a:stretch/>
          </p:blipFill>
          <p:spPr>
            <a:xfrm>
              <a:off x="2651896" y="774475"/>
              <a:ext cx="1321275" cy="1758151"/>
            </a:xfrm>
            <a:prstGeom prst="rect">
              <a:avLst/>
            </a:prstGeom>
            <a:noFill/>
            <a:ln>
              <a:noFill/>
            </a:ln>
          </p:spPr>
        </p:pic>
        <p:pic>
          <p:nvPicPr>
            <p:cNvPr id="884" name="Google Shape;884;p161"/>
            <p:cNvPicPr preferRelativeResize="0"/>
            <p:nvPr/>
          </p:nvPicPr>
          <p:blipFill rotWithShape="1">
            <a:blip r:embed="rId5">
              <a:alphaModFix/>
            </a:blip>
            <a:srcRect b="12477" l="8834" r="0" t="9932"/>
            <a:stretch/>
          </p:blipFill>
          <p:spPr>
            <a:xfrm>
              <a:off x="2651895" y="2518875"/>
              <a:ext cx="1321276" cy="1499450"/>
            </a:xfrm>
            <a:prstGeom prst="rect">
              <a:avLst/>
            </a:prstGeom>
            <a:noFill/>
            <a:ln>
              <a:noFill/>
            </a:ln>
          </p:spPr>
        </p:pic>
      </p:grpSp>
      <p:grpSp>
        <p:nvGrpSpPr>
          <p:cNvPr id="885" name="Google Shape;885;p161"/>
          <p:cNvGrpSpPr/>
          <p:nvPr/>
        </p:nvGrpSpPr>
        <p:grpSpPr>
          <a:xfrm>
            <a:off x="6449939" y="774475"/>
            <a:ext cx="2256922" cy="2962197"/>
            <a:chOff x="6449939" y="813600"/>
            <a:chExt cx="2256922" cy="2962197"/>
          </a:xfrm>
        </p:grpSpPr>
        <p:pic>
          <p:nvPicPr>
            <p:cNvPr id="886" name="Google Shape;886;p161"/>
            <p:cNvPicPr preferRelativeResize="0"/>
            <p:nvPr/>
          </p:nvPicPr>
          <p:blipFill rotWithShape="1">
            <a:blip r:embed="rId3">
              <a:alphaModFix/>
            </a:blip>
            <a:srcRect b="43917" l="38377" r="17738" t="12117"/>
            <a:stretch/>
          </p:blipFill>
          <p:spPr>
            <a:xfrm>
              <a:off x="6705425" y="813600"/>
              <a:ext cx="1745951" cy="1679900"/>
            </a:xfrm>
            <a:prstGeom prst="rect">
              <a:avLst/>
            </a:prstGeom>
            <a:noFill/>
            <a:ln>
              <a:noFill/>
            </a:ln>
          </p:spPr>
        </p:pic>
        <p:pic>
          <p:nvPicPr>
            <p:cNvPr id="887" name="Google Shape;887;p161"/>
            <p:cNvPicPr preferRelativeResize="0"/>
            <p:nvPr/>
          </p:nvPicPr>
          <p:blipFill rotWithShape="1">
            <a:blip r:embed="rId6">
              <a:alphaModFix/>
            </a:blip>
            <a:srcRect b="0" l="10883" r="21935" t="5562"/>
            <a:stretch/>
          </p:blipFill>
          <p:spPr>
            <a:xfrm rot="-5400000">
              <a:off x="6976374" y="2045311"/>
              <a:ext cx="1204051" cy="2256922"/>
            </a:xfrm>
            <a:prstGeom prst="rect">
              <a:avLst/>
            </a:prstGeom>
            <a:noFill/>
            <a:ln>
              <a:noFill/>
            </a:ln>
          </p:spPr>
        </p:pic>
      </p:grpSp>
      <p:grpSp>
        <p:nvGrpSpPr>
          <p:cNvPr id="888" name="Google Shape;888;p161"/>
          <p:cNvGrpSpPr/>
          <p:nvPr/>
        </p:nvGrpSpPr>
        <p:grpSpPr>
          <a:xfrm>
            <a:off x="4495151" y="774475"/>
            <a:ext cx="1567574" cy="2821852"/>
            <a:chOff x="4613700" y="813600"/>
            <a:chExt cx="1567574" cy="2821852"/>
          </a:xfrm>
        </p:grpSpPr>
        <p:pic>
          <p:nvPicPr>
            <p:cNvPr id="889" name="Google Shape;889;p161"/>
            <p:cNvPicPr preferRelativeResize="0"/>
            <p:nvPr/>
          </p:nvPicPr>
          <p:blipFill rotWithShape="1">
            <a:blip r:embed="rId3">
              <a:alphaModFix/>
            </a:blip>
            <a:srcRect b="45074" l="5709" r="61078" t="10961"/>
            <a:stretch/>
          </p:blipFill>
          <p:spPr>
            <a:xfrm>
              <a:off x="4736849" y="813600"/>
              <a:ext cx="1321275" cy="1679900"/>
            </a:xfrm>
            <a:prstGeom prst="rect">
              <a:avLst/>
            </a:prstGeom>
            <a:noFill/>
            <a:ln>
              <a:noFill/>
            </a:ln>
          </p:spPr>
        </p:pic>
        <p:pic>
          <p:nvPicPr>
            <p:cNvPr id="890" name="Google Shape;890;p161"/>
            <p:cNvPicPr preferRelativeResize="0"/>
            <p:nvPr/>
          </p:nvPicPr>
          <p:blipFill rotWithShape="1">
            <a:blip r:embed="rId7">
              <a:alphaModFix/>
            </a:blip>
            <a:srcRect b="27364" l="0" r="0" t="21746"/>
            <a:stretch/>
          </p:blipFill>
          <p:spPr>
            <a:xfrm>
              <a:off x="4613700" y="2571750"/>
              <a:ext cx="1567574" cy="1063702"/>
            </a:xfrm>
            <a:prstGeom prst="rect">
              <a:avLst/>
            </a:prstGeom>
            <a:noFill/>
            <a:ln>
              <a:noFill/>
            </a:ln>
          </p:spPr>
        </p:pic>
      </p:grpSp>
      <p:sp>
        <p:nvSpPr>
          <p:cNvPr id="891" name="Google Shape;891;p161"/>
          <p:cNvSpPr txBox="1"/>
          <p:nvPr/>
        </p:nvSpPr>
        <p:spPr>
          <a:xfrm>
            <a:off x="3471550" y="4164150"/>
            <a:ext cx="5235300" cy="615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200">
                <a:solidFill>
                  <a:schemeClr val="dk1"/>
                </a:solidFill>
              </a:rPr>
              <a:t>Pattern Recognition</a:t>
            </a:r>
            <a:endParaRPr b="1" sz="3200">
              <a:solidFill>
                <a:schemeClr val="dk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pic>
        <p:nvPicPr>
          <p:cNvPr id="896" name="Google Shape;896;p162"/>
          <p:cNvPicPr preferRelativeResize="0"/>
          <p:nvPr/>
        </p:nvPicPr>
        <p:blipFill>
          <a:blip r:embed="rId3">
            <a:alphaModFix/>
          </a:blip>
          <a:stretch>
            <a:fillRect/>
          </a:stretch>
        </p:blipFill>
        <p:spPr>
          <a:xfrm>
            <a:off x="220975" y="70000"/>
            <a:ext cx="6598450" cy="5073499"/>
          </a:xfrm>
          <a:prstGeom prst="rect">
            <a:avLst/>
          </a:prstGeom>
          <a:noFill/>
          <a:ln>
            <a:noFill/>
          </a:ln>
        </p:spPr>
      </p:pic>
      <p:sp>
        <p:nvSpPr>
          <p:cNvPr id="897" name="Google Shape;897;p162"/>
          <p:cNvSpPr/>
          <p:nvPr/>
        </p:nvSpPr>
        <p:spPr>
          <a:xfrm>
            <a:off x="6797375" y="1458413"/>
            <a:ext cx="990900" cy="5163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a:p>
        </p:txBody>
      </p:sp>
      <p:sp>
        <p:nvSpPr>
          <p:cNvPr id="898" name="Google Shape;898;p162"/>
          <p:cNvSpPr/>
          <p:nvPr/>
        </p:nvSpPr>
        <p:spPr>
          <a:xfrm>
            <a:off x="7873325" y="1465550"/>
            <a:ext cx="946800" cy="516300"/>
          </a:xfrm>
          <a:prstGeom prst="rect">
            <a:avLst/>
          </a:prstGeom>
          <a:solidFill>
            <a:srgbClr val="FF99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99" name="Google Shape;899;p162"/>
          <p:cNvSpPr/>
          <p:nvPr/>
        </p:nvSpPr>
        <p:spPr>
          <a:xfrm>
            <a:off x="6819425" y="2097338"/>
            <a:ext cx="946800" cy="516300"/>
          </a:xfrm>
          <a:prstGeom prst="rect">
            <a:avLst/>
          </a:prstGeom>
          <a:solidFill>
            <a:srgbClr val="EA99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0" name="Google Shape;900;p162"/>
          <p:cNvSpPr/>
          <p:nvPr/>
        </p:nvSpPr>
        <p:spPr>
          <a:xfrm>
            <a:off x="7833950" y="2097338"/>
            <a:ext cx="946800" cy="516300"/>
          </a:xfrm>
          <a:prstGeom prst="rect">
            <a:avLst/>
          </a:prstGeom>
          <a:solidFill>
            <a:schemeClr val="accen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1" name="Google Shape;901;p162"/>
          <p:cNvSpPr txBox="1"/>
          <p:nvPr/>
        </p:nvSpPr>
        <p:spPr>
          <a:xfrm>
            <a:off x="6819425" y="2141950"/>
            <a:ext cx="946800" cy="35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COOH</a:t>
            </a:r>
            <a:endParaRPr b="1" sz="1800">
              <a:solidFill>
                <a:schemeClr val="dk1"/>
              </a:solidFill>
            </a:endParaRPr>
          </a:p>
        </p:txBody>
      </p:sp>
      <p:sp>
        <p:nvSpPr>
          <p:cNvPr id="902" name="Google Shape;902;p162"/>
          <p:cNvSpPr txBox="1"/>
          <p:nvPr/>
        </p:nvSpPr>
        <p:spPr>
          <a:xfrm>
            <a:off x="7873325" y="1451275"/>
            <a:ext cx="747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-OH</a:t>
            </a:r>
            <a:endParaRPr b="1" sz="1800">
              <a:solidFill>
                <a:schemeClr val="dk1"/>
              </a:solidFill>
            </a:endParaRPr>
          </a:p>
        </p:txBody>
      </p:sp>
      <p:sp>
        <p:nvSpPr>
          <p:cNvPr id="903" name="Google Shape;903;p162"/>
          <p:cNvSpPr txBox="1"/>
          <p:nvPr/>
        </p:nvSpPr>
        <p:spPr>
          <a:xfrm>
            <a:off x="7851800" y="2097338"/>
            <a:ext cx="711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-NH</a:t>
            </a:r>
            <a:r>
              <a:rPr b="1" baseline="-25000" lang="en" sz="1800">
                <a:solidFill>
                  <a:schemeClr val="dk1"/>
                </a:solidFill>
              </a:rPr>
              <a:t>2</a:t>
            </a:r>
            <a:endParaRPr b="1" baseline="-25000" sz="1800">
              <a:solidFill>
                <a:schemeClr val="dk1"/>
              </a:solidFill>
            </a:endParaRPr>
          </a:p>
        </p:txBody>
      </p:sp>
      <p:sp>
        <p:nvSpPr>
          <p:cNvPr id="904" name="Google Shape;904;p162"/>
          <p:cNvSpPr txBox="1"/>
          <p:nvPr/>
        </p:nvSpPr>
        <p:spPr>
          <a:xfrm>
            <a:off x="6959225" y="1485713"/>
            <a:ext cx="667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PO</a:t>
            </a:r>
            <a:r>
              <a:rPr b="1" baseline="-25000" lang="en" sz="1800">
                <a:solidFill>
                  <a:schemeClr val="dk1"/>
                </a:solidFill>
              </a:rPr>
              <a:t>4</a:t>
            </a:r>
            <a:endParaRPr b="1" baseline="-25000" sz="1800">
              <a:solidFill>
                <a:schemeClr val="dk1"/>
              </a:solidFill>
            </a:endParaRPr>
          </a:p>
        </p:txBody>
      </p:sp>
      <p:sp>
        <p:nvSpPr>
          <p:cNvPr id="905" name="Google Shape;905;p162"/>
          <p:cNvSpPr txBox="1"/>
          <p:nvPr/>
        </p:nvSpPr>
        <p:spPr>
          <a:xfrm>
            <a:off x="6553175" y="547475"/>
            <a:ext cx="2480700" cy="11634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AutoNum type="arabicPeriod"/>
            </a:pPr>
            <a:r>
              <a:rPr lang="en" sz="1800">
                <a:solidFill>
                  <a:schemeClr val="dk1"/>
                </a:solidFill>
              </a:rPr>
              <a:t>Highlight functional groups</a:t>
            </a:r>
            <a:endParaRPr sz="1800">
              <a:solidFill>
                <a:schemeClr val="dk1"/>
              </a:solidFill>
            </a:endParaRPr>
          </a:p>
        </p:txBody>
      </p:sp>
      <p:sp>
        <p:nvSpPr>
          <p:cNvPr id="906" name="Google Shape;906;p162"/>
          <p:cNvSpPr txBox="1"/>
          <p:nvPr/>
        </p:nvSpPr>
        <p:spPr>
          <a:xfrm>
            <a:off x="6663300" y="3000125"/>
            <a:ext cx="2480700" cy="116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rPr>
              <a:t>2. Sort into piles with similar color patterns</a:t>
            </a:r>
            <a:endParaRPr sz="1800">
              <a:solidFill>
                <a:schemeClr val="dk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0" name="Shape 910"/>
        <p:cNvGrpSpPr/>
        <p:nvPr/>
      </p:nvGrpSpPr>
      <p:grpSpPr>
        <a:xfrm>
          <a:off x="0" y="0"/>
          <a:ext cx="0" cy="0"/>
          <a:chOff x="0" y="0"/>
          <a:chExt cx="0" cy="0"/>
        </a:xfrm>
      </p:grpSpPr>
      <p:sp>
        <p:nvSpPr>
          <p:cNvPr id="911" name="Google Shape;911;p163"/>
          <p:cNvSpPr txBox="1"/>
          <p:nvPr>
            <p:ph type="title"/>
          </p:nvPr>
        </p:nvSpPr>
        <p:spPr>
          <a:xfrm>
            <a:off x="240700" y="856125"/>
            <a:ext cx="8520600" cy="5727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What are the rules of engagement?</a:t>
            </a:r>
            <a:endParaRPr/>
          </a:p>
        </p:txBody>
      </p:sp>
      <p:pic>
        <p:nvPicPr>
          <p:cNvPr id="912" name="Google Shape;912;p163"/>
          <p:cNvPicPr preferRelativeResize="0"/>
          <p:nvPr/>
        </p:nvPicPr>
        <p:blipFill>
          <a:blip r:embed="rId3">
            <a:alphaModFix/>
          </a:blip>
          <a:stretch>
            <a:fillRect/>
          </a:stretch>
        </p:blipFill>
        <p:spPr>
          <a:xfrm>
            <a:off x="240700" y="1428825"/>
            <a:ext cx="4378099" cy="3283575"/>
          </a:xfrm>
          <a:prstGeom prst="rect">
            <a:avLst/>
          </a:prstGeom>
          <a:noFill/>
          <a:ln>
            <a:noFill/>
          </a:ln>
        </p:spPr>
      </p:pic>
      <p:pic>
        <p:nvPicPr>
          <p:cNvPr id="913" name="Google Shape;913;p163"/>
          <p:cNvPicPr preferRelativeResize="0"/>
          <p:nvPr/>
        </p:nvPicPr>
        <p:blipFill>
          <a:blip r:embed="rId4">
            <a:alphaModFix/>
          </a:blip>
          <a:stretch>
            <a:fillRect/>
          </a:stretch>
        </p:blipFill>
        <p:spPr>
          <a:xfrm rot="-5400000">
            <a:off x="4975875" y="1160125"/>
            <a:ext cx="3298425" cy="38209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sp>
        <p:nvSpPr>
          <p:cNvPr id="918" name="Google Shape;918;p164"/>
          <p:cNvSpPr txBox="1"/>
          <p:nvPr>
            <p:ph type="title"/>
          </p:nvPr>
        </p:nvSpPr>
        <p:spPr>
          <a:xfrm>
            <a:off x="198800" y="850775"/>
            <a:ext cx="2374800" cy="23472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lang="en"/>
              <a:t>How do different types of cells respond to infection?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How do cells maintain stability? </a:t>
            </a:r>
            <a:endParaRPr/>
          </a:p>
        </p:txBody>
      </p:sp>
      <p:pic>
        <p:nvPicPr>
          <p:cNvPr id="919" name="Google Shape;919;p164"/>
          <p:cNvPicPr preferRelativeResize="0"/>
          <p:nvPr/>
        </p:nvPicPr>
        <p:blipFill>
          <a:blip r:embed="rId3">
            <a:alphaModFix/>
          </a:blip>
          <a:stretch>
            <a:fillRect/>
          </a:stretch>
        </p:blipFill>
        <p:spPr>
          <a:xfrm>
            <a:off x="750725" y="3253097"/>
            <a:ext cx="833101" cy="1325727"/>
          </a:xfrm>
          <a:prstGeom prst="rect">
            <a:avLst/>
          </a:prstGeom>
          <a:noFill/>
          <a:ln>
            <a:noFill/>
          </a:ln>
        </p:spPr>
      </p:pic>
      <p:sp>
        <p:nvSpPr>
          <p:cNvPr id="920" name="Google Shape;920;p164"/>
          <p:cNvSpPr txBox="1"/>
          <p:nvPr/>
        </p:nvSpPr>
        <p:spPr>
          <a:xfrm>
            <a:off x="246775" y="4633950"/>
            <a:ext cx="2112600" cy="34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50">
                <a:solidFill>
                  <a:srgbClr val="5A5A5A"/>
                </a:solidFill>
                <a:highlight>
                  <a:srgbClr val="FFFFFF"/>
                </a:highlight>
              </a:rPr>
              <a:t>PDB ID </a:t>
            </a:r>
            <a:r>
              <a:rPr i="1" lang="en" sz="1050">
                <a:solidFill>
                  <a:srgbClr val="337AC7"/>
                </a:solidFill>
                <a:highlight>
                  <a:srgbClr val="FFFFFF"/>
                </a:highlight>
                <a:uFill>
                  <a:noFill/>
                </a:uFill>
                <a:hlinkClick r:id="rId4">
                  <a:extLst>
                    <a:ext uri="{A12FA001-AC4F-418D-AE19-62706E023703}">
                      <ahyp:hlinkClr val="tx"/>
                    </a:ext>
                  </a:extLst>
                </a:hlinkClick>
              </a:rPr>
              <a:t>6q3g</a:t>
            </a:r>
            <a:r>
              <a:rPr i="1" lang="en" sz="1050">
                <a:solidFill>
                  <a:srgbClr val="5A5A5A"/>
                </a:solidFill>
                <a:highlight>
                  <a:srgbClr val="FFFFFF"/>
                </a:highlight>
              </a:rPr>
              <a:t> and </a:t>
            </a:r>
            <a:r>
              <a:rPr i="1" lang="en" sz="1050">
                <a:solidFill>
                  <a:srgbClr val="337AC7"/>
                </a:solidFill>
                <a:highlight>
                  <a:srgbClr val="FFFFFF"/>
                </a:highlight>
                <a:uFill>
                  <a:noFill/>
                </a:uFill>
                <a:hlinkClick r:id="rId5">
                  <a:extLst>
                    <a:ext uri="{A12FA001-AC4F-418D-AE19-62706E023703}">
                      <ahyp:hlinkClr val="tx"/>
                    </a:ext>
                  </a:extLst>
                </a:hlinkClick>
              </a:rPr>
              <a:t>EMD4459</a:t>
            </a:r>
            <a:r>
              <a:rPr i="1" lang="en" sz="1050">
                <a:solidFill>
                  <a:srgbClr val="5A5A5A"/>
                </a:solidFill>
                <a:highlight>
                  <a:srgbClr val="FFFFFF"/>
                </a:highlight>
              </a:rPr>
              <a:t>.</a:t>
            </a:r>
            <a:endParaRPr/>
          </a:p>
        </p:txBody>
      </p:sp>
      <p:pic>
        <p:nvPicPr>
          <p:cNvPr id="921" name="Google Shape;921;p164"/>
          <p:cNvPicPr preferRelativeResize="0"/>
          <p:nvPr/>
        </p:nvPicPr>
        <p:blipFill>
          <a:blip r:embed="rId6">
            <a:alphaModFix/>
          </a:blip>
          <a:stretch>
            <a:fillRect/>
          </a:stretch>
        </p:blipFill>
        <p:spPr>
          <a:xfrm>
            <a:off x="4786400" y="707333"/>
            <a:ext cx="1942773" cy="2486361"/>
          </a:xfrm>
          <a:prstGeom prst="rect">
            <a:avLst/>
          </a:prstGeom>
          <a:noFill/>
          <a:ln>
            <a:noFill/>
          </a:ln>
        </p:spPr>
      </p:pic>
      <p:pic>
        <p:nvPicPr>
          <p:cNvPr id="922" name="Google Shape;922;p164"/>
          <p:cNvPicPr preferRelativeResize="0"/>
          <p:nvPr/>
        </p:nvPicPr>
        <p:blipFill>
          <a:blip r:embed="rId7">
            <a:alphaModFix/>
          </a:blip>
          <a:stretch>
            <a:fillRect/>
          </a:stretch>
        </p:blipFill>
        <p:spPr>
          <a:xfrm>
            <a:off x="6729174" y="707337"/>
            <a:ext cx="1919502" cy="2486375"/>
          </a:xfrm>
          <a:prstGeom prst="rect">
            <a:avLst/>
          </a:prstGeom>
          <a:noFill/>
          <a:ln>
            <a:noFill/>
          </a:ln>
        </p:spPr>
      </p:pic>
      <p:pic>
        <p:nvPicPr>
          <p:cNvPr id="923" name="Google Shape;923;p164"/>
          <p:cNvPicPr preferRelativeResize="0"/>
          <p:nvPr/>
        </p:nvPicPr>
        <p:blipFill rotWithShape="1">
          <a:blip r:embed="rId8">
            <a:alphaModFix/>
          </a:blip>
          <a:srcRect b="0" l="0" r="-1626" t="0"/>
          <a:stretch/>
        </p:blipFill>
        <p:spPr>
          <a:xfrm>
            <a:off x="2573525" y="707325"/>
            <a:ext cx="2242750" cy="1696025"/>
          </a:xfrm>
          <a:prstGeom prst="rect">
            <a:avLst/>
          </a:prstGeom>
          <a:noFill/>
          <a:ln>
            <a:noFill/>
          </a:ln>
        </p:spPr>
      </p:pic>
      <p:pic>
        <p:nvPicPr>
          <p:cNvPr id="924" name="Google Shape;924;p164"/>
          <p:cNvPicPr preferRelativeResize="0"/>
          <p:nvPr/>
        </p:nvPicPr>
        <p:blipFill>
          <a:blip r:embed="rId9">
            <a:alphaModFix/>
          </a:blip>
          <a:stretch>
            <a:fillRect/>
          </a:stretch>
        </p:blipFill>
        <p:spPr>
          <a:xfrm>
            <a:off x="2573525" y="2483375"/>
            <a:ext cx="2168187" cy="1780960"/>
          </a:xfrm>
          <a:prstGeom prst="rect">
            <a:avLst/>
          </a:prstGeom>
          <a:noFill/>
          <a:ln>
            <a:noFill/>
          </a:ln>
        </p:spPr>
      </p:pic>
      <p:pic>
        <p:nvPicPr>
          <p:cNvPr id="925" name="Google Shape;925;p164"/>
          <p:cNvPicPr preferRelativeResize="0"/>
          <p:nvPr/>
        </p:nvPicPr>
        <p:blipFill>
          <a:blip r:embed="rId10">
            <a:alphaModFix/>
          </a:blip>
          <a:stretch>
            <a:fillRect/>
          </a:stretch>
        </p:blipFill>
        <p:spPr>
          <a:xfrm>
            <a:off x="6830199" y="3524812"/>
            <a:ext cx="1857225" cy="971750"/>
          </a:xfrm>
          <a:prstGeom prst="rect">
            <a:avLst/>
          </a:prstGeom>
          <a:noFill/>
          <a:ln>
            <a:noFill/>
          </a:ln>
        </p:spPr>
      </p:pic>
      <p:sp>
        <p:nvSpPr>
          <p:cNvPr id="926" name="Google Shape;926;p164"/>
          <p:cNvSpPr txBox="1"/>
          <p:nvPr/>
        </p:nvSpPr>
        <p:spPr>
          <a:xfrm>
            <a:off x="5028150" y="3641313"/>
            <a:ext cx="1515600" cy="549300"/>
          </a:xfrm>
          <a:prstGeom prst="rect">
            <a:avLst/>
          </a:prstGeom>
          <a:solidFill>
            <a:srgbClr val="FFF2CC"/>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chemeClr val="dk1"/>
                </a:solidFill>
              </a:rPr>
              <a:t>How/Why</a:t>
            </a:r>
            <a:endParaRPr b="1" sz="21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2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31" name="Shape 931"/>
        <p:cNvGrpSpPr/>
        <p:nvPr/>
      </p:nvGrpSpPr>
      <p:grpSpPr>
        <a:xfrm>
          <a:off x="0" y="0"/>
          <a:ext cx="0" cy="0"/>
          <a:chOff x="0" y="0"/>
          <a:chExt cx="0" cy="0"/>
        </a:xfrm>
      </p:grpSpPr>
      <p:sp>
        <p:nvSpPr>
          <p:cNvPr id="932" name="Google Shape;932;p165"/>
          <p:cNvSpPr txBox="1"/>
          <p:nvPr/>
        </p:nvSpPr>
        <p:spPr>
          <a:xfrm>
            <a:off x="844118" y="3345636"/>
            <a:ext cx="4933200" cy="5310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en" sz="3000" u="none" cap="none" strike="noStrike">
                <a:solidFill>
                  <a:schemeClr val="dk1"/>
                </a:solidFill>
                <a:latin typeface="Calibri"/>
                <a:ea typeface="Calibri"/>
                <a:cs typeface="Calibri"/>
                <a:sym typeface="Calibri"/>
              </a:rPr>
              <a:t>Molecules of Life</a:t>
            </a:r>
            <a:endParaRPr sz="1100"/>
          </a:p>
        </p:txBody>
      </p:sp>
      <p:grpSp>
        <p:nvGrpSpPr>
          <p:cNvPr id="933" name="Google Shape;933;p165"/>
          <p:cNvGrpSpPr/>
          <p:nvPr/>
        </p:nvGrpSpPr>
        <p:grpSpPr>
          <a:xfrm>
            <a:off x="5238547" y="1058897"/>
            <a:ext cx="4014519" cy="3729752"/>
            <a:chOff x="5918316" y="1076669"/>
            <a:chExt cx="6557529" cy="5725748"/>
          </a:xfrm>
        </p:grpSpPr>
        <p:pic>
          <p:nvPicPr>
            <p:cNvPr id="934" name="Google Shape;934;p165"/>
            <p:cNvPicPr preferRelativeResize="0"/>
            <p:nvPr/>
          </p:nvPicPr>
          <p:blipFill rotWithShape="1">
            <a:blip r:embed="rId3">
              <a:alphaModFix/>
            </a:blip>
            <a:srcRect b="64155" l="0" r="31034" t="0"/>
            <a:stretch/>
          </p:blipFill>
          <p:spPr>
            <a:xfrm rot="-341309">
              <a:off x="5993188" y="1851237"/>
              <a:ext cx="1963624" cy="1608299"/>
            </a:xfrm>
            <a:prstGeom prst="rect">
              <a:avLst/>
            </a:prstGeom>
            <a:noFill/>
            <a:ln>
              <a:noFill/>
            </a:ln>
            <a:effectLst>
              <a:outerShdw blurRad="42863" rotWithShape="0" algn="bl" dir="5400000" dist="14288">
                <a:srgbClr val="000000">
                  <a:alpha val="50199"/>
                </a:srgbClr>
              </a:outerShdw>
            </a:effectLst>
          </p:spPr>
        </p:pic>
        <p:pic>
          <p:nvPicPr>
            <p:cNvPr id="935" name="Google Shape;935;p165"/>
            <p:cNvPicPr preferRelativeResize="0"/>
            <p:nvPr/>
          </p:nvPicPr>
          <p:blipFill rotWithShape="1">
            <a:blip r:embed="rId4">
              <a:alphaModFix/>
            </a:blip>
            <a:srcRect b="0" l="0" r="0" t="0"/>
            <a:stretch/>
          </p:blipFill>
          <p:spPr>
            <a:xfrm>
              <a:off x="7982093" y="1076669"/>
              <a:ext cx="2164075" cy="2398525"/>
            </a:xfrm>
            <a:prstGeom prst="rect">
              <a:avLst/>
            </a:prstGeom>
            <a:noFill/>
            <a:ln>
              <a:noFill/>
            </a:ln>
            <a:effectLst>
              <a:outerShdw blurRad="42863" rotWithShape="0" algn="bl" dir="5400000" dist="14288">
                <a:srgbClr val="000000">
                  <a:alpha val="50199"/>
                </a:srgbClr>
              </a:outerShdw>
            </a:effectLst>
          </p:spPr>
        </p:pic>
        <p:pic>
          <p:nvPicPr>
            <p:cNvPr id="936" name="Google Shape;936;p165"/>
            <p:cNvPicPr preferRelativeResize="0"/>
            <p:nvPr/>
          </p:nvPicPr>
          <p:blipFill rotWithShape="1">
            <a:blip r:embed="rId3">
              <a:alphaModFix/>
            </a:blip>
            <a:srcRect b="1331" l="0" r="438" t="36777"/>
            <a:stretch/>
          </p:blipFill>
          <p:spPr>
            <a:xfrm rot="-427811">
              <a:off x="6344979" y="3867256"/>
              <a:ext cx="2638049" cy="2584570"/>
            </a:xfrm>
            <a:prstGeom prst="rect">
              <a:avLst/>
            </a:prstGeom>
            <a:noFill/>
            <a:ln>
              <a:noFill/>
            </a:ln>
            <a:effectLst>
              <a:outerShdw blurRad="42863" rotWithShape="0" algn="bl" dir="5400000" dist="14288">
                <a:srgbClr val="000000">
                  <a:alpha val="50199"/>
                </a:srgbClr>
              </a:outerShdw>
            </a:effectLst>
          </p:spPr>
        </p:pic>
        <p:pic>
          <p:nvPicPr>
            <p:cNvPr id="937" name="Google Shape;937;p165"/>
            <p:cNvPicPr preferRelativeResize="0"/>
            <p:nvPr/>
          </p:nvPicPr>
          <p:blipFill rotWithShape="1">
            <a:blip r:embed="rId5">
              <a:alphaModFix/>
            </a:blip>
            <a:srcRect b="0" l="0" r="0" t="0"/>
            <a:stretch/>
          </p:blipFill>
          <p:spPr>
            <a:xfrm rot="-926863">
              <a:off x="9031436" y="2311590"/>
              <a:ext cx="2941588" cy="4174471"/>
            </a:xfrm>
            <a:prstGeom prst="rect">
              <a:avLst/>
            </a:prstGeom>
            <a:noFill/>
            <a:ln>
              <a:noFill/>
            </a:ln>
            <a:effectLst>
              <a:outerShdw blurRad="42863" rotWithShape="0" algn="bl" dir="5400000" dist="14288">
                <a:srgbClr val="000000">
                  <a:alpha val="50199"/>
                </a:srgbClr>
              </a:outerShdw>
            </a:effectLst>
          </p:spPr>
        </p:pic>
      </p:grpSp>
      <p:sp>
        <p:nvSpPr>
          <p:cNvPr id="938" name="Google Shape;938;p165"/>
          <p:cNvSpPr txBox="1"/>
          <p:nvPr/>
        </p:nvSpPr>
        <p:spPr>
          <a:xfrm>
            <a:off x="1930995" y="4126802"/>
            <a:ext cx="1811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0" i="0" lang="en" sz="1800" u="none" cap="none" strike="noStrike">
                <a:solidFill>
                  <a:schemeClr val="dk1"/>
                </a:solidFill>
                <a:latin typeface="Calibri"/>
                <a:ea typeface="Calibri"/>
                <a:cs typeface="Calibri"/>
                <a:sym typeface="Calibri"/>
              </a:rPr>
              <a:t>Tim Herman</a:t>
            </a:r>
            <a:endParaRPr sz="11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p166"/>
          <p:cNvSpPr/>
          <p:nvPr/>
        </p:nvSpPr>
        <p:spPr>
          <a:xfrm>
            <a:off x="280555" y="791787"/>
            <a:ext cx="8560200" cy="6225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44" name="Google Shape;944;p166"/>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
        <p:nvSpPr>
          <p:cNvPr id="945" name="Google Shape;945;p166"/>
          <p:cNvSpPr txBox="1"/>
          <p:nvPr/>
        </p:nvSpPr>
        <p:spPr>
          <a:xfrm>
            <a:off x="715423" y="1742036"/>
            <a:ext cx="8069700" cy="2655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Clr>
                <a:schemeClr val="dk1"/>
              </a:buClr>
              <a:buSzPts val="2100"/>
              <a:buFont typeface="Arial"/>
              <a:buNone/>
            </a:pPr>
            <a:r>
              <a:rPr lang="en" sz="2100">
                <a:solidFill>
                  <a:schemeClr val="dk1"/>
                </a:solidFill>
                <a:latin typeface="Arial"/>
                <a:ea typeface="Arial"/>
                <a:cs typeface="Arial"/>
                <a:sym typeface="Arial"/>
              </a:rPr>
              <a:t>1)  To provide innovative, </a:t>
            </a:r>
            <a:r>
              <a:rPr lang="en" sz="2100">
                <a:solidFill>
                  <a:srgbClr val="FF0000"/>
                </a:solidFill>
                <a:latin typeface="Arial"/>
                <a:ea typeface="Arial"/>
                <a:cs typeface="Arial"/>
                <a:sym typeface="Arial"/>
              </a:rPr>
              <a:t>teacher-tested </a:t>
            </a:r>
            <a:r>
              <a:rPr b="1" i="1" lang="en" sz="2100">
                <a:solidFill>
                  <a:srgbClr val="FF0000"/>
                </a:solidFill>
                <a:latin typeface="Arial"/>
                <a:ea typeface="Arial"/>
                <a:cs typeface="Arial"/>
                <a:sym typeface="Arial"/>
              </a:rPr>
              <a:t>teaching tools</a:t>
            </a:r>
            <a:r>
              <a:rPr b="1" i="1" lang="en" sz="2100">
                <a:solidFill>
                  <a:schemeClr val="dk1"/>
                </a:solidFill>
                <a:latin typeface="Arial"/>
                <a:ea typeface="Arial"/>
                <a:cs typeface="Arial"/>
                <a:sym typeface="Arial"/>
              </a:rPr>
              <a:t> </a:t>
            </a:r>
            <a:r>
              <a:rPr lang="en" sz="2100">
                <a:solidFill>
                  <a:schemeClr val="dk1"/>
                </a:solidFill>
                <a:latin typeface="Arial"/>
                <a:ea typeface="Arial"/>
                <a:cs typeface="Arial"/>
                <a:sym typeface="Arial"/>
              </a:rPr>
              <a:t>that you can use in your classroom…tomorrow. </a:t>
            </a:r>
            <a:endParaRPr sz="14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2100"/>
              <a:buFont typeface="Calibri"/>
              <a:buNone/>
            </a:pPr>
            <a:r>
              <a:t/>
            </a:r>
            <a:endParaRPr sz="21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2100"/>
              <a:buFont typeface="Arial"/>
              <a:buNone/>
            </a:pPr>
            <a:r>
              <a:rPr lang="en" sz="2100">
                <a:solidFill>
                  <a:schemeClr val="dk1"/>
                </a:solidFill>
                <a:latin typeface="Arial"/>
                <a:ea typeface="Arial"/>
                <a:cs typeface="Arial"/>
                <a:sym typeface="Arial"/>
              </a:rPr>
              <a:t>                                            and … </a:t>
            </a:r>
            <a:endParaRPr sz="14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2100"/>
              <a:buFont typeface="Calibri"/>
              <a:buNone/>
            </a:pPr>
            <a:r>
              <a:t/>
            </a:r>
            <a:endParaRPr sz="21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2100"/>
              <a:buFont typeface="Arial"/>
              <a:buNone/>
            </a:pPr>
            <a:r>
              <a:rPr lang="en" sz="2100">
                <a:solidFill>
                  <a:schemeClr val="dk1"/>
                </a:solidFill>
                <a:latin typeface="Arial"/>
                <a:ea typeface="Arial"/>
                <a:cs typeface="Arial"/>
                <a:sym typeface="Arial"/>
              </a:rPr>
              <a:t>2)  To provide a brief exposure to the </a:t>
            </a:r>
            <a:r>
              <a:rPr b="1" i="1" lang="en" sz="2100">
                <a:solidFill>
                  <a:srgbClr val="FF0000"/>
                </a:solidFill>
                <a:latin typeface="Arial"/>
                <a:ea typeface="Arial"/>
                <a:cs typeface="Arial"/>
                <a:sym typeface="Arial"/>
              </a:rPr>
              <a:t>deeper science </a:t>
            </a:r>
            <a:r>
              <a:rPr lang="en" sz="2100">
                <a:solidFill>
                  <a:schemeClr val="dk1"/>
                </a:solidFill>
                <a:latin typeface="Arial"/>
                <a:ea typeface="Arial"/>
                <a:cs typeface="Arial"/>
                <a:sym typeface="Arial"/>
              </a:rPr>
              <a:t>that underlies the basic principles/concepts that we teach at the introductory level.  </a:t>
            </a:r>
            <a:endParaRPr sz="1400">
              <a:solidFill>
                <a:schemeClr val="dk1"/>
              </a:solidFill>
              <a:latin typeface="Calibri"/>
              <a:ea typeface="Calibri"/>
              <a:cs typeface="Calibri"/>
              <a:sym typeface="Calibri"/>
            </a:endParaRPr>
          </a:p>
        </p:txBody>
      </p:sp>
      <p:sp>
        <p:nvSpPr>
          <p:cNvPr id="946" name="Google Shape;946;p166"/>
          <p:cNvSpPr txBox="1"/>
          <p:nvPr/>
        </p:nvSpPr>
        <p:spPr>
          <a:xfrm>
            <a:off x="361603" y="895430"/>
            <a:ext cx="82836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Clr>
                <a:schemeClr val="dk1"/>
              </a:buClr>
              <a:buSzPts val="2100"/>
              <a:buFont typeface="Arial"/>
              <a:buNone/>
            </a:pPr>
            <a:r>
              <a:rPr b="1" i="0" lang="en" sz="2100" u="none" cap="none" strike="noStrike">
                <a:solidFill>
                  <a:schemeClr val="dk1"/>
                </a:solidFill>
                <a:latin typeface="Arial"/>
                <a:ea typeface="Arial"/>
                <a:cs typeface="Arial"/>
                <a:sym typeface="Arial"/>
              </a:rPr>
              <a:t>3DMD Summer Courses are designed to accomplish two things:</a:t>
            </a:r>
            <a:endParaRPr sz="2100">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0" name="Shape 950"/>
        <p:cNvGrpSpPr/>
        <p:nvPr/>
      </p:nvGrpSpPr>
      <p:grpSpPr>
        <a:xfrm>
          <a:off x="0" y="0"/>
          <a:ext cx="0" cy="0"/>
          <a:chOff x="0" y="0"/>
          <a:chExt cx="0" cy="0"/>
        </a:xfrm>
      </p:grpSpPr>
      <p:sp>
        <p:nvSpPr>
          <p:cNvPr id="951" name="Google Shape;951;p167"/>
          <p:cNvSpPr/>
          <p:nvPr/>
        </p:nvSpPr>
        <p:spPr>
          <a:xfrm>
            <a:off x="727544" y="345882"/>
            <a:ext cx="7269300" cy="842400"/>
          </a:xfrm>
          <a:prstGeom prst="roundRect">
            <a:avLst>
              <a:gd fmla="val 16667" name="adj"/>
            </a:avLst>
          </a:prstGeom>
          <a:solidFill>
            <a:srgbClr val="D8D8D8"/>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52" name="Google Shape;952;p167"/>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grpSp>
        <p:nvGrpSpPr>
          <p:cNvPr id="953" name="Google Shape;953;p167"/>
          <p:cNvGrpSpPr/>
          <p:nvPr/>
        </p:nvGrpSpPr>
        <p:grpSpPr>
          <a:xfrm>
            <a:off x="941753" y="1559909"/>
            <a:ext cx="7891702" cy="3092837"/>
            <a:chOff x="834886" y="990551"/>
            <a:chExt cx="10522269" cy="4123783"/>
          </a:xfrm>
        </p:grpSpPr>
        <p:sp>
          <p:nvSpPr>
            <p:cNvPr id="954" name="Google Shape;954;p167"/>
            <p:cNvSpPr txBox="1"/>
            <p:nvPr/>
          </p:nvSpPr>
          <p:spPr>
            <a:xfrm>
              <a:off x="1051560" y="990551"/>
              <a:ext cx="38556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Start </a:t>
              </a:r>
              <a:r>
                <a:rPr b="1" lang="en" sz="3300">
                  <a:solidFill>
                    <a:schemeClr val="accent1"/>
                  </a:solidFill>
                  <a:latin typeface="Calibri"/>
                  <a:ea typeface="Calibri"/>
                  <a:cs typeface="Calibri"/>
                  <a:sym typeface="Calibri"/>
                </a:rPr>
                <a:t>Simple</a:t>
              </a:r>
              <a:r>
                <a:rPr b="1" lang="en" sz="2400">
                  <a:solidFill>
                    <a:schemeClr val="dk1"/>
                  </a:solidFill>
                  <a:latin typeface="Calibri"/>
                  <a:ea typeface="Calibri"/>
                  <a:cs typeface="Calibri"/>
                  <a:sym typeface="Calibri"/>
                </a:rPr>
                <a:t>….</a:t>
              </a:r>
              <a:endParaRPr b="1" sz="1800">
                <a:solidFill>
                  <a:schemeClr val="dk1"/>
                </a:solidFill>
                <a:latin typeface="Calibri"/>
                <a:ea typeface="Calibri"/>
                <a:cs typeface="Calibri"/>
                <a:sym typeface="Calibri"/>
              </a:endParaRPr>
            </a:p>
          </p:txBody>
        </p:sp>
        <p:grpSp>
          <p:nvGrpSpPr>
            <p:cNvPr id="955" name="Google Shape;955;p167"/>
            <p:cNvGrpSpPr/>
            <p:nvPr/>
          </p:nvGrpSpPr>
          <p:grpSpPr>
            <a:xfrm>
              <a:off x="1592309" y="2125098"/>
              <a:ext cx="9764846" cy="2989236"/>
              <a:chOff x="1051560" y="2522619"/>
              <a:chExt cx="9764846" cy="2989236"/>
            </a:xfrm>
          </p:grpSpPr>
          <p:sp>
            <p:nvSpPr>
              <p:cNvPr id="956" name="Google Shape;956;p167"/>
              <p:cNvSpPr txBox="1"/>
              <p:nvPr/>
            </p:nvSpPr>
            <p:spPr>
              <a:xfrm>
                <a:off x="1051560" y="2733723"/>
                <a:ext cx="22152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 and then go </a:t>
                </a:r>
                <a:endParaRPr sz="1100"/>
              </a:p>
            </p:txBody>
          </p:sp>
          <p:sp>
            <p:nvSpPr>
              <p:cNvPr id="957" name="Google Shape;957;p167"/>
              <p:cNvSpPr txBox="1"/>
              <p:nvPr/>
            </p:nvSpPr>
            <p:spPr>
              <a:xfrm>
                <a:off x="3051641" y="2522619"/>
                <a:ext cx="74295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 ………………</a:t>
                </a:r>
                <a:r>
                  <a:rPr b="1" lang="en" sz="3300">
                    <a:solidFill>
                      <a:srgbClr val="FF0000"/>
                    </a:solidFill>
                    <a:latin typeface="Calibri"/>
                    <a:ea typeface="Calibri"/>
                    <a:cs typeface="Calibri"/>
                    <a:sym typeface="Calibri"/>
                  </a:rPr>
                  <a:t>Deep</a:t>
                </a:r>
                <a:endParaRPr b="1" sz="1800">
                  <a:solidFill>
                    <a:schemeClr val="dk1"/>
                  </a:solidFill>
                  <a:latin typeface="Calibri"/>
                  <a:ea typeface="Calibri"/>
                  <a:cs typeface="Calibri"/>
                  <a:sym typeface="Calibri"/>
                </a:endParaRPr>
              </a:p>
            </p:txBody>
          </p:sp>
          <p:sp>
            <p:nvSpPr>
              <p:cNvPr id="958" name="Google Shape;958;p167"/>
              <p:cNvSpPr txBox="1"/>
              <p:nvPr/>
            </p:nvSpPr>
            <p:spPr>
              <a:xfrm>
                <a:off x="5117164" y="3559278"/>
                <a:ext cx="43401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 …………</a:t>
                </a:r>
                <a:r>
                  <a:rPr b="1" lang="en" sz="3300">
                    <a:solidFill>
                      <a:srgbClr val="FF0000"/>
                    </a:solidFill>
                    <a:latin typeface="Calibri"/>
                    <a:ea typeface="Calibri"/>
                    <a:cs typeface="Calibri"/>
                    <a:sym typeface="Calibri"/>
                  </a:rPr>
                  <a:t>Deeper</a:t>
                </a:r>
                <a:endParaRPr b="1" sz="1800">
                  <a:solidFill>
                    <a:schemeClr val="dk1"/>
                  </a:solidFill>
                  <a:latin typeface="Calibri"/>
                  <a:ea typeface="Calibri"/>
                  <a:cs typeface="Calibri"/>
                  <a:sym typeface="Calibri"/>
                </a:endParaRPr>
              </a:p>
            </p:txBody>
          </p:sp>
          <p:sp>
            <p:nvSpPr>
              <p:cNvPr id="959" name="Google Shape;959;p167"/>
              <p:cNvSpPr txBox="1"/>
              <p:nvPr/>
            </p:nvSpPr>
            <p:spPr>
              <a:xfrm>
                <a:off x="6400406" y="4742355"/>
                <a:ext cx="4416000" cy="76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 …………</a:t>
                </a:r>
                <a:r>
                  <a:rPr b="1" lang="en" sz="3300">
                    <a:solidFill>
                      <a:srgbClr val="FF0000"/>
                    </a:solidFill>
                    <a:latin typeface="Calibri"/>
                    <a:ea typeface="Calibri"/>
                    <a:cs typeface="Calibri"/>
                    <a:sym typeface="Calibri"/>
                  </a:rPr>
                  <a:t>Deeper</a:t>
                </a:r>
                <a:endParaRPr b="1" sz="1800">
                  <a:solidFill>
                    <a:schemeClr val="dk1"/>
                  </a:solidFill>
                  <a:latin typeface="Calibri"/>
                  <a:ea typeface="Calibri"/>
                  <a:cs typeface="Calibri"/>
                  <a:sym typeface="Calibri"/>
                </a:endParaRPr>
              </a:p>
            </p:txBody>
          </p:sp>
          <p:sp>
            <p:nvSpPr>
              <p:cNvPr id="960" name="Google Shape;960;p167"/>
              <p:cNvSpPr/>
              <p:nvPr/>
            </p:nvSpPr>
            <p:spPr>
              <a:xfrm>
                <a:off x="2882438" y="3298722"/>
                <a:ext cx="2316175" cy="815977"/>
              </a:xfrm>
              <a:custGeom>
                <a:rect b="b" l="l" r="r" t="t"/>
                <a:pathLst>
                  <a:path extrusionOk="0" h="399011" w="1554480">
                    <a:moveTo>
                      <a:pt x="0" y="0"/>
                    </a:moveTo>
                    <a:lnTo>
                      <a:pt x="0" y="382385"/>
                    </a:lnTo>
                    <a:lnTo>
                      <a:pt x="1554480" y="399011"/>
                    </a:lnTo>
                  </a:path>
                </a:pathLst>
              </a:custGeom>
              <a:noFill/>
              <a:ln cap="flat" cmpd="sng" w="28575">
                <a:solidFill>
                  <a:srgbClr val="1C3052"/>
                </a:solidFill>
                <a:prstDash val="solid"/>
                <a:miter lim="8000"/>
                <a:headEnd len="sm" w="sm" type="none"/>
                <a:tailEnd len="lg" w="lg" type="triangl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2100">
                  <a:solidFill>
                    <a:schemeClr val="lt1"/>
                  </a:solidFill>
                  <a:latin typeface="Calibri"/>
                  <a:ea typeface="Calibri"/>
                  <a:cs typeface="Calibri"/>
                  <a:sym typeface="Calibri"/>
                </a:endParaRPr>
              </a:p>
            </p:txBody>
          </p:sp>
          <p:sp>
            <p:nvSpPr>
              <p:cNvPr id="961" name="Google Shape;961;p167"/>
              <p:cNvSpPr/>
              <p:nvPr/>
            </p:nvSpPr>
            <p:spPr>
              <a:xfrm>
                <a:off x="2882437" y="4222754"/>
                <a:ext cx="3633597" cy="1039424"/>
              </a:xfrm>
              <a:custGeom>
                <a:rect b="b" l="l" r="r" t="t"/>
                <a:pathLst>
                  <a:path extrusionOk="0" h="399011" w="1554480">
                    <a:moveTo>
                      <a:pt x="0" y="0"/>
                    </a:moveTo>
                    <a:lnTo>
                      <a:pt x="0" y="382385"/>
                    </a:lnTo>
                    <a:lnTo>
                      <a:pt x="1554480" y="399011"/>
                    </a:lnTo>
                  </a:path>
                </a:pathLst>
              </a:custGeom>
              <a:noFill/>
              <a:ln cap="flat" cmpd="sng" w="28575">
                <a:solidFill>
                  <a:srgbClr val="1C3052"/>
                </a:solidFill>
                <a:prstDash val="solid"/>
                <a:miter lim="8000"/>
                <a:headEnd len="sm" w="sm" type="none"/>
                <a:tailEnd len="lg" w="lg" type="triangl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2100">
                  <a:solidFill>
                    <a:schemeClr val="lt1"/>
                  </a:solidFill>
                  <a:latin typeface="Calibri"/>
                  <a:ea typeface="Calibri"/>
                  <a:cs typeface="Calibri"/>
                  <a:sym typeface="Calibri"/>
                </a:endParaRPr>
              </a:p>
            </p:txBody>
          </p:sp>
        </p:grpSp>
        <p:sp>
          <p:nvSpPr>
            <p:cNvPr id="962" name="Google Shape;962;p167"/>
            <p:cNvSpPr/>
            <p:nvPr/>
          </p:nvSpPr>
          <p:spPr>
            <a:xfrm>
              <a:off x="834886" y="1522675"/>
              <a:ext cx="3240157" cy="1101255"/>
            </a:xfrm>
            <a:custGeom>
              <a:rect b="b" l="l" r="r" t="t"/>
              <a:pathLst>
                <a:path extrusionOk="0" h="1101255" w="3240157">
                  <a:moveTo>
                    <a:pt x="3049325" y="3975"/>
                  </a:moveTo>
                  <a:lnTo>
                    <a:pt x="3240157" y="0"/>
                  </a:lnTo>
                  <a:cubicBezTo>
                    <a:pt x="3238832" y="164327"/>
                    <a:pt x="3237506" y="328653"/>
                    <a:pt x="3236181" y="492980"/>
                  </a:cubicBezTo>
                  <a:lnTo>
                    <a:pt x="0" y="461175"/>
                  </a:lnTo>
                  <a:cubicBezTo>
                    <a:pt x="2651" y="674535"/>
                    <a:pt x="5301" y="887895"/>
                    <a:pt x="7952" y="1101255"/>
                  </a:cubicBezTo>
                  <a:lnTo>
                    <a:pt x="707666" y="1101255"/>
                  </a:lnTo>
                </a:path>
              </a:pathLst>
            </a:custGeom>
            <a:noFill/>
            <a:ln cap="flat" cmpd="sng" w="2857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963" name="Google Shape;963;p167"/>
          <p:cNvSpPr txBox="1"/>
          <p:nvPr/>
        </p:nvSpPr>
        <p:spPr>
          <a:xfrm>
            <a:off x="941753" y="445485"/>
            <a:ext cx="7116300" cy="577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300">
                <a:solidFill>
                  <a:schemeClr val="dk1"/>
                </a:solidFill>
                <a:latin typeface="Calibri"/>
                <a:ea typeface="Calibri"/>
                <a:cs typeface="Calibri"/>
                <a:sym typeface="Calibri"/>
              </a:rPr>
              <a:t>From the simple……….. to the sublime!</a:t>
            </a:r>
            <a:endParaRPr sz="11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7" name="Shape 967"/>
        <p:cNvGrpSpPr/>
        <p:nvPr/>
      </p:nvGrpSpPr>
      <p:grpSpPr>
        <a:xfrm>
          <a:off x="0" y="0"/>
          <a:ext cx="0" cy="0"/>
          <a:chOff x="0" y="0"/>
          <a:chExt cx="0" cy="0"/>
        </a:xfrm>
      </p:grpSpPr>
      <p:sp>
        <p:nvSpPr>
          <p:cNvPr id="968" name="Google Shape;968;p16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969" name="Google Shape;969;p168"/>
          <p:cNvSpPr/>
          <p:nvPr/>
        </p:nvSpPr>
        <p:spPr>
          <a:xfrm>
            <a:off x="2747422" y="510237"/>
            <a:ext cx="3255000" cy="4195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id="970" name="Google Shape;970;p168"/>
          <p:cNvPicPr preferRelativeResize="0"/>
          <p:nvPr/>
        </p:nvPicPr>
        <p:blipFill rotWithShape="1">
          <a:blip r:embed="rId3">
            <a:alphaModFix/>
          </a:blip>
          <a:srcRect b="0" l="0" r="0" t="0"/>
          <a:stretch/>
        </p:blipFill>
        <p:spPr>
          <a:xfrm>
            <a:off x="3937970" y="1079629"/>
            <a:ext cx="1786108" cy="1963625"/>
          </a:xfrm>
          <a:prstGeom prst="rect">
            <a:avLst/>
          </a:prstGeom>
          <a:noFill/>
          <a:ln>
            <a:noFill/>
          </a:ln>
          <a:effectLst>
            <a:outerShdw blurRad="42863" rotWithShape="0" algn="bl" dir="5400000" dist="14288">
              <a:srgbClr val="000000">
                <a:alpha val="50199"/>
              </a:srgbClr>
            </a:outerShdw>
          </a:effectLst>
        </p:spPr>
      </p:pic>
      <p:pic>
        <p:nvPicPr>
          <p:cNvPr id="971" name="Google Shape;971;p168"/>
          <p:cNvPicPr preferRelativeResize="0"/>
          <p:nvPr/>
        </p:nvPicPr>
        <p:blipFill rotWithShape="1">
          <a:blip r:embed="rId4">
            <a:alphaModFix/>
          </a:blip>
          <a:srcRect b="0" l="0" r="0" t="0"/>
          <a:stretch/>
        </p:blipFill>
        <p:spPr>
          <a:xfrm rot="-926863">
            <a:off x="5890018" y="1704203"/>
            <a:ext cx="2427824" cy="3417558"/>
          </a:xfrm>
          <a:prstGeom prst="rect">
            <a:avLst/>
          </a:prstGeom>
          <a:noFill/>
          <a:ln>
            <a:noFill/>
          </a:ln>
          <a:effectLst>
            <a:outerShdw blurRad="42863" rotWithShape="0" algn="bl" dir="5400000" dist="14288">
              <a:srgbClr val="000000">
                <a:alpha val="50199"/>
              </a:srgbClr>
            </a:outerShdw>
          </a:effectLst>
        </p:spPr>
      </p:pic>
      <p:grpSp>
        <p:nvGrpSpPr>
          <p:cNvPr id="972" name="Google Shape;972;p168"/>
          <p:cNvGrpSpPr/>
          <p:nvPr/>
        </p:nvGrpSpPr>
        <p:grpSpPr>
          <a:xfrm>
            <a:off x="935841" y="1038753"/>
            <a:ext cx="1743195" cy="1470841"/>
            <a:chOff x="2724029" y="1219350"/>
            <a:chExt cx="2324261" cy="1961121"/>
          </a:xfrm>
        </p:grpSpPr>
        <p:pic>
          <p:nvPicPr>
            <p:cNvPr id="973" name="Google Shape;973;p168"/>
            <p:cNvPicPr preferRelativeResize="0"/>
            <p:nvPr/>
          </p:nvPicPr>
          <p:blipFill rotWithShape="1">
            <a:blip r:embed="rId5">
              <a:alphaModFix/>
            </a:blip>
            <a:srcRect b="64155" l="0" r="31034" t="0"/>
            <a:stretch/>
          </p:blipFill>
          <p:spPr>
            <a:xfrm rot="-341311">
              <a:off x="2805715" y="1322122"/>
              <a:ext cx="2160889" cy="1755578"/>
            </a:xfrm>
            <a:prstGeom prst="rect">
              <a:avLst/>
            </a:prstGeom>
            <a:noFill/>
            <a:ln>
              <a:noFill/>
            </a:ln>
            <a:effectLst>
              <a:outerShdw blurRad="42863" rotWithShape="0" algn="bl" dir="5400000" dist="14288">
                <a:srgbClr val="000000">
                  <a:alpha val="50199"/>
                </a:srgbClr>
              </a:outerShdw>
            </a:effectLst>
          </p:spPr>
        </p:pic>
        <p:sp>
          <p:nvSpPr>
            <p:cNvPr id="974" name="Google Shape;974;p168"/>
            <p:cNvSpPr txBox="1"/>
            <p:nvPr/>
          </p:nvSpPr>
          <p:spPr>
            <a:xfrm>
              <a:off x="3359830" y="2328530"/>
              <a:ext cx="3486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alibri"/>
                  <a:ea typeface="Calibri"/>
                  <a:cs typeface="Calibri"/>
                  <a:sym typeface="Calibri"/>
                </a:rPr>
                <a:t>N</a:t>
              </a:r>
              <a:endParaRPr sz="1100"/>
            </a:p>
          </p:txBody>
        </p:sp>
      </p:grpSp>
      <p:grpSp>
        <p:nvGrpSpPr>
          <p:cNvPr id="975" name="Google Shape;975;p168"/>
          <p:cNvGrpSpPr/>
          <p:nvPr/>
        </p:nvGrpSpPr>
        <p:grpSpPr>
          <a:xfrm>
            <a:off x="1277129" y="2733215"/>
            <a:ext cx="2423128" cy="2298408"/>
            <a:chOff x="1928960" y="3307067"/>
            <a:chExt cx="3230837" cy="3064545"/>
          </a:xfrm>
        </p:grpSpPr>
        <p:grpSp>
          <p:nvGrpSpPr>
            <p:cNvPr id="976" name="Google Shape;976;p168"/>
            <p:cNvGrpSpPr/>
            <p:nvPr/>
          </p:nvGrpSpPr>
          <p:grpSpPr>
            <a:xfrm rot="655289">
              <a:off x="2148300" y="3548188"/>
              <a:ext cx="2792157" cy="2582304"/>
              <a:chOff x="8233313" y="1130795"/>
              <a:chExt cx="2080267" cy="1923919"/>
            </a:xfrm>
          </p:grpSpPr>
          <p:pic>
            <p:nvPicPr>
              <p:cNvPr id="977" name="Google Shape;977;p168"/>
              <p:cNvPicPr preferRelativeResize="0"/>
              <p:nvPr/>
            </p:nvPicPr>
            <p:blipFill rotWithShape="1">
              <a:blip r:embed="rId6">
                <a:alphaModFix/>
              </a:blip>
              <a:srcRect b="0" l="0" r="0" t="0"/>
              <a:stretch/>
            </p:blipFill>
            <p:spPr>
              <a:xfrm>
                <a:off x="9190330" y="1465861"/>
                <a:ext cx="1123250" cy="1081450"/>
              </a:xfrm>
              <a:prstGeom prst="rect">
                <a:avLst/>
              </a:prstGeom>
              <a:noFill/>
              <a:ln>
                <a:noFill/>
              </a:ln>
            </p:spPr>
          </p:pic>
          <p:grpSp>
            <p:nvGrpSpPr>
              <p:cNvPr id="978" name="Google Shape;978;p168"/>
              <p:cNvGrpSpPr/>
              <p:nvPr/>
            </p:nvGrpSpPr>
            <p:grpSpPr>
              <a:xfrm>
                <a:off x="8233313" y="1361466"/>
                <a:ext cx="1221700" cy="1693248"/>
                <a:chOff x="266938" y="1950291"/>
                <a:chExt cx="1221700" cy="1693248"/>
              </a:xfrm>
            </p:grpSpPr>
            <p:pic>
              <p:nvPicPr>
                <p:cNvPr descr="A white circle with black border&#10;&#10;Description automatically generated" id="979" name="Google Shape;979;p168"/>
                <p:cNvPicPr preferRelativeResize="0"/>
                <p:nvPr/>
              </p:nvPicPr>
              <p:blipFill rotWithShape="1">
                <a:blip r:embed="rId7">
                  <a:alphaModFix/>
                </a:blip>
                <a:srcRect b="0" l="0" r="0" t="0"/>
                <a:stretch/>
              </p:blipFill>
              <p:spPr>
                <a:xfrm rot="-6732106">
                  <a:off x="404249" y="3310106"/>
                  <a:ext cx="222547" cy="334443"/>
                </a:xfrm>
                <a:prstGeom prst="rect">
                  <a:avLst/>
                </a:prstGeom>
                <a:noFill/>
                <a:ln>
                  <a:noFill/>
                </a:ln>
              </p:spPr>
            </p:pic>
            <p:pic>
              <p:nvPicPr>
                <p:cNvPr descr="A red circle with black outline&#10;&#10;Description automatically generated" id="980" name="Google Shape;980;p168"/>
                <p:cNvPicPr preferRelativeResize="0"/>
                <p:nvPr/>
              </p:nvPicPr>
              <p:blipFill rotWithShape="1">
                <a:blip r:embed="rId8">
                  <a:alphaModFix/>
                </a:blip>
                <a:srcRect b="0" l="0" r="0" t="0"/>
                <a:stretch/>
              </p:blipFill>
              <p:spPr>
                <a:xfrm rot="2188327">
                  <a:off x="553467" y="3272075"/>
                  <a:ext cx="271036" cy="271036"/>
                </a:xfrm>
                <a:prstGeom prst="rect">
                  <a:avLst/>
                </a:prstGeom>
                <a:noFill/>
                <a:ln>
                  <a:noFill/>
                </a:ln>
              </p:spPr>
            </p:pic>
            <p:pic>
              <p:nvPicPr>
                <p:cNvPr descr="A red and yellow circle with a black background&#10;&#10;Description automatically generated" id="981" name="Google Shape;981;p168"/>
                <p:cNvPicPr preferRelativeResize="0"/>
                <p:nvPr/>
              </p:nvPicPr>
              <p:blipFill rotWithShape="1">
                <a:blip r:embed="rId9">
                  <a:alphaModFix/>
                </a:blip>
                <a:srcRect b="0" l="0" r="0" t="0"/>
                <a:stretch/>
              </p:blipFill>
              <p:spPr>
                <a:xfrm>
                  <a:off x="266938" y="1950291"/>
                  <a:ext cx="729807" cy="778295"/>
                </a:xfrm>
                <a:prstGeom prst="rect">
                  <a:avLst/>
                </a:prstGeom>
                <a:noFill/>
                <a:ln>
                  <a:noFill/>
                </a:ln>
              </p:spPr>
            </p:pic>
            <p:pic>
              <p:nvPicPr>
                <p:cNvPr descr="A red circle and black text&#10;&#10;Description automatically generated" id="982" name="Google Shape;982;p168"/>
                <p:cNvPicPr preferRelativeResize="0"/>
                <p:nvPr/>
              </p:nvPicPr>
              <p:blipFill rotWithShape="1">
                <a:blip r:embed="rId10">
                  <a:alphaModFix/>
                </a:blip>
                <a:srcRect b="0" l="0" r="0" t="0"/>
                <a:stretch/>
              </p:blipFill>
              <p:spPr>
                <a:xfrm>
                  <a:off x="599693" y="2586881"/>
                  <a:ext cx="888945" cy="912569"/>
                </a:xfrm>
                <a:prstGeom prst="rect">
                  <a:avLst/>
                </a:prstGeom>
                <a:noFill/>
                <a:ln>
                  <a:noFill/>
                </a:ln>
              </p:spPr>
            </p:pic>
          </p:grpSp>
          <p:pic>
            <p:nvPicPr>
              <p:cNvPr descr="A white circle with black border&#10;&#10;Description automatically generated" id="983" name="Google Shape;983;p168"/>
              <p:cNvPicPr preferRelativeResize="0"/>
              <p:nvPr/>
            </p:nvPicPr>
            <p:blipFill rotWithShape="1">
              <a:blip r:embed="rId7">
                <a:alphaModFix/>
              </a:blip>
              <a:srcRect b="0" l="0" r="0" t="0"/>
              <a:stretch/>
            </p:blipFill>
            <p:spPr>
              <a:xfrm rot="2221620">
                <a:off x="8707877" y="1164088"/>
                <a:ext cx="222579" cy="334490"/>
              </a:xfrm>
              <a:prstGeom prst="rect">
                <a:avLst/>
              </a:prstGeom>
              <a:noFill/>
              <a:ln>
                <a:noFill/>
              </a:ln>
            </p:spPr>
          </p:pic>
          <p:pic>
            <p:nvPicPr>
              <p:cNvPr id="984" name="Google Shape;984;p168" title="26.png"/>
              <p:cNvPicPr preferRelativeResize="0"/>
              <p:nvPr/>
            </p:nvPicPr>
            <p:blipFill rotWithShape="1">
              <a:blip r:embed="rId11">
                <a:alphaModFix/>
              </a:blip>
              <a:srcRect b="0" l="0" r="0" t="0"/>
              <a:stretch/>
            </p:blipFill>
            <p:spPr>
              <a:xfrm rot="-1576375">
                <a:off x="9798331" y="1976373"/>
                <a:ext cx="300301" cy="359292"/>
              </a:xfrm>
              <a:prstGeom prst="rect">
                <a:avLst/>
              </a:prstGeom>
              <a:noFill/>
              <a:ln>
                <a:noFill/>
              </a:ln>
            </p:spPr>
          </p:pic>
        </p:grpSp>
        <p:sp>
          <p:nvSpPr>
            <p:cNvPr id="985" name="Google Shape;985;p168"/>
            <p:cNvSpPr txBox="1"/>
            <p:nvPr/>
          </p:nvSpPr>
          <p:spPr>
            <a:xfrm>
              <a:off x="4267013" y="4861810"/>
              <a:ext cx="348600" cy="37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alibri"/>
                  <a:ea typeface="Calibri"/>
                  <a:cs typeface="Calibri"/>
                  <a:sym typeface="Calibri"/>
                </a:rPr>
                <a:t>A</a:t>
              </a:r>
              <a:endParaRPr sz="1100"/>
            </a:p>
          </p:txBody>
        </p:sp>
      </p:grpSp>
      <p:sp>
        <p:nvSpPr>
          <p:cNvPr id="986" name="Google Shape;986;p168"/>
          <p:cNvSpPr txBox="1"/>
          <p:nvPr/>
        </p:nvSpPr>
        <p:spPr>
          <a:xfrm>
            <a:off x="2311294" y="1269473"/>
            <a:ext cx="25818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Amino Acid</a:t>
            </a:r>
            <a:endParaRPr sz="1100"/>
          </a:p>
        </p:txBody>
      </p:sp>
      <p:sp>
        <p:nvSpPr>
          <p:cNvPr id="987" name="Google Shape;987;p168"/>
          <p:cNvSpPr txBox="1"/>
          <p:nvPr/>
        </p:nvSpPr>
        <p:spPr>
          <a:xfrm>
            <a:off x="2001713" y="4706000"/>
            <a:ext cx="12432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Nucleotide</a:t>
            </a:r>
            <a:endParaRPr sz="1100"/>
          </a:p>
        </p:txBody>
      </p:sp>
      <p:sp>
        <p:nvSpPr>
          <p:cNvPr id="988" name="Google Shape;988;p168"/>
          <p:cNvSpPr txBox="1"/>
          <p:nvPr/>
        </p:nvSpPr>
        <p:spPr>
          <a:xfrm>
            <a:off x="4737843" y="3750232"/>
            <a:ext cx="15114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Phospholipid</a:t>
            </a:r>
            <a:endParaRPr sz="1100"/>
          </a:p>
        </p:txBody>
      </p:sp>
      <p:sp>
        <p:nvSpPr>
          <p:cNvPr id="989" name="Google Shape;989;p168"/>
          <p:cNvSpPr txBox="1"/>
          <p:nvPr/>
        </p:nvSpPr>
        <p:spPr>
          <a:xfrm>
            <a:off x="5244071" y="1220144"/>
            <a:ext cx="14916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Carbohydrate</a:t>
            </a:r>
            <a:endParaRPr sz="1100"/>
          </a:p>
        </p:txBody>
      </p:sp>
      <p:grpSp>
        <p:nvGrpSpPr>
          <p:cNvPr id="990" name="Google Shape;990;p168"/>
          <p:cNvGrpSpPr/>
          <p:nvPr/>
        </p:nvGrpSpPr>
        <p:grpSpPr>
          <a:xfrm>
            <a:off x="1807438" y="150668"/>
            <a:ext cx="4603725" cy="753075"/>
            <a:chOff x="2409918" y="200891"/>
            <a:chExt cx="6138300" cy="1004100"/>
          </a:xfrm>
        </p:grpSpPr>
        <p:sp>
          <p:nvSpPr>
            <p:cNvPr id="991" name="Google Shape;991;p168"/>
            <p:cNvSpPr/>
            <p:nvPr/>
          </p:nvSpPr>
          <p:spPr>
            <a:xfrm>
              <a:off x="2409918" y="200891"/>
              <a:ext cx="6138300" cy="10041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92" name="Google Shape;992;p168"/>
            <p:cNvSpPr txBox="1"/>
            <p:nvPr/>
          </p:nvSpPr>
          <p:spPr>
            <a:xfrm>
              <a:off x="2798618" y="277683"/>
              <a:ext cx="5389500" cy="7695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300">
                  <a:solidFill>
                    <a:schemeClr val="dk1"/>
                  </a:solidFill>
                  <a:latin typeface="Calibri"/>
                  <a:ea typeface="Calibri"/>
                  <a:cs typeface="Calibri"/>
                  <a:sym typeface="Calibri"/>
                </a:rPr>
                <a:t>4 Molecules of Life</a:t>
              </a:r>
              <a:endParaRPr sz="1100"/>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6" name="Shape 996"/>
        <p:cNvGrpSpPr/>
        <p:nvPr/>
      </p:nvGrpSpPr>
      <p:grpSpPr>
        <a:xfrm>
          <a:off x="0" y="0"/>
          <a:ext cx="0" cy="0"/>
          <a:chOff x="0" y="0"/>
          <a:chExt cx="0" cy="0"/>
        </a:xfrm>
      </p:grpSpPr>
      <p:sp>
        <p:nvSpPr>
          <p:cNvPr id="997" name="Google Shape;997;p169"/>
          <p:cNvSpPr/>
          <p:nvPr/>
        </p:nvSpPr>
        <p:spPr>
          <a:xfrm>
            <a:off x="426208" y="236777"/>
            <a:ext cx="7269300" cy="1124400"/>
          </a:xfrm>
          <a:prstGeom prst="roundRect">
            <a:avLst>
              <a:gd fmla="val 16667" name="adj"/>
            </a:avLst>
          </a:prstGeom>
          <a:solidFill>
            <a:srgbClr val="D8D8D8"/>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998" name="Google Shape;998;p16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r>
              <a:rPr b="1" i="0" lang="en" sz="900" u="none" cap="none" strike="noStrike">
                <a:solidFill>
                  <a:srgbClr val="FFFFFF"/>
                </a:solidFill>
                <a:latin typeface="Calibri"/>
                <a:ea typeface="Calibri"/>
                <a:cs typeface="Calibri"/>
                <a:sym typeface="Calibri"/>
              </a:rPr>
              <a:t>You can teah</a:t>
            </a:r>
            <a:endParaRPr b="1" i="0" sz="900" u="none" cap="none" strike="noStrike">
              <a:solidFill>
                <a:srgbClr val="FFFFFF"/>
              </a:solidFill>
              <a:latin typeface="Calibri"/>
              <a:ea typeface="Calibri"/>
              <a:cs typeface="Calibri"/>
              <a:sym typeface="Calibri"/>
            </a:endParaRPr>
          </a:p>
        </p:txBody>
      </p:sp>
      <p:sp>
        <p:nvSpPr>
          <p:cNvPr id="999" name="Google Shape;999;p169"/>
          <p:cNvSpPr txBox="1"/>
          <p:nvPr/>
        </p:nvSpPr>
        <p:spPr>
          <a:xfrm>
            <a:off x="579022" y="236777"/>
            <a:ext cx="7116300" cy="1085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300">
                <a:solidFill>
                  <a:srgbClr val="FF0000"/>
                </a:solidFill>
                <a:latin typeface="Calibri"/>
                <a:ea typeface="Calibri"/>
                <a:cs typeface="Calibri"/>
                <a:sym typeface="Calibri"/>
              </a:rPr>
              <a:t>You can teach 2 things… </a:t>
            </a:r>
            <a:endParaRPr sz="1100"/>
          </a:p>
          <a:p>
            <a:pPr indent="0" lvl="0" marL="0" marR="0" rtl="0" algn="ctr">
              <a:spcBef>
                <a:spcPts val="0"/>
              </a:spcBef>
              <a:spcAft>
                <a:spcPts val="0"/>
              </a:spcAft>
              <a:buNone/>
            </a:pPr>
            <a:r>
              <a:rPr b="1" lang="en" sz="3300">
                <a:solidFill>
                  <a:schemeClr val="dk1"/>
                </a:solidFill>
                <a:latin typeface="Calibri"/>
                <a:ea typeface="Calibri"/>
                <a:cs typeface="Calibri"/>
                <a:sym typeface="Calibri"/>
              </a:rPr>
              <a:t>…</a:t>
            </a:r>
            <a:r>
              <a:rPr b="1" lang="en" sz="2700">
                <a:solidFill>
                  <a:schemeClr val="dk1"/>
                </a:solidFill>
                <a:latin typeface="Calibri"/>
                <a:ea typeface="Calibri"/>
                <a:cs typeface="Calibri"/>
                <a:sym typeface="Calibri"/>
              </a:rPr>
              <a:t>with the Molecules of Life Kit.</a:t>
            </a:r>
            <a:endParaRPr b="1" sz="3300">
              <a:solidFill>
                <a:schemeClr val="dk1"/>
              </a:solidFill>
              <a:latin typeface="Calibri"/>
              <a:ea typeface="Calibri"/>
              <a:cs typeface="Calibri"/>
              <a:sym typeface="Calibri"/>
            </a:endParaRPr>
          </a:p>
        </p:txBody>
      </p:sp>
      <p:sp>
        <p:nvSpPr>
          <p:cNvPr id="1000" name="Google Shape;1000;p169"/>
          <p:cNvSpPr txBox="1"/>
          <p:nvPr/>
        </p:nvSpPr>
        <p:spPr>
          <a:xfrm>
            <a:off x="738704" y="1787143"/>
            <a:ext cx="6956700" cy="1069800"/>
          </a:xfrm>
          <a:prstGeom prst="rect">
            <a:avLst/>
          </a:prstGeom>
          <a:noFill/>
          <a:ln>
            <a:noFill/>
          </a:ln>
        </p:spPr>
        <p:txBody>
          <a:bodyPr anchorCtr="0" anchor="t" bIns="34275" lIns="68575" spcFirstLastPara="1" rIns="68575" wrap="square" tIns="34275">
            <a:spAutoFit/>
          </a:bodyPr>
          <a:lstStyle/>
          <a:p>
            <a:pPr indent="-209550" lvl="0" marL="215900" marR="0" rtl="0" algn="l">
              <a:spcBef>
                <a:spcPts val="0"/>
              </a:spcBef>
              <a:spcAft>
                <a:spcPts val="0"/>
              </a:spcAft>
              <a:buClr>
                <a:schemeClr val="dk1"/>
              </a:buClr>
              <a:buSzPts val="2100"/>
              <a:buFont typeface="Arial"/>
              <a:buChar char="•"/>
            </a:pPr>
            <a:r>
              <a:rPr b="1" lang="en" sz="2100">
                <a:solidFill>
                  <a:schemeClr val="dk1"/>
                </a:solidFill>
                <a:latin typeface="Calibri"/>
                <a:ea typeface="Calibri"/>
                <a:cs typeface="Calibri"/>
                <a:sym typeface="Calibri"/>
              </a:rPr>
              <a:t>Biology is Modular…</a:t>
            </a:r>
            <a:endParaRPr sz="1100"/>
          </a:p>
          <a:p>
            <a:pPr indent="-209550" lvl="1" marL="558800" marR="0" rtl="0" algn="l">
              <a:spcBef>
                <a:spcPts val="0"/>
              </a:spcBef>
              <a:spcAft>
                <a:spcPts val="0"/>
              </a:spcAft>
              <a:buClr>
                <a:schemeClr val="dk1"/>
              </a:buClr>
              <a:buSzPts val="1500"/>
              <a:buFont typeface="Arial"/>
              <a:buChar char="•"/>
            </a:pPr>
            <a:r>
              <a:rPr b="0" i="0" lang="en" sz="1500" u="none" cap="none" strike="noStrike">
                <a:solidFill>
                  <a:schemeClr val="dk1"/>
                </a:solidFill>
                <a:latin typeface="Calibri"/>
                <a:ea typeface="Calibri"/>
                <a:cs typeface="Calibri"/>
                <a:sym typeface="Calibri"/>
              </a:rPr>
              <a:t>Monomers  🡪  Polymers</a:t>
            </a:r>
            <a:endParaRPr sz="1100"/>
          </a:p>
          <a:p>
            <a:pPr indent="-209550" lvl="1" marL="558800" marR="0" rtl="0" algn="l">
              <a:spcBef>
                <a:spcPts val="0"/>
              </a:spcBef>
              <a:spcAft>
                <a:spcPts val="0"/>
              </a:spcAft>
              <a:buClr>
                <a:schemeClr val="dk1"/>
              </a:buClr>
              <a:buSzPts val="1500"/>
              <a:buFont typeface="Arial"/>
              <a:buChar char="•"/>
            </a:pPr>
            <a:r>
              <a:rPr b="0" i="0" lang="en" sz="1500" u="none" cap="none" strike="noStrike">
                <a:solidFill>
                  <a:schemeClr val="dk1"/>
                </a:solidFill>
                <a:latin typeface="Calibri"/>
                <a:ea typeface="Calibri"/>
                <a:cs typeface="Calibri"/>
                <a:sym typeface="Calibri"/>
              </a:rPr>
              <a:t>Small Molecules  🡪  Maco Molecules</a:t>
            </a:r>
            <a:endParaRPr b="0" i="0" sz="15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lang="en" sz="1400">
                <a:solidFill>
                  <a:schemeClr val="dk1"/>
                </a:solidFill>
                <a:latin typeface="Calibri"/>
                <a:ea typeface="Calibri"/>
                <a:cs typeface="Calibri"/>
                <a:sym typeface="Calibri"/>
              </a:rPr>
              <a:t>	</a:t>
            </a:r>
            <a:endParaRPr sz="1100"/>
          </a:p>
        </p:txBody>
      </p:sp>
      <p:sp>
        <p:nvSpPr>
          <p:cNvPr id="1001" name="Google Shape;1001;p169"/>
          <p:cNvSpPr txBox="1"/>
          <p:nvPr/>
        </p:nvSpPr>
        <p:spPr>
          <a:xfrm>
            <a:off x="738704" y="2802806"/>
            <a:ext cx="6956700" cy="1777800"/>
          </a:xfrm>
          <a:prstGeom prst="rect">
            <a:avLst/>
          </a:prstGeom>
          <a:noFill/>
          <a:ln>
            <a:noFill/>
          </a:ln>
        </p:spPr>
        <p:txBody>
          <a:bodyPr anchorCtr="0" anchor="t" bIns="34275" lIns="68575" spcFirstLastPara="1" rIns="68575" wrap="square" tIns="34275">
            <a:spAutoFit/>
          </a:bodyPr>
          <a:lstStyle/>
          <a:p>
            <a:pPr indent="-209550" lvl="0" marL="215900" marR="0" rtl="0" algn="l">
              <a:spcBef>
                <a:spcPts val="0"/>
              </a:spcBef>
              <a:spcAft>
                <a:spcPts val="0"/>
              </a:spcAft>
              <a:buClr>
                <a:schemeClr val="dk1"/>
              </a:buClr>
              <a:buSzPts val="2100"/>
              <a:buFont typeface="Arial"/>
              <a:buChar char="•"/>
            </a:pPr>
            <a:r>
              <a:rPr b="1" lang="en" sz="2100">
                <a:solidFill>
                  <a:schemeClr val="dk1"/>
                </a:solidFill>
                <a:latin typeface="Calibri"/>
                <a:ea typeface="Calibri"/>
                <a:cs typeface="Calibri"/>
                <a:sym typeface="Calibri"/>
              </a:rPr>
              <a:t>Dehydration Synthesis…</a:t>
            </a:r>
            <a:endParaRPr sz="1100"/>
          </a:p>
          <a:p>
            <a:pPr indent="-209550" lvl="1" marL="558800" marR="0" rtl="0" algn="l">
              <a:spcBef>
                <a:spcPts val="0"/>
              </a:spcBef>
              <a:spcAft>
                <a:spcPts val="0"/>
              </a:spcAft>
              <a:buClr>
                <a:schemeClr val="dk1"/>
              </a:buClr>
              <a:buSzPts val="1500"/>
              <a:buFont typeface="Arial"/>
              <a:buChar char="•"/>
            </a:pPr>
            <a:r>
              <a:rPr b="0" i="0" lang="en" sz="1500" u="none" cap="none" strike="noStrike">
                <a:solidFill>
                  <a:schemeClr val="dk1"/>
                </a:solidFill>
                <a:latin typeface="Calibri"/>
                <a:ea typeface="Calibri"/>
                <a:cs typeface="Calibri"/>
                <a:sym typeface="Calibri"/>
              </a:rPr>
              <a:t>Water is a by-product of many common reactions</a:t>
            </a:r>
            <a:endParaRPr sz="1100"/>
          </a:p>
          <a:p>
            <a:pPr indent="-209550" lvl="1" marL="558800" marR="0" rtl="0" algn="l">
              <a:spcBef>
                <a:spcPts val="0"/>
              </a:spcBef>
              <a:spcAft>
                <a:spcPts val="0"/>
              </a:spcAft>
              <a:buClr>
                <a:schemeClr val="dk1"/>
              </a:buClr>
              <a:buSzPts val="1500"/>
              <a:buFont typeface="Arial"/>
              <a:buChar char="•"/>
            </a:pPr>
            <a:r>
              <a:rPr b="0" i="0" lang="en" sz="1500" u="none" cap="none" strike="noStrike">
                <a:solidFill>
                  <a:schemeClr val="dk1"/>
                </a:solidFill>
                <a:latin typeface="Calibri"/>
                <a:ea typeface="Calibri"/>
                <a:cs typeface="Calibri"/>
                <a:sym typeface="Calibri"/>
              </a:rPr>
              <a:t>The </a:t>
            </a:r>
            <a:r>
              <a:rPr b="1" i="0" lang="en" sz="1500" u="none" cap="none" strike="noStrike">
                <a:solidFill>
                  <a:schemeClr val="dk1"/>
                </a:solidFill>
                <a:latin typeface="Calibri"/>
                <a:ea typeface="Calibri"/>
                <a:cs typeface="Calibri"/>
                <a:sym typeface="Calibri"/>
              </a:rPr>
              <a:t>amide bond </a:t>
            </a:r>
            <a:r>
              <a:rPr b="0" i="0" lang="en" sz="1500" u="none" cap="none" strike="noStrike">
                <a:solidFill>
                  <a:schemeClr val="dk1"/>
                </a:solidFill>
                <a:latin typeface="Calibri"/>
                <a:ea typeface="Calibri"/>
                <a:cs typeface="Calibri"/>
                <a:sym typeface="Calibri"/>
              </a:rPr>
              <a:t>is especially important in biology</a:t>
            </a:r>
            <a:endParaRPr sz="1100"/>
          </a:p>
          <a:p>
            <a:pPr indent="-209550" lvl="2" marL="901700" marR="0" rtl="0" algn="l">
              <a:spcBef>
                <a:spcPts val="0"/>
              </a:spcBef>
              <a:spcAft>
                <a:spcPts val="0"/>
              </a:spcAft>
              <a:buClr>
                <a:schemeClr val="dk1"/>
              </a:buClr>
              <a:buSzPts val="1500"/>
              <a:buFont typeface="Arial"/>
              <a:buChar char="•"/>
            </a:pPr>
            <a:r>
              <a:rPr b="0" i="0" lang="en" sz="1500" u="none" cap="none" strike="noStrike">
                <a:solidFill>
                  <a:schemeClr val="dk1"/>
                </a:solidFill>
                <a:latin typeface="Calibri"/>
                <a:ea typeface="Calibri"/>
                <a:cs typeface="Calibri"/>
                <a:sym typeface="Calibri"/>
              </a:rPr>
              <a:t>Peptide bond in protein synthesis</a:t>
            </a:r>
            <a:endParaRPr sz="1100"/>
          </a:p>
          <a:p>
            <a:pPr indent="-209550" lvl="2" marL="901700" marR="0" rtl="0" algn="l">
              <a:spcBef>
                <a:spcPts val="0"/>
              </a:spcBef>
              <a:spcAft>
                <a:spcPts val="0"/>
              </a:spcAft>
              <a:buClr>
                <a:schemeClr val="dk1"/>
              </a:buClr>
              <a:buSzPts val="1500"/>
              <a:buFont typeface="Arial"/>
              <a:buChar char="•"/>
            </a:pPr>
            <a:r>
              <a:rPr b="0" i="0" lang="en" sz="1500" u="none" cap="none" strike="noStrike">
                <a:solidFill>
                  <a:schemeClr val="dk1"/>
                </a:solidFill>
                <a:latin typeface="Calibri"/>
                <a:ea typeface="Calibri"/>
                <a:cs typeface="Calibri"/>
                <a:sym typeface="Calibri"/>
              </a:rPr>
              <a:t>Crosslinking of peptides of the peptidoglycan</a:t>
            </a:r>
            <a:endParaRPr sz="1100"/>
          </a:p>
          <a:p>
            <a:pPr indent="-209550" lvl="2" marL="901700" marR="0" rtl="0" algn="l">
              <a:spcBef>
                <a:spcPts val="0"/>
              </a:spcBef>
              <a:spcAft>
                <a:spcPts val="0"/>
              </a:spcAft>
              <a:buClr>
                <a:schemeClr val="dk1"/>
              </a:buClr>
              <a:buSzPts val="1500"/>
              <a:buFont typeface="Arial"/>
              <a:buChar char="•"/>
            </a:pPr>
            <a:r>
              <a:rPr b="0" i="0" lang="en" sz="1500" u="none" cap="none" strike="noStrike">
                <a:solidFill>
                  <a:schemeClr val="dk1"/>
                </a:solidFill>
                <a:latin typeface="Calibri"/>
                <a:ea typeface="Calibri"/>
                <a:cs typeface="Calibri"/>
                <a:sym typeface="Calibri"/>
              </a:rPr>
              <a:t>Stabilization of Lariocidin… a lasso peptide antibiotic</a:t>
            </a:r>
            <a:endParaRPr sz="1100"/>
          </a:p>
          <a:p>
            <a:pPr indent="0" lvl="0" marL="0" marR="0" rtl="0" algn="l">
              <a:spcBef>
                <a:spcPts val="0"/>
              </a:spcBef>
              <a:spcAft>
                <a:spcPts val="0"/>
              </a:spcAft>
              <a:buNone/>
            </a:pPr>
            <a:r>
              <a:rPr lang="en" sz="1500">
                <a:solidFill>
                  <a:schemeClr val="dk1"/>
                </a:solidFill>
                <a:latin typeface="Calibri"/>
                <a:ea typeface="Calibri"/>
                <a:cs typeface="Calibri"/>
                <a:sym typeface="Calibri"/>
              </a:rPr>
              <a:t>	</a:t>
            </a:r>
            <a:endParaRPr sz="1400">
              <a:solidFill>
                <a:schemeClr val="dk1"/>
              </a:solidFill>
              <a:latin typeface="Calibri"/>
              <a:ea typeface="Calibri"/>
              <a:cs typeface="Calibri"/>
              <a:sym typeface="Calibri"/>
            </a:endParaRPr>
          </a:p>
        </p:txBody>
      </p:sp>
      <p:sp>
        <p:nvSpPr>
          <p:cNvPr id="1002" name="Google Shape;1002;p169"/>
          <p:cNvSpPr txBox="1"/>
          <p:nvPr/>
        </p:nvSpPr>
        <p:spPr>
          <a:xfrm>
            <a:off x="4229100" y="2111952"/>
            <a:ext cx="6858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003" name="Google Shape;1003;p169"/>
          <p:cNvSpPr txBox="1"/>
          <p:nvPr/>
        </p:nvSpPr>
        <p:spPr>
          <a:xfrm>
            <a:off x="461436" y="4585269"/>
            <a:ext cx="7351500" cy="3924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sz="2100">
                <a:solidFill>
                  <a:schemeClr val="dk1"/>
                </a:solidFill>
                <a:latin typeface="Calibri"/>
                <a:ea typeface="Calibri"/>
                <a:cs typeface="Calibri"/>
                <a:sym typeface="Calibri"/>
              </a:rPr>
              <a:t>You can also teach a </a:t>
            </a:r>
            <a:r>
              <a:rPr b="1" i="1" lang="en" sz="2100">
                <a:solidFill>
                  <a:srgbClr val="FF0000"/>
                </a:solidFill>
                <a:latin typeface="Calibri"/>
                <a:ea typeface="Calibri"/>
                <a:cs typeface="Calibri"/>
                <a:sym typeface="Calibri"/>
              </a:rPr>
              <a:t>dangerous misconception</a:t>
            </a:r>
            <a:r>
              <a:rPr b="1" i="1" lang="en" sz="2100">
                <a:solidFill>
                  <a:schemeClr val="dk1"/>
                </a:solidFill>
                <a:latin typeface="Calibri"/>
                <a:ea typeface="Calibri"/>
                <a:cs typeface="Calibri"/>
                <a:sym typeface="Calibri"/>
              </a:rPr>
              <a:t>….</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7" name="Shape 1007"/>
        <p:cNvGrpSpPr/>
        <p:nvPr/>
      </p:nvGrpSpPr>
      <p:grpSpPr>
        <a:xfrm>
          <a:off x="0" y="0"/>
          <a:ext cx="0" cy="0"/>
          <a:chOff x="0" y="0"/>
          <a:chExt cx="0" cy="0"/>
        </a:xfrm>
      </p:grpSpPr>
      <p:sp>
        <p:nvSpPr>
          <p:cNvPr id="1008" name="Google Shape;1008;p170"/>
          <p:cNvSpPr/>
          <p:nvPr/>
        </p:nvSpPr>
        <p:spPr>
          <a:xfrm>
            <a:off x="5039916" y="1118120"/>
            <a:ext cx="2847900" cy="1952700"/>
          </a:xfrm>
          <a:prstGeom prst="roundRect">
            <a:avLst>
              <a:gd fmla="val 16667" name="adj"/>
            </a:avLst>
          </a:prstGeom>
          <a:solidFill>
            <a:srgbClr val="F2F2F2"/>
          </a:solidFill>
          <a:ln cap="flat" cmpd="sng" w="2857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09" name="Google Shape;1009;p170"/>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1010" name="Google Shape;1010;p170"/>
          <p:cNvSpPr/>
          <p:nvPr/>
        </p:nvSpPr>
        <p:spPr>
          <a:xfrm>
            <a:off x="2747422" y="510237"/>
            <a:ext cx="3255000" cy="4195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id="1011" name="Google Shape;1011;p170"/>
          <p:cNvPicPr preferRelativeResize="0"/>
          <p:nvPr/>
        </p:nvPicPr>
        <p:blipFill rotWithShape="1">
          <a:blip r:embed="rId3">
            <a:alphaModFix/>
          </a:blip>
          <a:srcRect b="0" l="0" r="0" t="0"/>
          <a:stretch/>
        </p:blipFill>
        <p:spPr>
          <a:xfrm>
            <a:off x="703329" y="519361"/>
            <a:ext cx="3259932" cy="4200526"/>
          </a:xfrm>
          <a:prstGeom prst="rect">
            <a:avLst/>
          </a:prstGeom>
          <a:noFill/>
          <a:ln>
            <a:noFill/>
          </a:ln>
        </p:spPr>
      </p:pic>
      <p:sp>
        <p:nvSpPr>
          <p:cNvPr id="1012" name="Google Shape;1012;p170"/>
          <p:cNvSpPr txBox="1"/>
          <p:nvPr/>
        </p:nvSpPr>
        <p:spPr>
          <a:xfrm>
            <a:off x="3021745" y="378254"/>
            <a:ext cx="2578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Amino Acids</a:t>
            </a:r>
            <a:endParaRPr sz="1100"/>
          </a:p>
        </p:txBody>
      </p:sp>
      <p:pic>
        <p:nvPicPr>
          <p:cNvPr id="1013" name="Google Shape;1013;p170"/>
          <p:cNvPicPr preferRelativeResize="0"/>
          <p:nvPr/>
        </p:nvPicPr>
        <p:blipFill rotWithShape="1">
          <a:blip r:embed="rId4">
            <a:alphaModFix/>
          </a:blip>
          <a:srcRect b="0" l="0" r="0" t="0"/>
          <a:stretch/>
        </p:blipFill>
        <p:spPr>
          <a:xfrm>
            <a:off x="5972342" y="2020347"/>
            <a:ext cx="853269" cy="783480"/>
          </a:xfrm>
          <a:prstGeom prst="rect">
            <a:avLst/>
          </a:prstGeom>
          <a:noFill/>
          <a:ln>
            <a:noFill/>
          </a:ln>
        </p:spPr>
      </p:pic>
      <p:grpSp>
        <p:nvGrpSpPr>
          <p:cNvPr id="1014" name="Google Shape;1014;p170"/>
          <p:cNvGrpSpPr/>
          <p:nvPr/>
        </p:nvGrpSpPr>
        <p:grpSpPr>
          <a:xfrm rot="3443185">
            <a:off x="6999020" y="2222051"/>
            <a:ext cx="629350" cy="488343"/>
            <a:chOff x="8278175" y="1471533"/>
            <a:chExt cx="839191" cy="651168"/>
          </a:xfrm>
        </p:grpSpPr>
        <p:pic>
          <p:nvPicPr>
            <p:cNvPr descr="A white circle with a black border&#10;&#10;AI-generated content may be incorrect." id="1015" name="Google Shape;1015;p170"/>
            <p:cNvPicPr preferRelativeResize="0"/>
            <p:nvPr/>
          </p:nvPicPr>
          <p:blipFill rotWithShape="1">
            <a:blip r:embed="rId5">
              <a:alphaModFix/>
            </a:blip>
            <a:srcRect b="0" l="0" r="0" t="0"/>
            <a:stretch/>
          </p:blipFill>
          <p:spPr>
            <a:xfrm rot="9409830">
              <a:off x="8591459" y="1552329"/>
              <a:ext cx="479355" cy="334896"/>
            </a:xfrm>
            <a:prstGeom prst="rect">
              <a:avLst/>
            </a:prstGeom>
            <a:noFill/>
            <a:ln>
              <a:noFill/>
            </a:ln>
          </p:spPr>
        </p:pic>
        <p:pic>
          <p:nvPicPr>
            <p:cNvPr descr="A red circle with black lines and a black background&#10;&#10;AI-generated content may be incorrect." id="1016" name="Google Shape;1016;p170"/>
            <p:cNvPicPr preferRelativeResize="0"/>
            <p:nvPr/>
          </p:nvPicPr>
          <p:blipFill rotWithShape="1">
            <a:blip r:embed="rId6">
              <a:alphaModFix/>
            </a:blip>
            <a:srcRect b="0" l="0" r="0" t="0"/>
            <a:stretch/>
          </p:blipFill>
          <p:spPr>
            <a:xfrm rot="-3636647">
              <a:off x="8349908" y="1622444"/>
              <a:ext cx="433289" cy="417905"/>
            </a:xfrm>
            <a:prstGeom prst="rect">
              <a:avLst/>
            </a:prstGeom>
            <a:noFill/>
            <a:ln>
              <a:noFill/>
            </a:ln>
          </p:spPr>
        </p:pic>
      </p:grpSp>
      <p:pic>
        <p:nvPicPr>
          <p:cNvPr descr="A white circle with a black border&#10;&#10;AI-generated content may be incorrect." id="1017" name="Google Shape;1017;p170"/>
          <p:cNvPicPr preferRelativeResize="0"/>
          <p:nvPr/>
        </p:nvPicPr>
        <p:blipFill rotWithShape="1">
          <a:blip r:embed="rId5">
            <a:alphaModFix/>
          </a:blip>
          <a:srcRect b="0" l="0" r="0" t="0"/>
          <a:stretch/>
        </p:blipFill>
        <p:spPr>
          <a:xfrm rot="-293505">
            <a:off x="5271205" y="2297244"/>
            <a:ext cx="359516" cy="251172"/>
          </a:xfrm>
          <a:prstGeom prst="rect">
            <a:avLst/>
          </a:prstGeom>
          <a:noFill/>
          <a:ln>
            <a:noFill/>
          </a:ln>
        </p:spPr>
      </p:pic>
      <p:pic>
        <p:nvPicPr>
          <p:cNvPr descr="A yellow rectangular object with a black letter&#10;&#10;AI-generated content may be incorrect." id="1018" name="Google Shape;1018;p170"/>
          <p:cNvPicPr preferRelativeResize="0"/>
          <p:nvPr/>
        </p:nvPicPr>
        <p:blipFill rotWithShape="1">
          <a:blip r:embed="rId7">
            <a:alphaModFix/>
          </a:blip>
          <a:srcRect b="0" l="0" r="0" t="0"/>
          <a:stretch/>
        </p:blipFill>
        <p:spPr>
          <a:xfrm>
            <a:off x="6120976" y="1264993"/>
            <a:ext cx="421419" cy="559757"/>
          </a:xfrm>
          <a:prstGeom prst="rect">
            <a:avLst/>
          </a:prstGeom>
          <a:noFill/>
          <a:ln>
            <a:noFill/>
          </a:ln>
        </p:spPr>
      </p:pic>
      <p:grpSp>
        <p:nvGrpSpPr>
          <p:cNvPr id="1019" name="Google Shape;1019;p170"/>
          <p:cNvGrpSpPr/>
          <p:nvPr/>
        </p:nvGrpSpPr>
        <p:grpSpPr>
          <a:xfrm>
            <a:off x="7225605" y="4495013"/>
            <a:ext cx="848435" cy="489721"/>
            <a:chOff x="10492895" y="5281099"/>
            <a:chExt cx="1131247" cy="652961"/>
          </a:xfrm>
        </p:grpSpPr>
        <p:pic>
          <p:nvPicPr>
            <p:cNvPr descr="A white circle with a black border&#10;&#10;AI-generated content may be incorrect." id="1020" name="Google Shape;1020;p170"/>
            <p:cNvPicPr preferRelativeResize="0"/>
            <p:nvPr/>
          </p:nvPicPr>
          <p:blipFill rotWithShape="1">
            <a:blip r:embed="rId5">
              <a:alphaModFix/>
            </a:blip>
            <a:srcRect b="0" l="0" r="0" t="0"/>
            <a:stretch/>
          </p:blipFill>
          <p:spPr>
            <a:xfrm rot="-573842">
              <a:off x="10517385" y="5388389"/>
              <a:ext cx="479355" cy="334896"/>
            </a:xfrm>
            <a:prstGeom prst="rect">
              <a:avLst/>
            </a:prstGeom>
            <a:noFill/>
            <a:ln>
              <a:noFill/>
            </a:ln>
          </p:spPr>
        </p:pic>
        <p:pic>
          <p:nvPicPr>
            <p:cNvPr descr="A white circle with a black border&#10;&#10;AI-generated content may be incorrect." id="1021" name="Google Shape;1021;p170"/>
            <p:cNvPicPr preferRelativeResize="0"/>
            <p:nvPr/>
          </p:nvPicPr>
          <p:blipFill rotWithShape="1">
            <a:blip r:embed="rId5">
              <a:alphaModFix/>
            </a:blip>
            <a:srcRect b="0" l="0" r="0" t="0"/>
            <a:stretch/>
          </p:blipFill>
          <p:spPr>
            <a:xfrm rot="-8746871">
              <a:off x="11092111" y="5493366"/>
              <a:ext cx="479355" cy="334896"/>
            </a:xfrm>
            <a:prstGeom prst="rect">
              <a:avLst/>
            </a:prstGeom>
            <a:noFill/>
            <a:ln>
              <a:noFill/>
            </a:ln>
          </p:spPr>
        </p:pic>
        <p:pic>
          <p:nvPicPr>
            <p:cNvPr descr="A red circle with black lines and a black background&#10;&#10;AI-generated content may be incorrect." id="1022" name="Google Shape;1022;p170"/>
            <p:cNvPicPr preferRelativeResize="0"/>
            <p:nvPr/>
          </p:nvPicPr>
          <p:blipFill rotWithShape="1">
            <a:blip r:embed="rId6">
              <a:alphaModFix/>
            </a:blip>
            <a:srcRect b="0" l="0" r="0" t="0"/>
            <a:stretch/>
          </p:blipFill>
          <p:spPr>
            <a:xfrm rot="-193348">
              <a:off x="10844235" y="5292947"/>
              <a:ext cx="433289" cy="417905"/>
            </a:xfrm>
            <a:prstGeom prst="rect">
              <a:avLst/>
            </a:prstGeom>
            <a:noFill/>
            <a:ln>
              <a:noFill/>
            </a:ln>
          </p:spPr>
        </p:pic>
      </p:grpSp>
      <p:pic>
        <p:nvPicPr>
          <p:cNvPr descr="A red rectangular object with a black letter&#10;&#10;AI-generated content may be incorrect." id="1023" name="Google Shape;1023;p170"/>
          <p:cNvPicPr preferRelativeResize="0"/>
          <p:nvPr/>
        </p:nvPicPr>
        <p:blipFill rotWithShape="1">
          <a:blip r:embed="rId8">
            <a:alphaModFix/>
          </a:blip>
          <a:srcRect b="0" l="0" r="0" t="0"/>
          <a:stretch/>
        </p:blipFill>
        <p:spPr>
          <a:xfrm>
            <a:off x="5523469" y="3337013"/>
            <a:ext cx="408355" cy="542404"/>
          </a:xfrm>
          <a:prstGeom prst="rect">
            <a:avLst/>
          </a:prstGeom>
          <a:noFill/>
          <a:ln>
            <a:noFill/>
          </a:ln>
        </p:spPr>
      </p:pic>
      <p:pic>
        <p:nvPicPr>
          <p:cNvPr id="1024" name="Google Shape;1024;p170"/>
          <p:cNvPicPr preferRelativeResize="0"/>
          <p:nvPr/>
        </p:nvPicPr>
        <p:blipFill rotWithShape="1">
          <a:blip r:embed="rId9">
            <a:alphaModFix/>
          </a:blip>
          <a:srcRect b="60812" l="34296" r="60037" t="24576"/>
          <a:stretch/>
        </p:blipFill>
        <p:spPr>
          <a:xfrm>
            <a:off x="6222197" y="3229338"/>
            <a:ext cx="483342" cy="830884"/>
          </a:xfrm>
          <a:prstGeom prst="rect">
            <a:avLst/>
          </a:prstGeom>
          <a:noFill/>
          <a:ln>
            <a:noFill/>
          </a:ln>
        </p:spPr>
      </p:pic>
      <p:grpSp>
        <p:nvGrpSpPr>
          <p:cNvPr id="1025" name="Google Shape;1025;p170"/>
          <p:cNvGrpSpPr/>
          <p:nvPr/>
        </p:nvGrpSpPr>
        <p:grpSpPr>
          <a:xfrm>
            <a:off x="5123173" y="3645986"/>
            <a:ext cx="2321530" cy="853804"/>
            <a:chOff x="7679600" y="4795655"/>
            <a:chExt cx="3095373" cy="1138405"/>
          </a:xfrm>
        </p:grpSpPr>
        <p:pic>
          <p:nvPicPr>
            <p:cNvPr descr="A white circle with a black border&#10;&#10;AI-generated content may be incorrect." id="1026" name="Google Shape;1026;p170"/>
            <p:cNvPicPr preferRelativeResize="0"/>
            <p:nvPr/>
          </p:nvPicPr>
          <p:blipFill rotWithShape="1">
            <a:blip r:embed="rId5">
              <a:alphaModFix/>
            </a:blip>
            <a:srcRect b="0" l="0" r="0" t="0"/>
            <a:stretch/>
          </p:blipFill>
          <p:spPr>
            <a:xfrm rot="-293505">
              <a:off x="7693006" y="5244292"/>
              <a:ext cx="479355" cy="334896"/>
            </a:xfrm>
            <a:prstGeom prst="rect">
              <a:avLst/>
            </a:prstGeom>
            <a:noFill/>
            <a:ln>
              <a:noFill/>
            </a:ln>
          </p:spPr>
        </p:pic>
        <p:pic>
          <p:nvPicPr>
            <p:cNvPr id="1027" name="Google Shape;1027;p170"/>
            <p:cNvPicPr preferRelativeResize="0"/>
            <p:nvPr/>
          </p:nvPicPr>
          <p:blipFill rotWithShape="1">
            <a:blip r:embed="rId4">
              <a:alphaModFix/>
            </a:blip>
            <a:srcRect b="0" l="0" r="0" t="0"/>
            <a:stretch/>
          </p:blipFill>
          <p:spPr>
            <a:xfrm>
              <a:off x="8020028" y="4889420"/>
              <a:ext cx="1137692" cy="1044640"/>
            </a:xfrm>
            <a:prstGeom prst="rect">
              <a:avLst/>
            </a:prstGeom>
            <a:noFill/>
            <a:ln>
              <a:noFill/>
            </a:ln>
          </p:spPr>
        </p:pic>
        <p:pic>
          <p:nvPicPr>
            <p:cNvPr id="1028" name="Google Shape;1028;p170"/>
            <p:cNvPicPr preferRelativeResize="0"/>
            <p:nvPr/>
          </p:nvPicPr>
          <p:blipFill rotWithShape="1">
            <a:blip r:embed="rId4">
              <a:alphaModFix/>
            </a:blip>
            <a:srcRect b="0" l="0" r="0" t="0"/>
            <a:stretch/>
          </p:blipFill>
          <p:spPr>
            <a:xfrm>
              <a:off x="9010843" y="4889420"/>
              <a:ext cx="1137692" cy="1044640"/>
            </a:xfrm>
            <a:prstGeom prst="rect">
              <a:avLst/>
            </a:prstGeom>
            <a:noFill/>
            <a:ln>
              <a:noFill/>
            </a:ln>
          </p:spPr>
        </p:pic>
        <p:grpSp>
          <p:nvGrpSpPr>
            <p:cNvPr id="1029" name="Google Shape;1029;p170"/>
            <p:cNvGrpSpPr/>
            <p:nvPr/>
          </p:nvGrpSpPr>
          <p:grpSpPr>
            <a:xfrm rot="8103889">
              <a:off x="9938805" y="5013336"/>
              <a:ext cx="797784" cy="438615"/>
              <a:chOff x="10986069" y="4511686"/>
              <a:chExt cx="797791" cy="438619"/>
            </a:xfrm>
          </p:grpSpPr>
          <p:pic>
            <p:nvPicPr>
              <p:cNvPr descr="A white circle with a black border&#10;&#10;AI-generated content may be incorrect." id="1030" name="Google Shape;1030;p170"/>
              <p:cNvPicPr preferRelativeResize="0"/>
              <p:nvPr/>
            </p:nvPicPr>
            <p:blipFill rotWithShape="1">
              <a:blip r:embed="rId5">
                <a:alphaModFix/>
              </a:blip>
              <a:srcRect b="0" l="0" r="0" t="0"/>
              <a:stretch/>
            </p:blipFill>
            <p:spPr>
              <a:xfrm rot="-293505">
                <a:off x="10999475" y="4595581"/>
                <a:ext cx="479355" cy="334896"/>
              </a:xfrm>
              <a:prstGeom prst="rect">
                <a:avLst/>
              </a:prstGeom>
              <a:noFill/>
              <a:ln>
                <a:noFill/>
              </a:ln>
            </p:spPr>
          </p:pic>
          <p:pic>
            <p:nvPicPr>
              <p:cNvPr descr="A red circle with black lines and a black background&#10;&#10;AI-generated content may be incorrect." id="1031" name="Google Shape;1031;p170"/>
              <p:cNvPicPr preferRelativeResize="0"/>
              <p:nvPr/>
            </p:nvPicPr>
            <p:blipFill rotWithShape="1">
              <a:blip r:embed="rId6">
                <a:alphaModFix/>
              </a:blip>
              <a:srcRect b="0" l="0" r="0" t="0"/>
              <a:stretch/>
            </p:blipFill>
            <p:spPr>
              <a:xfrm rot="-168383">
                <a:off x="11340600" y="4522043"/>
                <a:ext cx="433289" cy="417905"/>
              </a:xfrm>
              <a:prstGeom prst="rect">
                <a:avLst/>
              </a:prstGeom>
              <a:noFill/>
              <a:ln>
                <a:noFill/>
              </a:ln>
            </p:spPr>
          </p:pic>
        </p:grpSp>
      </p:grpSp>
      <p:sp>
        <p:nvSpPr>
          <p:cNvPr id="1032" name="Google Shape;1032;p170"/>
          <p:cNvSpPr/>
          <p:nvPr/>
        </p:nvSpPr>
        <p:spPr>
          <a:xfrm>
            <a:off x="4261596" y="3757728"/>
            <a:ext cx="345000" cy="163200"/>
          </a:xfrm>
          <a:prstGeom prst="rightArrow">
            <a:avLst>
              <a:gd fmla="val 50000" name="adj1"/>
              <a:gd fmla="val 50000" name="adj2"/>
            </a:avLst>
          </a:prstGeom>
          <a:solidFill>
            <a:srgbClr val="BFBFBF"/>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33" name="Google Shape;1033;p170"/>
          <p:cNvSpPr txBox="1"/>
          <p:nvPr/>
        </p:nvSpPr>
        <p:spPr>
          <a:xfrm>
            <a:off x="7826780" y="3070818"/>
            <a:ext cx="685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a:t>
            </a:r>
            <a:endParaRPr sz="1100"/>
          </a:p>
        </p:txBody>
      </p:sp>
      <p:sp>
        <p:nvSpPr>
          <p:cNvPr id="1034" name="Google Shape;1034;p170"/>
          <p:cNvSpPr/>
          <p:nvPr/>
        </p:nvSpPr>
        <p:spPr>
          <a:xfrm flipH="1" rot="10800000">
            <a:off x="1932167" y="4311451"/>
            <a:ext cx="5161500" cy="570900"/>
          </a:xfrm>
          <a:prstGeom prst="bentArrow">
            <a:avLst>
              <a:gd fmla="val 4107" name="adj1"/>
              <a:gd fmla="val 25000" name="adj2"/>
              <a:gd fmla="val 25000" name="adj3"/>
              <a:gd fmla="val 43750" name="adj4"/>
            </a:avLst>
          </a:prstGeom>
          <a:solidFill>
            <a:srgbClr val="BFBFBF"/>
          </a:solidFill>
          <a:ln cap="flat" cmpd="sng" w="9525">
            <a:solidFill>
              <a:srgbClr val="A5A5A5"/>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035" name="Google Shape;1035;p170"/>
          <p:cNvSpPr/>
          <p:nvPr/>
        </p:nvSpPr>
        <p:spPr>
          <a:xfrm flipH="1" rot="10800000">
            <a:off x="2464657" y="4285083"/>
            <a:ext cx="1114200" cy="552900"/>
          </a:xfrm>
          <a:prstGeom prst="bentArrow">
            <a:avLst>
              <a:gd fmla="val 3681" name="adj1"/>
              <a:gd fmla="val 16091" name="adj2"/>
              <a:gd fmla="val 25000" name="adj3"/>
              <a:gd fmla="val 42985" name="adj4"/>
            </a:avLst>
          </a:prstGeom>
          <a:solidFill>
            <a:srgbClr val="BFBFBF"/>
          </a:solidFill>
          <a:ln cap="flat" cmpd="sng" w="9525">
            <a:solidFill>
              <a:srgbClr val="A5A5A5"/>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036" name="Google Shape;1036;p170"/>
          <p:cNvSpPr txBox="1"/>
          <p:nvPr/>
        </p:nvSpPr>
        <p:spPr>
          <a:xfrm>
            <a:off x="3825541" y="4761260"/>
            <a:ext cx="20067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alibri"/>
                <a:ea typeface="Calibri"/>
                <a:cs typeface="Calibri"/>
                <a:sym typeface="Calibri"/>
              </a:rPr>
              <a:t>Dehydration Synthesis</a:t>
            </a:r>
            <a:endParaRPr sz="11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0" name="Shape 1040"/>
        <p:cNvGrpSpPr/>
        <p:nvPr/>
      </p:nvGrpSpPr>
      <p:grpSpPr>
        <a:xfrm>
          <a:off x="0" y="0"/>
          <a:ext cx="0" cy="0"/>
          <a:chOff x="0" y="0"/>
          <a:chExt cx="0" cy="0"/>
        </a:xfrm>
      </p:grpSpPr>
      <p:sp>
        <p:nvSpPr>
          <p:cNvPr id="1041" name="Google Shape;1041;p171"/>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grpSp>
        <p:nvGrpSpPr>
          <p:cNvPr id="1042" name="Google Shape;1042;p171"/>
          <p:cNvGrpSpPr/>
          <p:nvPr/>
        </p:nvGrpSpPr>
        <p:grpSpPr>
          <a:xfrm>
            <a:off x="1449532" y="751529"/>
            <a:ext cx="6533222" cy="981900"/>
            <a:chOff x="914400" y="962891"/>
            <a:chExt cx="8710962" cy="1309200"/>
          </a:xfrm>
        </p:grpSpPr>
        <p:sp>
          <p:nvSpPr>
            <p:cNvPr id="1043" name="Google Shape;1043;p171"/>
            <p:cNvSpPr/>
            <p:nvPr/>
          </p:nvSpPr>
          <p:spPr>
            <a:xfrm>
              <a:off x="914400" y="962891"/>
              <a:ext cx="8661600" cy="1309200"/>
            </a:xfrm>
            <a:prstGeom prst="roundRect">
              <a:avLst>
                <a:gd fmla="val 16667" name="adj"/>
              </a:avLst>
            </a:prstGeom>
            <a:solidFill>
              <a:srgbClr val="FFFF00"/>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44" name="Google Shape;1044;p171"/>
            <p:cNvSpPr txBox="1"/>
            <p:nvPr/>
          </p:nvSpPr>
          <p:spPr>
            <a:xfrm>
              <a:off x="1908462" y="1109213"/>
              <a:ext cx="7716900" cy="10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4500">
                  <a:solidFill>
                    <a:schemeClr val="dk1"/>
                  </a:solidFill>
                  <a:latin typeface="Calibri"/>
                  <a:ea typeface="Calibri"/>
                  <a:cs typeface="Calibri"/>
                  <a:sym typeface="Calibri"/>
                </a:rPr>
                <a:t>Do It……………………</a:t>
              </a:r>
              <a:endParaRPr sz="1100"/>
            </a:p>
          </p:txBody>
        </p:sp>
      </p:grpSp>
      <p:grpSp>
        <p:nvGrpSpPr>
          <p:cNvPr id="1045" name="Google Shape;1045;p171"/>
          <p:cNvGrpSpPr/>
          <p:nvPr/>
        </p:nvGrpSpPr>
        <p:grpSpPr>
          <a:xfrm>
            <a:off x="1449532" y="2327839"/>
            <a:ext cx="6496200" cy="1839150"/>
            <a:chOff x="1022267" y="2542676"/>
            <a:chExt cx="8661600" cy="2452200"/>
          </a:xfrm>
        </p:grpSpPr>
        <p:sp>
          <p:nvSpPr>
            <p:cNvPr id="1046" name="Google Shape;1046;p171"/>
            <p:cNvSpPr/>
            <p:nvPr/>
          </p:nvSpPr>
          <p:spPr>
            <a:xfrm>
              <a:off x="1022267" y="2542676"/>
              <a:ext cx="8661600" cy="2452200"/>
            </a:xfrm>
            <a:prstGeom prst="roundRect">
              <a:avLst>
                <a:gd fmla="val 16667" name="adj"/>
              </a:avLst>
            </a:prstGeom>
            <a:solidFill>
              <a:srgbClr val="FFFF00"/>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47" name="Google Shape;1047;p171"/>
            <p:cNvSpPr txBox="1"/>
            <p:nvPr/>
          </p:nvSpPr>
          <p:spPr>
            <a:xfrm>
              <a:off x="1626226" y="2804555"/>
              <a:ext cx="7453800" cy="175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Calibri"/>
                  <a:ea typeface="Calibri"/>
                  <a:cs typeface="Calibri"/>
                  <a:sym typeface="Calibri"/>
                </a:rPr>
                <a:t>Explore the Molecules of Life Kit…. demonstrating </a:t>
              </a:r>
              <a:r>
                <a:rPr b="1" i="1" lang="en" sz="2700">
                  <a:solidFill>
                    <a:srgbClr val="FF0000"/>
                  </a:solidFill>
                  <a:latin typeface="Calibri"/>
                  <a:ea typeface="Calibri"/>
                  <a:cs typeface="Calibri"/>
                  <a:sym typeface="Calibri"/>
                </a:rPr>
                <a:t>dehydration synthesis </a:t>
              </a:r>
              <a:endParaRPr sz="1100"/>
            </a:p>
            <a:p>
              <a:pPr indent="0" lvl="0" marL="0" marR="0" rtl="0" algn="l">
                <a:spcBef>
                  <a:spcPts val="0"/>
                </a:spcBef>
                <a:spcAft>
                  <a:spcPts val="0"/>
                </a:spcAft>
                <a:buNone/>
              </a:pPr>
              <a:r>
                <a:rPr b="1" lang="en" sz="2700">
                  <a:solidFill>
                    <a:schemeClr val="dk1"/>
                  </a:solidFill>
                  <a:latin typeface="Calibri"/>
                  <a:ea typeface="Calibri"/>
                  <a:cs typeface="Calibri"/>
                  <a:sym typeface="Calibri"/>
                </a:rPr>
                <a:t>for each </a:t>
              </a:r>
              <a:r>
                <a:rPr b="1" i="1" lang="en" sz="2700">
                  <a:solidFill>
                    <a:schemeClr val="dk1"/>
                  </a:solidFill>
                  <a:latin typeface="Calibri"/>
                  <a:ea typeface="Calibri"/>
                  <a:cs typeface="Calibri"/>
                  <a:sym typeface="Calibri"/>
                </a:rPr>
                <a:t>molecule of life</a:t>
              </a:r>
              <a:r>
                <a:rPr b="1" lang="en" sz="2700">
                  <a:solidFill>
                    <a:schemeClr val="dk1"/>
                  </a:solidFill>
                  <a:latin typeface="Calibri"/>
                  <a:ea typeface="Calibri"/>
                  <a:cs typeface="Calibri"/>
                  <a:sym typeface="Calibri"/>
                </a:rPr>
                <a:t>.</a:t>
              </a:r>
              <a:endParaRPr sz="1100"/>
            </a:p>
          </p:txBody>
        </p:sp>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1" name="Shape 1051"/>
        <p:cNvGrpSpPr/>
        <p:nvPr/>
      </p:nvGrpSpPr>
      <p:grpSpPr>
        <a:xfrm>
          <a:off x="0" y="0"/>
          <a:ext cx="0" cy="0"/>
          <a:chOff x="0" y="0"/>
          <a:chExt cx="0" cy="0"/>
        </a:xfrm>
      </p:grpSpPr>
      <p:sp>
        <p:nvSpPr>
          <p:cNvPr id="1052" name="Google Shape;1052;p172"/>
          <p:cNvSpPr/>
          <p:nvPr/>
        </p:nvSpPr>
        <p:spPr>
          <a:xfrm>
            <a:off x="5039916" y="1118120"/>
            <a:ext cx="2847900" cy="1952700"/>
          </a:xfrm>
          <a:prstGeom prst="roundRect">
            <a:avLst>
              <a:gd fmla="val 16667" name="adj"/>
            </a:avLst>
          </a:prstGeom>
          <a:solidFill>
            <a:srgbClr val="F2F2F2"/>
          </a:solidFill>
          <a:ln cap="flat" cmpd="sng" w="2857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53" name="Google Shape;1053;p17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1054" name="Google Shape;1054;p172"/>
          <p:cNvSpPr/>
          <p:nvPr/>
        </p:nvSpPr>
        <p:spPr>
          <a:xfrm>
            <a:off x="2747422" y="510237"/>
            <a:ext cx="3255000" cy="4195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id="1055" name="Google Shape;1055;p172"/>
          <p:cNvPicPr preferRelativeResize="0"/>
          <p:nvPr/>
        </p:nvPicPr>
        <p:blipFill rotWithShape="1">
          <a:blip r:embed="rId3">
            <a:alphaModFix/>
          </a:blip>
          <a:srcRect b="0" l="0" r="0" t="0"/>
          <a:stretch/>
        </p:blipFill>
        <p:spPr>
          <a:xfrm>
            <a:off x="730539" y="533104"/>
            <a:ext cx="3259932" cy="4200526"/>
          </a:xfrm>
          <a:prstGeom prst="rect">
            <a:avLst/>
          </a:prstGeom>
          <a:noFill/>
          <a:ln>
            <a:noFill/>
          </a:ln>
        </p:spPr>
      </p:pic>
      <p:sp>
        <p:nvSpPr>
          <p:cNvPr id="1056" name="Google Shape;1056;p172"/>
          <p:cNvSpPr txBox="1"/>
          <p:nvPr/>
        </p:nvSpPr>
        <p:spPr>
          <a:xfrm>
            <a:off x="3021745" y="378254"/>
            <a:ext cx="2578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Amino Acids</a:t>
            </a:r>
            <a:endParaRPr sz="1100"/>
          </a:p>
        </p:txBody>
      </p:sp>
      <p:pic>
        <p:nvPicPr>
          <p:cNvPr id="1057" name="Google Shape;1057;p172"/>
          <p:cNvPicPr preferRelativeResize="0"/>
          <p:nvPr/>
        </p:nvPicPr>
        <p:blipFill rotWithShape="1">
          <a:blip r:embed="rId4">
            <a:alphaModFix/>
          </a:blip>
          <a:srcRect b="0" l="0" r="0" t="0"/>
          <a:stretch/>
        </p:blipFill>
        <p:spPr>
          <a:xfrm>
            <a:off x="5972342" y="2020347"/>
            <a:ext cx="853269" cy="783480"/>
          </a:xfrm>
          <a:prstGeom prst="rect">
            <a:avLst/>
          </a:prstGeom>
          <a:noFill/>
          <a:ln>
            <a:noFill/>
          </a:ln>
        </p:spPr>
      </p:pic>
      <p:grpSp>
        <p:nvGrpSpPr>
          <p:cNvPr id="1058" name="Google Shape;1058;p172"/>
          <p:cNvGrpSpPr/>
          <p:nvPr/>
        </p:nvGrpSpPr>
        <p:grpSpPr>
          <a:xfrm rot="3443185">
            <a:off x="6999020" y="2222051"/>
            <a:ext cx="629350" cy="488343"/>
            <a:chOff x="8278175" y="1471533"/>
            <a:chExt cx="839191" cy="651168"/>
          </a:xfrm>
        </p:grpSpPr>
        <p:pic>
          <p:nvPicPr>
            <p:cNvPr descr="A white circle with a black border&#10;&#10;AI-generated content may be incorrect." id="1059" name="Google Shape;1059;p172"/>
            <p:cNvPicPr preferRelativeResize="0"/>
            <p:nvPr/>
          </p:nvPicPr>
          <p:blipFill rotWithShape="1">
            <a:blip r:embed="rId5">
              <a:alphaModFix/>
            </a:blip>
            <a:srcRect b="0" l="0" r="0" t="0"/>
            <a:stretch/>
          </p:blipFill>
          <p:spPr>
            <a:xfrm rot="9409830">
              <a:off x="8591459" y="1552329"/>
              <a:ext cx="479355" cy="334896"/>
            </a:xfrm>
            <a:prstGeom prst="rect">
              <a:avLst/>
            </a:prstGeom>
            <a:noFill/>
            <a:ln>
              <a:noFill/>
            </a:ln>
          </p:spPr>
        </p:pic>
        <p:pic>
          <p:nvPicPr>
            <p:cNvPr descr="A red circle with black lines and a black background&#10;&#10;AI-generated content may be incorrect." id="1060" name="Google Shape;1060;p172"/>
            <p:cNvPicPr preferRelativeResize="0"/>
            <p:nvPr/>
          </p:nvPicPr>
          <p:blipFill rotWithShape="1">
            <a:blip r:embed="rId6">
              <a:alphaModFix/>
            </a:blip>
            <a:srcRect b="0" l="0" r="0" t="0"/>
            <a:stretch/>
          </p:blipFill>
          <p:spPr>
            <a:xfrm rot="-3636647">
              <a:off x="8349908" y="1622444"/>
              <a:ext cx="433289" cy="417905"/>
            </a:xfrm>
            <a:prstGeom prst="rect">
              <a:avLst/>
            </a:prstGeom>
            <a:noFill/>
            <a:ln>
              <a:noFill/>
            </a:ln>
          </p:spPr>
        </p:pic>
      </p:grpSp>
      <p:pic>
        <p:nvPicPr>
          <p:cNvPr descr="A white circle with a black border&#10;&#10;AI-generated content may be incorrect." id="1061" name="Google Shape;1061;p172"/>
          <p:cNvPicPr preferRelativeResize="0"/>
          <p:nvPr/>
        </p:nvPicPr>
        <p:blipFill rotWithShape="1">
          <a:blip r:embed="rId5">
            <a:alphaModFix/>
          </a:blip>
          <a:srcRect b="0" l="0" r="0" t="0"/>
          <a:stretch/>
        </p:blipFill>
        <p:spPr>
          <a:xfrm rot="-293505">
            <a:off x="5271205" y="2297244"/>
            <a:ext cx="359516" cy="251172"/>
          </a:xfrm>
          <a:prstGeom prst="rect">
            <a:avLst/>
          </a:prstGeom>
          <a:noFill/>
          <a:ln>
            <a:noFill/>
          </a:ln>
        </p:spPr>
      </p:pic>
      <p:pic>
        <p:nvPicPr>
          <p:cNvPr descr="A yellow rectangular object with a black letter&#10;&#10;AI-generated content may be incorrect." id="1062" name="Google Shape;1062;p172"/>
          <p:cNvPicPr preferRelativeResize="0"/>
          <p:nvPr/>
        </p:nvPicPr>
        <p:blipFill rotWithShape="1">
          <a:blip r:embed="rId7">
            <a:alphaModFix/>
          </a:blip>
          <a:srcRect b="0" l="0" r="0" t="0"/>
          <a:stretch/>
        </p:blipFill>
        <p:spPr>
          <a:xfrm>
            <a:off x="6120976" y="1264993"/>
            <a:ext cx="421419" cy="559757"/>
          </a:xfrm>
          <a:prstGeom prst="rect">
            <a:avLst/>
          </a:prstGeom>
          <a:noFill/>
          <a:ln>
            <a:noFill/>
          </a:ln>
        </p:spPr>
      </p:pic>
      <p:grpSp>
        <p:nvGrpSpPr>
          <p:cNvPr id="1063" name="Google Shape;1063;p172"/>
          <p:cNvGrpSpPr/>
          <p:nvPr/>
        </p:nvGrpSpPr>
        <p:grpSpPr>
          <a:xfrm>
            <a:off x="7225605" y="4495013"/>
            <a:ext cx="848435" cy="489721"/>
            <a:chOff x="10492895" y="5281099"/>
            <a:chExt cx="1131247" cy="652961"/>
          </a:xfrm>
        </p:grpSpPr>
        <p:pic>
          <p:nvPicPr>
            <p:cNvPr descr="A white circle with a black border&#10;&#10;AI-generated content may be incorrect." id="1064" name="Google Shape;1064;p172"/>
            <p:cNvPicPr preferRelativeResize="0"/>
            <p:nvPr/>
          </p:nvPicPr>
          <p:blipFill rotWithShape="1">
            <a:blip r:embed="rId5">
              <a:alphaModFix/>
            </a:blip>
            <a:srcRect b="0" l="0" r="0" t="0"/>
            <a:stretch/>
          </p:blipFill>
          <p:spPr>
            <a:xfrm rot="-573842">
              <a:off x="10517385" y="5388389"/>
              <a:ext cx="479355" cy="334896"/>
            </a:xfrm>
            <a:prstGeom prst="rect">
              <a:avLst/>
            </a:prstGeom>
            <a:noFill/>
            <a:ln>
              <a:noFill/>
            </a:ln>
          </p:spPr>
        </p:pic>
        <p:pic>
          <p:nvPicPr>
            <p:cNvPr descr="A white circle with a black border&#10;&#10;AI-generated content may be incorrect." id="1065" name="Google Shape;1065;p172"/>
            <p:cNvPicPr preferRelativeResize="0"/>
            <p:nvPr/>
          </p:nvPicPr>
          <p:blipFill rotWithShape="1">
            <a:blip r:embed="rId5">
              <a:alphaModFix/>
            </a:blip>
            <a:srcRect b="0" l="0" r="0" t="0"/>
            <a:stretch/>
          </p:blipFill>
          <p:spPr>
            <a:xfrm rot="-8746871">
              <a:off x="11092111" y="5493366"/>
              <a:ext cx="479355" cy="334896"/>
            </a:xfrm>
            <a:prstGeom prst="rect">
              <a:avLst/>
            </a:prstGeom>
            <a:noFill/>
            <a:ln>
              <a:noFill/>
            </a:ln>
          </p:spPr>
        </p:pic>
        <p:pic>
          <p:nvPicPr>
            <p:cNvPr descr="A red circle with black lines and a black background&#10;&#10;AI-generated content may be incorrect." id="1066" name="Google Shape;1066;p172"/>
            <p:cNvPicPr preferRelativeResize="0"/>
            <p:nvPr/>
          </p:nvPicPr>
          <p:blipFill rotWithShape="1">
            <a:blip r:embed="rId6">
              <a:alphaModFix/>
            </a:blip>
            <a:srcRect b="0" l="0" r="0" t="0"/>
            <a:stretch/>
          </p:blipFill>
          <p:spPr>
            <a:xfrm rot="-193348">
              <a:off x="10844235" y="5292947"/>
              <a:ext cx="433289" cy="417905"/>
            </a:xfrm>
            <a:prstGeom prst="rect">
              <a:avLst/>
            </a:prstGeom>
            <a:noFill/>
            <a:ln>
              <a:noFill/>
            </a:ln>
          </p:spPr>
        </p:pic>
      </p:grpSp>
      <p:pic>
        <p:nvPicPr>
          <p:cNvPr descr="A red rectangular object with a black letter&#10;&#10;AI-generated content may be incorrect." id="1067" name="Google Shape;1067;p172"/>
          <p:cNvPicPr preferRelativeResize="0"/>
          <p:nvPr/>
        </p:nvPicPr>
        <p:blipFill rotWithShape="1">
          <a:blip r:embed="rId8">
            <a:alphaModFix/>
          </a:blip>
          <a:srcRect b="0" l="0" r="0" t="0"/>
          <a:stretch/>
        </p:blipFill>
        <p:spPr>
          <a:xfrm>
            <a:off x="5523469" y="3337013"/>
            <a:ext cx="408355" cy="542404"/>
          </a:xfrm>
          <a:prstGeom prst="rect">
            <a:avLst/>
          </a:prstGeom>
          <a:noFill/>
          <a:ln>
            <a:noFill/>
          </a:ln>
        </p:spPr>
      </p:pic>
      <p:pic>
        <p:nvPicPr>
          <p:cNvPr id="1068" name="Google Shape;1068;p172"/>
          <p:cNvPicPr preferRelativeResize="0"/>
          <p:nvPr/>
        </p:nvPicPr>
        <p:blipFill rotWithShape="1">
          <a:blip r:embed="rId9">
            <a:alphaModFix/>
          </a:blip>
          <a:srcRect b="60812" l="34296" r="60037" t="24576"/>
          <a:stretch/>
        </p:blipFill>
        <p:spPr>
          <a:xfrm>
            <a:off x="6222197" y="3229338"/>
            <a:ext cx="483342" cy="830884"/>
          </a:xfrm>
          <a:prstGeom prst="rect">
            <a:avLst/>
          </a:prstGeom>
          <a:noFill/>
          <a:ln>
            <a:noFill/>
          </a:ln>
        </p:spPr>
      </p:pic>
      <p:grpSp>
        <p:nvGrpSpPr>
          <p:cNvPr id="1069" name="Google Shape;1069;p172"/>
          <p:cNvGrpSpPr/>
          <p:nvPr/>
        </p:nvGrpSpPr>
        <p:grpSpPr>
          <a:xfrm>
            <a:off x="5123173" y="3645986"/>
            <a:ext cx="2321530" cy="853804"/>
            <a:chOff x="7679600" y="4795655"/>
            <a:chExt cx="3095373" cy="1138405"/>
          </a:xfrm>
        </p:grpSpPr>
        <p:pic>
          <p:nvPicPr>
            <p:cNvPr descr="A white circle with a black border&#10;&#10;AI-generated content may be incorrect." id="1070" name="Google Shape;1070;p172"/>
            <p:cNvPicPr preferRelativeResize="0"/>
            <p:nvPr/>
          </p:nvPicPr>
          <p:blipFill rotWithShape="1">
            <a:blip r:embed="rId5">
              <a:alphaModFix/>
            </a:blip>
            <a:srcRect b="0" l="0" r="0" t="0"/>
            <a:stretch/>
          </p:blipFill>
          <p:spPr>
            <a:xfrm rot="-293505">
              <a:off x="7693006" y="5244292"/>
              <a:ext cx="479355" cy="334896"/>
            </a:xfrm>
            <a:prstGeom prst="rect">
              <a:avLst/>
            </a:prstGeom>
            <a:noFill/>
            <a:ln>
              <a:noFill/>
            </a:ln>
          </p:spPr>
        </p:pic>
        <p:pic>
          <p:nvPicPr>
            <p:cNvPr id="1071" name="Google Shape;1071;p172"/>
            <p:cNvPicPr preferRelativeResize="0"/>
            <p:nvPr/>
          </p:nvPicPr>
          <p:blipFill rotWithShape="1">
            <a:blip r:embed="rId4">
              <a:alphaModFix/>
            </a:blip>
            <a:srcRect b="0" l="0" r="0" t="0"/>
            <a:stretch/>
          </p:blipFill>
          <p:spPr>
            <a:xfrm>
              <a:off x="8020028" y="4889420"/>
              <a:ext cx="1137692" cy="1044640"/>
            </a:xfrm>
            <a:prstGeom prst="rect">
              <a:avLst/>
            </a:prstGeom>
            <a:noFill/>
            <a:ln>
              <a:noFill/>
            </a:ln>
          </p:spPr>
        </p:pic>
        <p:pic>
          <p:nvPicPr>
            <p:cNvPr id="1072" name="Google Shape;1072;p172"/>
            <p:cNvPicPr preferRelativeResize="0"/>
            <p:nvPr/>
          </p:nvPicPr>
          <p:blipFill rotWithShape="1">
            <a:blip r:embed="rId4">
              <a:alphaModFix/>
            </a:blip>
            <a:srcRect b="0" l="0" r="0" t="0"/>
            <a:stretch/>
          </p:blipFill>
          <p:spPr>
            <a:xfrm>
              <a:off x="9010843" y="4889420"/>
              <a:ext cx="1137692" cy="1044640"/>
            </a:xfrm>
            <a:prstGeom prst="rect">
              <a:avLst/>
            </a:prstGeom>
            <a:noFill/>
            <a:ln>
              <a:noFill/>
            </a:ln>
          </p:spPr>
        </p:pic>
        <p:grpSp>
          <p:nvGrpSpPr>
            <p:cNvPr id="1073" name="Google Shape;1073;p172"/>
            <p:cNvGrpSpPr/>
            <p:nvPr/>
          </p:nvGrpSpPr>
          <p:grpSpPr>
            <a:xfrm rot="8103889">
              <a:off x="9938805" y="5013336"/>
              <a:ext cx="797784" cy="438615"/>
              <a:chOff x="10986069" y="4511686"/>
              <a:chExt cx="797791" cy="438619"/>
            </a:xfrm>
          </p:grpSpPr>
          <p:pic>
            <p:nvPicPr>
              <p:cNvPr descr="A white circle with a black border&#10;&#10;AI-generated content may be incorrect." id="1074" name="Google Shape;1074;p172"/>
              <p:cNvPicPr preferRelativeResize="0"/>
              <p:nvPr/>
            </p:nvPicPr>
            <p:blipFill rotWithShape="1">
              <a:blip r:embed="rId5">
                <a:alphaModFix/>
              </a:blip>
              <a:srcRect b="0" l="0" r="0" t="0"/>
              <a:stretch/>
            </p:blipFill>
            <p:spPr>
              <a:xfrm rot="-293505">
                <a:off x="10999475" y="4595581"/>
                <a:ext cx="479355" cy="334896"/>
              </a:xfrm>
              <a:prstGeom prst="rect">
                <a:avLst/>
              </a:prstGeom>
              <a:noFill/>
              <a:ln>
                <a:noFill/>
              </a:ln>
            </p:spPr>
          </p:pic>
          <p:pic>
            <p:nvPicPr>
              <p:cNvPr descr="A red circle with black lines and a black background&#10;&#10;AI-generated content may be incorrect." id="1075" name="Google Shape;1075;p172"/>
              <p:cNvPicPr preferRelativeResize="0"/>
              <p:nvPr/>
            </p:nvPicPr>
            <p:blipFill rotWithShape="1">
              <a:blip r:embed="rId6">
                <a:alphaModFix/>
              </a:blip>
              <a:srcRect b="0" l="0" r="0" t="0"/>
              <a:stretch/>
            </p:blipFill>
            <p:spPr>
              <a:xfrm rot="-168383">
                <a:off x="11340600" y="4522043"/>
                <a:ext cx="433289" cy="417905"/>
              </a:xfrm>
              <a:prstGeom prst="rect">
                <a:avLst/>
              </a:prstGeom>
              <a:noFill/>
              <a:ln>
                <a:noFill/>
              </a:ln>
            </p:spPr>
          </p:pic>
        </p:grpSp>
      </p:grpSp>
      <p:sp>
        <p:nvSpPr>
          <p:cNvPr id="1076" name="Google Shape;1076;p172"/>
          <p:cNvSpPr/>
          <p:nvPr/>
        </p:nvSpPr>
        <p:spPr>
          <a:xfrm>
            <a:off x="4261596" y="3757728"/>
            <a:ext cx="345000" cy="163200"/>
          </a:xfrm>
          <a:prstGeom prst="rightArrow">
            <a:avLst>
              <a:gd fmla="val 50000" name="adj1"/>
              <a:gd fmla="val 50000" name="adj2"/>
            </a:avLst>
          </a:prstGeom>
          <a:solidFill>
            <a:srgbClr val="BFBFBF"/>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77" name="Google Shape;1077;p172"/>
          <p:cNvSpPr txBox="1"/>
          <p:nvPr/>
        </p:nvSpPr>
        <p:spPr>
          <a:xfrm>
            <a:off x="7826780" y="3070818"/>
            <a:ext cx="685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a:t>
            </a:r>
            <a:endParaRPr sz="1100"/>
          </a:p>
        </p:txBody>
      </p:sp>
      <p:sp>
        <p:nvSpPr>
          <p:cNvPr id="1078" name="Google Shape;1078;p172"/>
          <p:cNvSpPr/>
          <p:nvPr/>
        </p:nvSpPr>
        <p:spPr>
          <a:xfrm flipH="1" rot="10800000">
            <a:off x="1932167" y="4311451"/>
            <a:ext cx="5161500" cy="570900"/>
          </a:xfrm>
          <a:prstGeom prst="bentArrow">
            <a:avLst>
              <a:gd fmla="val 4107" name="adj1"/>
              <a:gd fmla="val 25000" name="adj2"/>
              <a:gd fmla="val 25000" name="adj3"/>
              <a:gd fmla="val 43750" name="adj4"/>
            </a:avLst>
          </a:prstGeom>
          <a:solidFill>
            <a:srgbClr val="BFBFBF"/>
          </a:solidFill>
          <a:ln cap="flat" cmpd="sng" w="9525">
            <a:solidFill>
              <a:srgbClr val="A5A5A5"/>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079" name="Google Shape;1079;p172"/>
          <p:cNvSpPr/>
          <p:nvPr/>
        </p:nvSpPr>
        <p:spPr>
          <a:xfrm flipH="1" rot="10800000">
            <a:off x="2464657" y="4285083"/>
            <a:ext cx="1114200" cy="552900"/>
          </a:xfrm>
          <a:prstGeom prst="bentArrow">
            <a:avLst>
              <a:gd fmla="val 3681" name="adj1"/>
              <a:gd fmla="val 16091" name="adj2"/>
              <a:gd fmla="val 25000" name="adj3"/>
              <a:gd fmla="val 42985" name="adj4"/>
            </a:avLst>
          </a:prstGeom>
          <a:solidFill>
            <a:srgbClr val="BFBFBF"/>
          </a:solidFill>
          <a:ln cap="flat" cmpd="sng" w="9525">
            <a:solidFill>
              <a:srgbClr val="A5A5A5"/>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080" name="Google Shape;1080;p172"/>
          <p:cNvSpPr txBox="1"/>
          <p:nvPr/>
        </p:nvSpPr>
        <p:spPr>
          <a:xfrm>
            <a:off x="3825541" y="4761260"/>
            <a:ext cx="42126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Dehydration Synthesis</a:t>
            </a:r>
            <a:endParaRPr sz="1100"/>
          </a:p>
        </p:txBody>
      </p:sp>
      <p:sp>
        <p:nvSpPr>
          <p:cNvPr id="1081" name="Google Shape;1081;p172"/>
          <p:cNvSpPr/>
          <p:nvPr/>
        </p:nvSpPr>
        <p:spPr>
          <a:xfrm>
            <a:off x="2097803" y="4135201"/>
            <a:ext cx="226500" cy="226500"/>
          </a:xfrm>
          <a:prstGeom prst="ellipse">
            <a:avLst/>
          </a:prstGeom>
          <a:noFill/>
          <a:ln cap="flat" cmpd="sng" w="28575">
            <a:solidFill>
              <a:srgbClr val="1EAC4C"/>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82" name="Google Shape;1082;p172"/>
          <p:cNvSpPr/>
          <p:nvPr/>
        </p:nvSpPr>
        <p:spPr>
          <a:xfrm>
            <a:off x="1856705" y="3959383"/>
            <a:ext cx="295200" cy="306900"/>
          </a:xfrm>
          <a:prstGeom prst="ellipse">
            <a:avLst/>
          </a:prstGeom>
          <a:noFill/>
          <a:ln cap="flat" cmpd="sng" w="28575">
            <a:solidFill>
              <a:srgbClr val="00B05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83" name="Google Shape;1083;p172"/>
          <p:cNvSpPr/>
          <p:nvPr/>
        </p:nvSpPr>
        <p:spPr>
          <a:xfrm>
            <a:off x="2426441" y="4002865"/>
            <a:ext cx="226500" cy="226500"/>
          </a:xfrm>
          <a:prstGeom prst="ellipse">
            <a:avLst/>
          </a:prstGeom>
          <a:noFill/>
          <a:ln cap="flat" cmpd="sng" w="28575">
            <a:solidFill>
              <a:srgbClr val="1EAC4C"/>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84" name="Google Shape;1084;p172"/>
          <p:cNvSpPr/>
          <p:nvPr/>
        </p:nvSpPr>
        <p:spPr>
          <a:xfrm>
            <a:off x="7265904" y="4594385"/>
            <a:ext cx="226500" cy="226500"/>
          </a:xfrm>
          <a:prstGeom prst="ellipse">
            <a:avLst/>
          </a:prstGeom>
          <a:noFill/>
          <a:ln cap="flat" cmpd="sng" w="28575">
            <a:solidFill>
              <a:srgbClr val="1EAC4C"/>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85" name="Google Shape;1085;p172"/>
          <p:cNvSpPr/>
          <p:nvPr/>
        </p:nvSpPr>
        <p:spPr>
          <a:xfrm>
            <a:off x="7782104" y="4700701"/>
            <a:ext cx="226500" cy="226500"/>
          </a:xfrm>
          <a:prstGeom prst="ellipse">
            <a:avLst/>
          </a:prstGeom>
          <a:noFill/>
          <a:ln cap="flat" cmpd="sng" w="28575">
            <a:solidFill>
              <a:srgbClr val="1EAC4C"/>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86" name="Google Shape;1086;p172"/>
          <p:cNvSpPr/>
          <p:nvPr/>
        </p:nvSpPr>
        <p:spPr>
          <a:xfrm>
            <a:off x="7505228" y="4507217"/>
            <a:ext cx="295200" cy="306900"/>
          </a:xfrm>
          <a:prstGeom prst="ellipse">
            <a:avLst/>
          </a:prstGeom>
          <a:noFill/>
          <a:ln cap="flat" cmpd="sng" w="28575">
            <a:solidFill>
              <a:srgbClr val="00B05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0" name="Shape 1090"/>
        <p:cNvGrpSpPr/>
        <p:nvPr/>
      </p:nvGrpSpPr>
      <p:grpSpPr>
        <a:xfrm>
          <a:off x="0" y="0"/>
          <a:ext cx="0" cy="0"/>
          <a:chOff x="0" y="0"/>
          <a:chExt cx="0" cy="0"/>
        </a:xfrm>
      </p:grpSpPr>
      <p:sp>
        <p:nvSpPr>
          <p:cNvPr id="1091" name="Google Shape;1091;p173"/>
          <p:cNvSpPr/>
          <p:nvPr/>
        </p:nvSpPr>
        <p:spPr>
          <a:xfrm>
            <a:off x="5039916" y="1118120"/>
            <a:ext cx="2847900" cy="1952700"/>
          </a:xfrm>
          <a:prstGeom prst="roundRect">
            <a:avLst>
              <a:gd fmla="val 16667" name="adj"/>
            </a:avLst>
          </a:prstGeom>
          <a:solidFill>
            <a:srgbClr val="F2F2F2"/>
          </a:solidFill>
          <a:ln cap="flat" cmpd="sng" w="2857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092" name="Google Shape;1092;p173"/>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1093" name="Google Shape;1093;p173"/>
          <p:cNvSpPr/>
          <p:nvPr/>
        </p:nvSpPr>
        <p:spPr>
          <a:xfrm>
            <a:off x="2747422" y="510237"/>
            <a:ext cx="3255000" cy="4195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id="1094" name="Google Shape;1094;p173"/>
          <p:cNvPicPr preferRelativeResize="0"/>
          <p:nvPr/>
        </p:nvPicPr>
        <p:blipFill rotWithShape="1">
          <a:blip r:embed="rId3">
            <a:alphaModFix/>
          </a:blip>
          <a:srcRect b="0" l="0" r="0" t="0"/>
          <a:stretch/>
        </p:blipFill>
        <p:spPr>
          <a:xfrm>
            <a:off x="730539" y="533104"/>
            <a:ext cx="3259932" cy="4200526"/>
          </a:xfrm>
          <a:prstGeom prst="rect">
            <a:avLst/>
          </a:prstGeom>
          <a:noFill/>
          <a:ln>
            <a:noFill/>
          </a:ln>
        </p:spPr>
      </p:pic>
      <p:sp>
        <p:nvSpPr>
          <p:cNvPr id="1095" name="Google Shape;1095;p173"/>
          <p:cNvSpPr txBox="1"/>
          <p:nvPr/>
        </p:nvSpPr>
        <p:spPr>
          <a:xfrm>
            <a:off x="3021745" y="378254"/>
            <a:ext cx="2578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Amino Acids</a:t>
            </a:r>
            <a:endParaRPr sz="1100"/>
          </a:p>
        </p:txBody>
      </p:sp>
      <p:pic>
        <p:nvPicPr>
          <p:cNvPr id="1096" name="Google Shape;1096;p173"/>
          <p:cNvPicPr preferRelativeResize="0"/>
          <p:nvPr/>
        </p:nvPicPr>
        <p:blipFill rotWithShape="1">
          <a:blip r:embed="rId4">
            <a:alphaModFix/>
          </a:blip>
          <a:srcRect b="0" l="0" r="0" t="0"/>
          <a:stretch/>
        </p:blipFill>
        <p:spPr>
          <a:xfrm>
            <a:off x="5972342" y="2020347"/>
            <a:ext cx="853269" cy="783480"/>
          </a:xfrm>
          <a:prstGeom prst="rect">
            <a:avLst/>
          </a:prstGeom>
          <a:noFill/>
          <a:ln>
            <a:noFill/>
          </a:ln>
        </p:spPr>
      </p:pic>
      <p:grpSp>
        <p:nvGrpSpPr>
          <p:cNvPr id="1097" name="Google Shape;1097;p173"/>
          <p:cNvGrpSpPr/>
          <p:nvPr/>
        </p:nvGrpSpPr>
        <p:grpSpPr>
          <a:xfrm rot="3443185">
            <a:off x="6999020" y="2222051"/>
            <a:ext cx="629350" cy="488343"/>
            <a:chOff x="8278175" y="1471533"/>
            <a:chExt cx="839191" cy="651168"/>
          </a:xfrm>
        </p:grpSpPr>
        <p:pic>
          <p:nvPicPr>
            <p:cNvPr descr="A white circle with a black border&#10;&#10;AI-generated content may be incorrect." id="1098" name="Google Shape;1098;p173"/>
            <p:cNvPicPr preferRelativeResize="0"/>
            <p:nvPr/>
          </p:nvPicPr>
          <p:blipFill rotWithShape="1">
            <a:blip r:embed="rId5">
              <a:alphaModFix/>
            </a:blip>
            <a:srcRect b="0" l="0" r="0" t="0"/>
            <a:stretch/>
          </p:blipFill>
          <p:spPr>
            <a:xfrm rot="9409830">
              <a:off x="8591459" y="1552329"/>
              <a:ext cx="479355" cy="334896"/>
            </a:xfrm>
            <a:prstGeom prst="rect">
              <a:avLst/>
            </a:prstGeom>
            <a:noFill/>
            <a:ln>
              <a:noFill/>
            </a:ln>
          </p:spPr>
        </p:pic>
        <p:pic>
          <p:nvPicPr>
            <p:cNvPr descr="A red circle with black lines and a black background&#10;&#10;AI-generated content may be incorrect." id="1099" name="Google Shape;1099;p173"/>
            <p:cNvPicPr preferRelativeResize="0"/>
            <p:nvPr/>
          </p:nvPicPr>
          <p:blipFill rotWithShape="1">
            <a:blip r:embed="rId6">
              <a:alphaModFix/>
            </a:blip>
            <a:srcRect b="0" l="0" r="0" t="0"/>
            <a:stretch/>
          </p:blipFill>
          <p:spPr>
            <a:xfrm rot="-3636647">
              <a:off x="8349908" y="1622444"/>
              <a:ext cx="433289" cy="417905"/>
            </a:xfrm>
            <a:prstGeom prst="rect">
              <a:avLst/>
            </a:prstGeom>
            <a:noFill/>
            <a:ln>
              <a:noFill/>
            </a:ln>
          </p:spPr>
        </p:pic>
      </p:grpSp>
      <p:pic>
        <p:nvPicPr>
          <p:cNvPr descr="A white circle with a black border&#10;&#10;AI-generated content may be incorrect." id="1100" name="Google Shape;1100;p173"/>
          <p:cNvPicPr preferRelativeResize="0"/>
          <p:nvPr/>
        </p:nvPicPr>
        <p:blipFill rotWithShape="1">
          <a:blip r:embed="rId5">
            <a:alphaModFix/>
          </a:blip>
          <a:srcRect b="0" l="0" r="0" t="0"/>
          <a:stretch/>
        </p:blipFill>
        <p:spPr>
          <a:xfrm rot="-293505">
            <a:off x="5271205" y="2297244"/>
            <a:ext cx="359516" cy="251172"/>
          </a:xfrm>
          <a:prstGeom prst="rect">
            <a:avLst/>
          </a:prstGeom>
          <a:noFill/>
          <a:ln>
            <a:noFill/>
          </a:ln>
        </p:spPr>
      </p:pic>
      <p:pic>
        <p:nvPicPr>
          <p:cNvPr descr="A yellow rectangular object with a black letter&#10;&#10;AI-generated content may be incorrect." id="1101" name="Google Shape;1101;p173"/>
          <p:cNvPicPr preferRelativeResize="0"/>
          <p:nvPr/>
        </p:nvPicPr>
        <p:blipFill rotWithShape="1">
          <a:blip r:embed="rId7">
            <a:alphaModFix/>
          </a:blip>
          <a:srcRect b="0" l="0" r="0" t="0"/>
          <a:stretch/>
        </p:blipFill>
        <p:spPr>
          <a:xfrm>
            <a:off x="6120976" y="1264993"/>
            <a:ext cx="421419" cy="559757"/>
          </a:xfrm>
          <a:prstGeom prst="rect">
            <a:avLst/>
          </a:prstGeom>
          <a:noFill/>
          <a:ln>
            <a:noFill/>
          </a:ln>
        </p:spPr>
      </p:pic>
      <p:grpSp>
        <p:nvGrpSpPr>
          <p:cNvPr id="1102" name="Google Shape;1102;p173"/>
          <p:cNvGrpSpPr/>
          <p:nvPr/>
        </p:nvGrpSpPr>
        <p:grpSpPr>
          <a:xfrm>
            <a:off x="7225605" y="4495013"/>
            <a:ext cx="848435" cy="489721"/>
            <a:chOff x="10492895" y="5281099"/>
            <a:chExt cx="1131247" cy="652961"/>
          </a:xfrm>
        </p:grpSpPr>
        <p:pic>
          <p:nvPicPr>
            <p:cNvPr descr="A white circle with a black border&#10;&#10;AI-generated content may be incorrect." id="1103" name="Google Shape;1103;p173"/>
            <p:cNvPicPr preferRelativeResize="0"/>
            <p:nvPr/>
          </p:nvPicPr>
          <p:blipFill rotWithShape="1">
            <a:blip r:embed="rId5">
              <a:alphaModFix/>
            </a:blip>
            <a:srcRect b="0" l="0" r="0" t="0"/>
            <a:stretch/>
          </p:blipFill>
          <p:spPr>
            <a:xfrm rot="-573842">
              <a:off x="10517385" y="5388389"/>
              <a:ext cx="479355" cy="334896"/>
            </a:xfrm>
            <a:prstGeom prst="rect">
              <a:avLst/>
            </a:prstGeom>
            <a:noFill/>
            <a:ln>
              <a:noFill/>
            </a:ln>
          </p:spPr>
        </p:pic>
        <p:pic>
          <p:nvPicPr>
            <p:cNvPr descr="A white circle with a black border&#10;&#10;AI-generated content may be incorrect." id="1104" name="Google Shape;1104;p173"/>
            <p:cNvPicPr preferRelativeResize="0"/>
            <p:nvPr/>
          </p:nvPicPr>
          <p:blipFill rotWithShape="1">
            <a:blip r:embed="rId5">
              <a:alphaModFix/>
            </a:blip>
            <a:srcRect b="0" l="0" r="0" t="0"/>
            <a:stretch/>
          </p:blipFill>
          <p:spPr>
            <a:xfrm rot="-8746871">
              <a:off x="11092111" y="5493366"/>
              <a:ext cx="479355" cy="334896"/>
            </a:xfrm>
            <a:prstGeom prst="rect">
              <a:avLst/>
            </a:prstGeom>
            <a:noFill/>
            <a:ln>
              <a:noFill/>
            </a:ln>
          </p:spPr>
        </p:pic>
        <p:pic>
          <p:nvPicPr>
            <p:cNvPr descr="A red circle with black lines and a black background&#10;&#10;AI-generated content may be incorrect." id="1105" name="Google Shape;1105;p173"/>
            <p:cNvPicPr preferRelativeResize="0"/>
            <p:nvPr/>
          </p:nvPicPr>
          <p:blipFill rotWithShape="1">
            <a:blip r:embed="rId6">
              <a:alphaModFix/>
            </a:blip>
            <a:srcRect b="0" l="0" r="0" t="0"/>
            <a:stretch/>
          </p:blipFill>
          <p:spPr>
            <a:xfrm rot="-193348">
              <a:off x="10844235" y="5292947"/>
              <a:ext cx="433289" cy="417905"/>
            </a:xfrm>
            <a:prstGeom prst="rect">
              <a:avLst/>
            </a:prstGeom>
            <a:noFill/>
            <a:ln>
              <a:noFill/>
            </a:ln>
          </p:spPr>
        </p:pic>
      </p:grpSp>
      <p:pic>
        <p:nvPicPr>
          <p:cNvPr descr="A red rectangular object with a black letter&#10;&#10;AI-generated content may be incorrect." id="1106" name="Google Shape;1106;p173"/>
          <p:cNvPicPr preferRelativeResize="0"/>
          <p:nvPr/>
        </p:nvPicPr>
        <p:blipFill rotWithShape="1">
          <a:blip r:embed="rId8">
            <a:alphaModFix/>
          </a:blip>
          <a:srcRect b="0" l="0" r="0" t="0"/>
          <a:stretch/>
        </p:blipFill>
        <p:spPr>
          <a:xfrm>
            <a:off x="5523469" y="3337013"/>
            <a:ext cx="408355" cy="542404"/>
          </a:xfrm>
          <a:prstGeom prst="rect">
            <a:avLst/>
          </a:prstGeom>
          <a:noFill/>
          <a:ln>
            <a:noFill/>
          </a:ln>
        </p:spPr>
      </p:pic>
      <p:pic>
        <p:nvPicPr>
          <p:cNvPr id="1107" name="Google Shape;1107;p173"/>
          <p:cNvPicPr preferRelativeResize="0"/>
          <p:nvPr/>
        </p:nvPicPr>
        <p:blipFill rotWithShape="1">
          <a:blip r:embed="rId9">
            <a:alphaModFix/>
          </a:blip>
          <a:srcRect b="60812" l="34296" r="60037" t="24576"/>
          <a:stretch/>
        </p:blipFill>
        <p:spPr>
          <a:xfrm>
            <a:off x="6222197" y="3229338"/>
            <a:ext cx="483342" cy="830884"/>
          </a:xfrm>
          <a:prstGeom prst="rect">
            <a:avLst/>
          </a:prstGeom>
          <a:noFill/>
          <a:ln>
            <a:noFill/>
          </a:ln>
        </p:spPr>
      </p:pic>
      <p:grpSp>
        <p:nvGrpSpPr>
          <p:cNvPr id="1108" name="Google Shape;1108;p173"/>
          <p:cNvGrpSpPr/>
          <p:nvPr/>
        </p:nvGrpSpPr>
        <p:grpSpPr>
          <a:xfrm>
            <a:off x="5123173" y="3645986"/>
            <a:ext cx="2321530" cy="853804"/>
            <a:chOff x="7679600" y="4795655"/>
            <a:chExt cx="3095373" cy="1138405"/>
          </a:xfrm>
        </p:grpSpPr>
        <p:pic>
          <p:nvPicPr>
            <p:cNvPr descr="A white circle with a black border&#10;&#10;AI-generated content may be incorrect." id="1109" name="Google Shape;1109;p173"/>
            <p:cNvPicPr preferRelativeResize="0"/>
            <p:nvPr/>
          </p:nvPicPr>
          <p:blipFill rotWithShape="1">
            <a:blip r:embed="rId5">
              <a:alphaModFix/>
            </a:blip>
            <a:srcRect b="0" l="0" r="0" t="0"/>
            <a:stretch/>
          </p:blipFill>
          <p:spPr>
            <a:xfrm rot="-293505">
              <a:off x="7693006" y="5244292"/>
              <a:ext cx="479355" cy="334896"/>
            </a:xfrm>
            <a:prstGeom prst="rect">
              <a:avLst/>
            </a:prstGeom>
            <a:noFill/>
            <a:ln>
              <a:noFill/>
            </a:ln>
          </p:spPr>
        </p:pic>
        <p:pic>
          <p:nvPicPr>
            <p:cNvPr id="1110" name="Google Shape;1110;p173"/>
            <p:cNvPicPr preferRelativeResize="0"/>
            <p:nvPr/>
          </p:nvPicPr>
          <p:blipFill rotWithShape="1">
            <a:blip r:embed="rId4">
              <a:alphaModFix/>
            </a:blip>
            <a:srcRect b="0" l="0" r="0" t="0"/>
            <a:stretch/>
          </p:blipFill>
          <p:spPr>
            <a:xfrm>
              <a:off x="8020028" y="4889420"/>
              <a:ext cx="1137692" cy="1044640"/>
            </a:xfrm>
            <a:prstGeom prst="rect">
              <a:avLst/>
            </a:prstGeom>
            <a:noFill/>
            <a:ln>
              <a:noFill/>
            </a:ln>
          </p:spPr>
        </p:pic>
        <p:pic>
          <p:nvPicPr>
            <p:cNvPr id="1111" name="Google Shape;1111;p173"/>
            <p:cNvPicPr preferRelativeResize="0"/>
            <p:nvPr/>
          </p:nvPicPr>
          <p:blipFill rotWithShape="1">
            <a:blip r:embed="rId4">
              <a:alphaModFix/>
            </a:blip>
            <a:srcRect b="0" l="0" r="0" t="0"/>
            <a:stretch/>
          </p:blipFill>
          <p:spPr>
            <a:xfrm>
              <a:off x="9010843" y="4889420"/>
              <a:ext cx="1137692" cy="1044640"/>
            </a:xfrm>
            <a:prstGeom prst="rect">
              <a:avLst/>
            </a:prstGeom>
            <a:noFill/>
            <a:ln>
              <a:noFill/>
            </a:ln>
          </p:spPr>
        </p:pic>
        <p:grpSp>
          <p:nvGrpSpPr>
            <p:cNvPr id="1112" name="Google Shape;1112;p173"/>
            <p:cNvGrpSpPr/>
            <p:nvPr/>
          </p:nvGrpSpPr>
          <p:grpSpPr>
            <a:xfrm rot="8103889">
              <a:off x="9938805" y="5013336"/>
              <a:ext cx="797784" cy="438615"/>
              <a:chOff x="10986069" y="4511686"/>
              <a:chExt cx="797791" cy="438619"/>
            </a:xfrm>
          </p:grpSpPr>
          <p:pic>
            <p:nvPicPr>
              <p:cNvPr descr="A white circle with a black border&#10;&#10;AI-generated content may be incorrect." id="1113" name="Google Shape;1113;p173"/>
              <p:cNvPicPr preferRelativeResize="0"/>
              <p:nvPr/>
            </p:nvPicPr>
            <p:blipFill rotWithShape="1">
              <a:blip r:embed="rId5">
                <a:alphaModFix/>
              </a:blip>
              <a:srcRect b="0" l="0" r="0" t="0"/>
              <a:stretch/>
            </p:blipFill>
            <p:spPr>
              <a:xfrm rot="-293505">
                <a:off x="10999475" y="4595581"/>
                <a:ext cx="479355" cy="334896"/>
              </a:xfrm>
              <a:prstGeom prst="rect">
                <a:avLst/>
              </a:prstGeom>
              <a:noFill/>
              <a:ln>
                <a:noFill/>
              </a:ln>
            </p:spPr>
          </p:pic>
          <p:pic>
            <p:nvPicPr>
              <p:cNvPr descr="A red circle with black lines and a black background&#10;&#10;AI-generated content may be incorrect." id="1114" name="Google Shape;1114;p173"/>
              <p:cNvPicPr preferRelativeResize="0"/>
              <p:nvPr/>
            </p:nvPicPr>
            <p:blipFill rotWithShape="1">
              <a:blip r:embed="rId6">
                <a:alphaModFix/>
              </a:blip>
              <a:srcRect b="0" l="0" r="0" t="0"/>
              <a:stretch/>
            </p:blipFill>
            <p:spPr>
              <a:xfrm rot="-168383">
                <a:off x="11340600" y="4522043"/>
                <a:ext cx="433289" cy="417905"/>
              </a:xfrm>
              <a:prstGeom prst="rect">
                <a:avLst/>
              </a:prstGeom>
              <a:noFill/>
              <a:ln>
                <a:noFill/>
              </a:ln>
            </p:spPr>
          </p:pic>
        </p:grpSp>
      </p:grpSp>
      <p:sp>
        <p:nvSpPr>
          <p:cNvPr id="1115" name="Google Shape;1115;p173"/>
          <p:cNvSpPr/>
          <p:nvPr/>
        </p:nvSpPr>
        <p:spPr>
          <a:xfrm>
            <a:off x="4261596" y="3757728"/>
            <a:ext cx="345000" cy="163200"/>
          </a:xfrm>
          <a:prstGeom prst="rightArrow">
            <a:avLst>
              <a:gd fmla="val 50000" name="adj1"/>
              <a:gd fmla="val 50000" name="adj2"/>
            </a:avLst>
          </a:prstGeom>
          <a:solidFill>
            <a:srgbClr val="BFBFBF"/>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16" name="Google Shape;1116;p173"/>
          <p:cNvSpPr txBox="1"/>
          <p:nvPr/>
        </p:nvSpPr>
        <p:spPr>
          <a:xfrm>
            <a:off x="7826780" y="3070818"/>
            <a:ext cx="685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a:t>
            </a:r>
            <a:endParaRPr sz="1100"/>
          </a:p>
        </p:txBody>
      </p:sp>
      <p:sp>
        <p:nvSpPr>
          <p:cNvPr id="1117" name="Google Shape;1117;p173"/>
          <p:cNvSpPr/>
          <p:nvPr/>
        </p:nvSpPr>
        <p:spPr>
          <a:xfrm flipH="1" rot="10800000">
            <a:off x="1932167" y="4311451"/>
            <a:ext cx="5161500" cy="570900"/>
          </a:xfrm>
          <a:prstGeom prst="bentArrow">
            <a:avLst>
              <a:gd fmla="val 4107" name="adj1"/>
              <a:gd fmla="val 25000" name="adj2"/>
              <a:gd fmla="val 25000" name="adj3"/>
              <a:gd fmla="val 43750" name="adj4"/>
            </a:avLst>
          </a:prstGeom>
          <a:solidFill>
            <a:srgbClr val="BFBFBF"/>
          </a:solidFill>
          <a:ln cap="flat" cmpd="sng" w="9525">
            <a:solidFill>
              <a:srgbClr val="A5A5A5"/>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118" name="Google Shape;1118;p173"/>
          <p:cNvSpPr/>
          <p:nvPr/>
        </p:nvSpPr>
        <p:spPr>
          <a:xfrm flipH="1" rot="10800000">
            <a:off x="2464657" y="4285083"/>
            <a:ext cx="1114200" cy="552900"/>
          </a:xfrm>
          <a:prstGeom prst="bentArrow">
            <a:avLst>
              <a:gd fmla="val 3681" name="adj1"/>
              <a:gd fmla="val 16091" name="adj2"/>
              <a:gd fmla="val 25000" name="adj3"/>
              <a:gd fmla="val 42985" name="adj4"/>
            </a:avLst>
          </a:prstGeom>
          <a:solidFill>
            <a:srgbClr val="BFBFBF"/>
          </a:solidFill>
          <a:ln cap="flat" cmpd="sng" w="9525">
            <a:solidFill>
              <a:srgbClr val="A5A5A5"/>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119" name="Google Shape;1119;p173"/>
          <p:cNvSpPr txBox="1"/>
          <p:nvPr/>
        </p:nvSpPr>
        <p:spPr>
          <a:xfrm>
            <a:off x="3825541" y="4761260"/>
            <a:ext cx="42126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Dehydration Synthesis</a:t>
            </a:r>
            <a:endParaRPr sz="1100"/>
          </a:p>
        </p:txBody>
      </p:sp>
      <p:sp>
        <p:nvSpPr>
          <p:cNvPr id="1120" name="Google Shape;1120;p173"/>
          <p:cNvSpPr/>
          <p:nvPr/>
        </p:nvSpPr>
        <p:spPr>
          <a:xfrm>
            <a:off x="2655509" y="3977843"/>
            <a:ext cx="266100" cy="276900"/>
          </a:xfrm>
          <a:prstGeom prst="ellipse">
            <a:avLst/>
          </a:prstGeom>
          <a:noFill/>
          <a:ln cap="flat" cmpd="sng" w="28575">
            <a:solidFill>
              <a:srgbClr val="1EAC4C"/>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21" name="Google Shape;1121;p173"/>
          <p:cNvSpPr/>
          <p:nvPr/>
        </p:nvSpPr>
        <p:spPr>
          <a:xfrm>
            <a:off x="1580147" y="3954654"/>
            <a:ext cx="279900" cy="282000"/>
          </a:xfrm>
          <a:prstGeom prst="ellipse">
            <a:avLst/>
          </a:prstGeom>
          <a:noFill/>
          <a:ln cap="flat" cmpd="sng" w="28575">
            <a:solidFill>
              <a:srgbClr val="00B05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22" name="Google Shape;1122;p173"/>
          <p:cNvSpPr/>
          <p:nvPr/>
        </p:nvSpPr>
        <p:spPr>
          <a:xfrm>
            <a:off x="6128747" y="3959872"/>
            <a:ext cx="266100" cy="276900"/>
          </a:xfrm>
          <a:prstGeom prst="ellipse">
            <a:avLst/>
          </a:prstGeom>
          <a:noFill/>
          <a:ln cap="flat" cmpd="sng" w="28575">
            <a:solidFill>
              <a:srgbClr val="1EAC4C"/>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23" name="Google Shape;1123;p173"/>
          <p:cNvSpPr/>
          <p:nvPr/>
        </p:nvSpPr>
        <p:spPr>
          <a:xfrm>
            <a:off x="5837235" y="3950293"/>
            <a:ext cx="279900" cy="282000"/>
          </a:xfrm>
          <a:prstGeom prst="ellipse">
            <a:avLst/>
          </a:prstGeom>
          <a:noFill/>
          <a:ln cap="flat" cmpd="sng" w="28575">
            <a:solidFill>
              <a:srgbClr val="1EAC4C"/>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7" name="Shape 1127"/>
        <p:cNvGrpSpPr/>
        <p:nvPr/>
      </p:nvGrpSpPr>
      <p:grpSpPr>
        <a:xfrm>
          <a:off x="0" y="0"/>
          <a:ext cx="0" cy="0"/>
          <a:chOff x="0" y="0"/>
          <a:chExt cx="0" cy="0"/>
        </a:xfrm>
      </p:grpSpPr>
      <p:sp>
        <p:nvSpPr>
          <p:cNvPr id="1128" name="Google Shape;1128;p174"/>
          <p:cNvSpPr/>
          <p:nvPr/>
        </p:nvSpPr>
        <p:spPr>
          <a:xfrm>
            <a:off x="5039916" y="1118120"/>
            <a:ext cx="2847900" cy="1952700"/>
          </a:xfrm>
          <a:prstGeom prst="roundRect">
            <a:avLst>
              <a:gd fmla="val 16667" name="adj"/>
            </a:avLst>
          </a:prstGeom>
          <a:solidFill>
            <a:srgbClr val="F2F2F2"/>
          </a:solidFill>
          <a:ln cap="flat" cmpd="sng" w="2857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29" name="Google Shape;1129;p17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1130" name="Google Shape;1130;p174"/>
          <p:cNvSpPr/>
          <p:nvPr/>
        </p:nvSpPr>
        <p:spPr>
          <a:xfrm>
            <a:off x="2747422" y="510237"/>
            <a:ext cx="3255000" cy="4195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id="1131" name="Google Shape;1131;p174"/>
          <p:cNvPicPr preferRelativeResize="0"/>
          <p:nvPr/>
        </p:nvPicPr>
        <p:blipFill rotWithShape="1">
          <a:blip r:embed="rId3">
            <a:alphaModFix/>
          </a:blip>
          <a:srcRect b="0" l="0" r="0" t="0"/>
          <a:stretch/>
        </p:blipFill>
        <p:spPr>
          <a:xfrm>
            <a:off x="730539" y="533104"/>
            <a:ext cx="3259932" cy="4200526"/>
          </a:xfrm>
          <a:prstGeom prst="rect">
            <a:avLst/>
          </a:prstGeom>
          <a:noFill/>
          <a:ln>
            <a:noFill/>
          </a:ln>
        </p:spPr>
      </p:pic>
      <p:sp>
        <p:nvSpPr>
          <p:cNvPr id="1132" name="Google Shape;1132;p174"/>
          <p:cNvSpPr txBox="1"/>
          <p:nvPr/>
        </p:nvSpPr>
        <p:spPr>
          <a:xfrm>
            <a:off x="3021745" y="378254"/>
            <a:ext cx="2578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Amino Acids</a:t>
            </a:r>
            <a:endParaRPr sz="1100"/>
          </a:p>
        </p:txBody>
      </p:sp>
      <p:pic>
        <p:nvPicPr>
          <p:cNvPr id="1133" name="Google Shape;1133;p174"/>
          <p:cNvPicPr preferRelativeResize="0"/>
          <p:nvPr/>
        </p:nvPicPr>
        <p:blipFill rotWithShape="1">
          <a:blip r:embed="rId4">
            <a:alphaModFix/>
          </a:blip>
          <a:srcRect b="0" l="0" r="0" t="0"/>
          <a:stretch/>
        </p:blipFill>
        <p:spPr>
          <a:xfrm>
            <a:off x="5972342" y="2020347"/>
            <a:ext cx="853269" cy="783480"/>
          </a:xfrm>
          <a:prstGeom prst="rect">
            <a:avLst/>
          </a:prstGeom>
          <a:noFill/>
          <a:ln>
            <a:noFill/>
          </a:ln>
        </p:spPr>
      </p:pic>
      <p:grpSp>
        <p:nvGrpSpPr>
          <p:cNvPr id="1134" name="Google Shape;1134;p174"/>
          <p:cNvGrpSpPr/>
          <p:nvPr/>
        </p:nvGrpSpPr>
        <p:grpSpPr>
          <a:xfrm rot="3443185">
            <a:off x="6999020" y="2222051"/>
            <a:ext cx="629350" cy="488343"/>
            <a:chOff x="8278175" y="1471533"/>
            <a:chExt cx="839191" cy="651168"/>
          </a:xfrm>
        </p:grpSpPr>
        <p:pic>
          <p:nvPicPr>
            <p:cNvPr descr="A white circle with a black border&#10;&#10;AI-generated content may be incorrect." id="1135" name="Google Shape;1135;p174"/>
            <p:cNvPicPr preferRelativeResize="0"/>
            <p:nvPr/>
          </p:nvPicPr>
          <p:blipFill rotWithShape="1">
            <a:blip r:embed="rId5">
              <a:alphaModFix/>
            </a:blip>
            <a:srcRect b="0" l="0" r="0" t="0"/>
            <a:stretch/>
          </p:blipFill>
          <p:spPr>
            <a:xfrm rot="9409830">
              <a:off x="8591459" y="1552329"/>
              <a:ext cx="479355" cy="334896"/>
            </a:xfrm>
            <a:prstGeom prst="rect">
              <a:avLst/>
            </a:prstGeom>
            <a:noFill/>
            <a:ln>
              <a:noFill/>
            </a:ln>
          </p:spPr>
        </p:pic>
        <p:pic>
          <p:nvPicPr>
            <p:cNvPr descr="A red circle with black lines and a black background&#10;&#10;AI-generated content may be incorrect." id="1136" name="Google Shape;1136;p174"/>
            <p:cNvPicPr preferRelativeResize="0"/>
            <p:nvPr/>
          </p:nvPicPr>
          <p:blipFill rotWithShape="1">
            <a:blip r:embed="rId6">
              <a:alphaModFix/>
            </a:blip>
            <a:srcRect b="0" l="0" r="0" t="0"/>
            <a:stretch/>
          </p:blipFill>
          <p:spPr>
            <a:xfrm rot="-3636647">
              <a:off x="8349908" y="1622444"/>
              <a:ext cx="433289" cy="417905"/>
            </a:xfrm>
            <a:prstGeom prst="rect">
              <a:avLst/>
            </a:prstGeom>
            <a:noFill/>
            <a:ln>
              <a:noFill/>
            </a:ln>
          </p:spPr>
        </p:pic>
      </p:grpSp>
      <p:pic>
        <p:nvPicPr>
          <p:cNvPr descr="A white circle with a black border&#10;&#10;AI-generated content may be incorrect." id="1137" name="Google Shape;1137;p174"/>
          <p:cNvPicPr preferRelativeResize="0"/>
          <p:nvPr/>
        </p:nvPicPr>
        <p:blipFill rotWithShape="1">
          <a:blip r:embed="rId5">
            <a:alphaModFix/>
          </a:blip>
          <a:srcRect b="0" l="0" r="0" t="0"/>
          <a:stretch/>
        </p:blipFill>
        <p:spPr>
          <a:xfrm rot="-293505">
            <a:off x="5271205" y="2297244"/>
            <a:ext cx="359516" cy="251172"/>
          </a:xfrm>
          <a:prstGeom prst="rect">
            <a:avLst/>
          </a:prstGeom>
          <a:noFill/>
          <a:ln>
            <a:noFill/>
          </a:ln>
        </p:spPr>
      </p:pic>
      <p:pic>
        <p:nvPicPr>
          <p:cNvPr descr="A yellow rectangular object with a black letter&#10;&#10;AI-generated content may be incorrect." id="1138" name="Google Shape;1138;p174"/>
          <p:cNvPicPr preferRelativeResize="0"/>
          <p:nvPr/>
        </p:nvPicPr>
        <p:blipFill rotWithShape="1">
          <a:blip r:embed="rId7">
            <a:alphaModFix/>
          </a:blip>
          <a:srcRect b="0" l="0" r="0" t="0"/>
          <a:stretch/>
        </p:blipFill>
        <p:spPr>
          <a:xfrm>
            <a:off x="6120976" y="1264993"/>
            <a:ext cx="421419" cy="559757"/>
          </a:xfrm>
          <a:prstGeom prst="rect">
            <a:avLst/>
          </a:prstGeom>
          <a:noFill/>
          <a:ln>
            <a:noFill/>
          </a:ln>
        </p:spPr>
      </p:pic>
      <p:grpSp>
        <p:nvGrpSpPr>
          <p:cNvPr id="1139" name="Google Shape;1139;p174"/>
          <p:cNvGrpSpPr/>
          <p:nvPr/>
        </p:nvGrpSpPr>
        <p:grpSpPr>
          <a:xfrm>
            <a:off x="7225605" y="4495013"/>
            <a:ext cx="848435" cy="489721"/>
            <a:chOff x="10492895" y="5281099"/>
            <a:chExt cx="1131247" cy="652961"/>
          </a:xfrm>
        </p:grpSpPr>
        <p:pic>
          <p:nvPicPr>
            <p:cNvPr descr="A white circle with a black border&#10;&#10;AI-generated content may be incorrect." id="1140" name="Google Shape;1140;p174"/>
            <p:cNvPicPr preferRelativeResize="0"/>
            <p:nvPr/>
          </p:nvPicPr>
          <p:blipFill rotWithShape="1">
            <a:blip r:embed="rId5">
              <a:alphaModFix/>
            </a:blip>
            <a:srcRect b="0" l="0" r="0" t="0"/>
            <a:stretch/>
          </p:blipFill>
          <p:spPr>
            <a:xfrm rot="-573842">
              <a:off x="10517385" y="5388389"/>
              <a:ext cx="479355" cy="334896"/>
            </a:xfrm>
            <a:prstGeom prst="rect">
              <a:avLst/>
            </a:prstGeom>
            <a:noFill/>
            <a:ln>
              <a:noFill/>
            </a:ln>
          </p:spPr>
        </p:pic>
        <p:pic>
          <p:nvPicPr>
            <p:cNvPr descr="A white circle with a black border&#10;&#10;AI-generated content may be incorrect." id="1141" name="Google Shape;1141;p174"/>
            <p:cNvPicPr preferRelativeResize="0"/>
            <p:nvPr/>
          </p:nvPicPr>
          <p:blipFill rotWithShape="1">
            <a:blip r:embed="rId5">
              <a:alphaModFix/>
            </a:blip>
            <a:srcRect b="0" l="0" r="0" t="0"/>
            <a:stretch/>
          </p:blipFill>
          <p:spPr>
            <a:xfrm rot="-8746871">
              <a:off x="11092111" y="5493366"/>
              <a:ext cx="479355" cy="334896"/>
            </a:xfrm>
            <a:prstGeom prst="rect">
              <a:avLst/>
            </a:prstGeom>
            <a:noFill/>
            <a:ln>
              <a:noFill/>
            </a:ln>
          </p:spPr>
        </p:pic>
        <p:pic>
          <p:nvPicPr>
            <p:cNvPr descr="A red circle with black lines and a black background&#10;&#10;AI-generated content may be incorrect." id="1142" name="Google Shape;1142;p174"/>
            <p:cNvPicPr preferRelativeResize="0"/>
            <p:nvPr/>
          </p:nvPicPr>
          <p:blipFill rotWithShape="1">
            <a:blip r:embed="rId6">
              <a:alphaModFix/>
            </a:blip>
            <a:srcRect b="0" l="0" r="0" t="0"/>
            <a:stretch/>
          </p:blipFill>
          <p:spPr>
            <a:xfrm rot="-193348">
              <a:off x="10844235" y="5292947"/>
              <a:ext cx="433289" cy="417905"/>
            </a:xfrm>
            <a:prstGeom prst="rect">
              <a:avLst/>
            </a:prstGeom>
            <a:noFill/>
            <a:ln>
              <a:noFill/>
            </a:ln>
          </p:spPr>
        </p:pic>
      </p:grpSp>
      <p:pic>
        <p:nvPicPr>
          <p:cNvPr descr="A red rectangular object with a black letter&#10;&#10;AI-generated content may be incorrect." id="1143" name="Google Shape;1143;p174"/>
          <p:cNvPicPr preferRelativeResize="0"/>
          <p:nvPr/>
        </p:nvPicPr>
        <p:blipFill rotWithShape="1">
          <a:blip r:embed="rId8">
            <a:alphaModFix/>
          </a:blip>
          <a:srcRect b="0" l="0" r="0" t="0"/>
          <a:stretch/>
        </p:blipFill>
        <p:spPr>
          <a:xfrm>
            <a:off x="5523469" y="3337013"/>
            <a:ext cx="408355" cy="542404"/>
          </a:xfrm>
          <a:prstGeom prst="rect">
            <a:avLst/>
          </a:prstGeom>
          <a:noFill/>
          <a:ln>
            <a:noFill/>
          </a:ln>
        </p:spPr>
      </p:pic>
      <p:pic>
        <p:nvPicPr>
          <p:cNvPr id="1144" name="Google Shape;1144;p174"/>
          <p:cNvPicPr preferRelativeResize="0"/>
          <p:nvPr/>
        </p:nvPicPr>
        <p:blipFill rotWithShape="1">
          <a:blip r:embed="rId9">
            <a:alphaModFix/>
          </a:blip>
          <a:srcRect b="60812" l="34296" r="60037" t="24576"/>
          <a:stretch/>
        </p:blipFill>
        <p:spPr>
          <a:xfrm>
            <a:off x="6222197" y="3229338"/>
            <a:ext cx="483342" cy="830884"/>
          </a:xfrm>
          <a:prstGeom prst="rect">
            <a:avLst/>
          </a:prstGeom>
          <a:noFill/>
          <a:ln>
            <a:noFill/>
          </a:ln>
        </p:spPr>
      </p:pic>
      <p:grpSp>
        <p:nvGrpSpPr>
          <p:cNvPr id="1145" name="Google Shape;1145;p174"/>
          <p:cNvGrpSpPr/>
          <p:nvPr/>
        </p:nvGrpSpPr>
        <p:grpSpPr>
          <a:xfrm>
            <a:off x="5123173" y="3645986"/>
            <a:ext cx="2321530" cy="853804"/>
            <a:chOff x="7679600" y="4795655"/>
            <a:chExt cx="3095373" cy="1138405"/>
          </a:xfrm>
        </p:grpSpPr>
        <p:pic>
          <p:nvPicPr>
            <p:cNvPr descr="A white circle with a black border&#10;&#10;AI-generated content may be incorrect." id="1146" name="Google Shape;1146;p174"/>
            <p:cNvPicPr preferRelativeResize="0"/>
            <p:nvPr/>
          </p:nvPicPr>
          <p:blipFill rotWithShape="1">
            <a:blip r:embed="rId5">
              <a:alphaModFix/>
            </a:blip>
            <a:srcRect b="0" l="0" r="0" t="0"/>
            <a:stretch/>
          </p:blipFill>
          <p:spPr>
            <a:xfrm rot="-293505">
              <a:off x="7693006" y="5244292"/>
              <a:ext cx="479355" cy="334896"/>
            </a:xfrm>
            <a:prstGeom prst="rect">
              <a:avLst/>
            </a:prstGeom>
            <a:noFill/>
            <a:ln>
              <a:noFill/>
            </a:ln>
          </p:spPr>
        </p:pic>
        <p:pic>
          <p:nvPicPr>
            <p:cNvPr id="1147" name="Google Shape;1147;p174"/>
            <p:cNvPicPr preferRelativeResize="0"/>
            <p:nvPr/>
          </p:nvPicPr>
          <p:blipFill rotWithShape="1">
            <a:blip r:embed="rId4">
              <a:alphaModFix/>
            </a:blip>
            <a:srcRect b="0" l="0" r="0" t="0"/>
            <a:stretch/>
          </p:blipFill>
          <p:spPr>
            <a:xfrm>
              <a:off x="8020028" y="4889420"/>
              <a:ext cx="1137692" cy="1044640"/>
            </a:xfrm>
            <a:prstGeom prst="rect">
              <a:avLst/>
            </a:prstGeom>
            <a:noFill/>
            <a:ln>
              <a:noFill/>
            </a:ln>
          </p:spPr>
        </p:pic>
        <p:pic>
          <p:nvPicPr>
            <p:cNvPr id="1148" name="Google Shape;1148;p174"/>
            <p:cNvPicPr preferRelativeResize="0"/>
            <p:nvPr/>
          </p:nvPicPr>
          <p:blipFill rotWithShape="1">
            <a:blip r:embed="rId4">
              <a:alphaModFix/>
            </a:blip>
            <a:srcRect b="0" l="0" r="0" t="0"/>
            <a:stretch/>
          </p:blipFill>
          <p:spPr>
            <a:xfrm>
              <a:off x="9010843" y="4889420"/>
              <a:ext cx="1137692" cy="1044640"/>
            </a:xfrm>
            <a:prstGeom prst="rect">
              <a:avLst/>
            </a:prstGeom>
            <a:noFill/>
            <a:ln>
              <a:noFill/>
            </a:ln>
          </p:spPr>
        </p:pic>
        <p:grpSp>
          <p:nvGrpSpPr>
            <p:cNvPr id="1149" name="Google Shape;1149;p174"/>
            <p:cNvGrpSpPr/>
            <p:nvPr/>
          </p:nvGrpSpPr>
          <p:grpSpPr>
            <a:xfrm rot="8103889">
              <a:off x="9938805" y="5013336"/>
              <a:ext cx="797784" cy="438615"/>
              <a:chOff x="10986069" y="4511686"/>
              <a:chExt cx="797791" cy="438619"/>
            </a:xfrm>
          </p:grpSpPr>
          <p:pic>
            <p:nvPicPr>
              <p:cNvPr descr="A white circle with a black border&#10;&#10;AI-generated content may be incorrect." id="1150" name="Google Shape;1150;p174"/>
              <p:cNvPicPr preferRelativeResize="0"/>
              <p:nvPr/>
            </p:nvPicPr>
            <p:blipFill rotWithShape="1">
              <a:blip r:embed="rId5">
                <a:alphaModFix/>
              </a:blip>
              <a:srcRect b="0" l="0" r="0" t="0"/>
              <a:stretch/>
            </p:blipFill>
            <p:spPr>
              <a:xfrm rot="-293505">
                <a:off x="10999475" y="4595581"/>
                <a:ext cx="479355" cy="334896"/>
              </a:xfrm>
              <a:prstGeom prst="rect">
                <a:avLst/>
              </a:prstGeom>
              <a:noFill/>
              <a:ln>
                <a:noFill/>
              </a:ln>
            </p:spPr>
          </p:pic>
          <p:pic>
            <p:nvPicPr>
              <p:cNvPr descr="A red circle with black lines and a black background&#10;&#10;AI-generated content may be incorrect." id="1151" name="Google Shape;1151;p174"/>
              <p:cNvPicPr preferRelativeResize="0"/>
              <p:nvPr/>
            </p:nvPicPr>
            <p:blipFill rotWithShape="1">
              <a:blip r:embed="rId6">
                <a:alphaModFix/>
              </a:blip>
              <a:srcRect b="0" l="0" r="0" t="0"/>
              <a:stretch/>
            </p:blipFill>
            <p:spPr>
              <a:xfrm rot="-168383">
                <a:off x="11340600" y="4522043"/>
                <a:ext cx="433289" cy="417905"/>
              </a:xfrm>
              <a:prstGeom prst="rect">
                <a:avLst/>
              </a:prstGeom>
              <a:noFill/>
              <a:ln>
                <a:noFill/>
              </a:ln>
            </p:spPr>
          </p:pic>
        </p:grpSp>
      </p:grpSp>
      <p:sp>
        <p:nvSpPr>
          <p:cNvPr id="1152" name="Google Shape;1152;p174"/>
          <p:cNvSpPr/>
          <p:nvPr/>
        </p:nvSpPr>
        <p:spPr>
          <a:xfrm>
            <a:off x="4261596" y="3757728"/>
            <a:ext cx="345000" cy="163200"/>
          </a:xfrm>
          <a:prstGeom prst="rightArrow">
            <a:avLst>
              <a:gd fmla="val 50000" name="adj1"/>
              <a:gd fmla="val 50000" name="adj2"/>
            </a:avLst>
          </a:prstGeom>
          <a:solidFill>
            <a:srgbClr val="BFBFBF"/>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53" name="Google Shape;1153;p174"/>
          <p:cNvSpPr txBox="1"/>
          <p:nvPr/>
        </p:nvSpPr>
        <p:spPr>
          <a:xfrm>
            <a:off x="7826780" y="3070818"/>
            <a:ext cx="685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a:t>
            </a:r>
            <a:endParaRPr sz="1100"/>
          </a:p>
        </p:txBody>
      </p:sp>
      <p:sp>
        <p:nvSpPr>
          <p:cNvPr id="1154" name="Google Shape;1154;p174"/>
          <p:cNvSpPr/>
          <p:nvPr/>
        </p:nvSpPr>
        <p:spPr>
          <a:xfrm flipH="1" rot="10800000">
            <a:off x="1932167" y="4311451"/>
            <a:ext cx="5161500" cy="570900"/>
          </a:xfrm>
          <a:prstGeom prst="bentArrow">
            <a:avLst>
              <a:gd fmla="val 4107" name="adj1"/>
              <a:gd fmla="val 25000" name="adj2"/>
              <a:gd fmla="val 25000" name="adj3"/>
              <a:gd fmla="val 43750" name="adj4"/>
            </a:avLst>
          </a:prstGeom>
          <a:solidFill>
            <a:srgbClr val="BFBFBF"/>
          </a:solidFill>
          <a:ln cap="flat" cmpd="sng" w="9525">
            <a:solidFill>
              <a:srgbClr val="A5A5A5"/>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155" name="Google Shape;1155;p174"/>
          <p:cNvSpPr/>
          <p:nvPr/>
        </p:nvSpPr>
        <p:spPr>
          <a:xfrm flipH="1" rot="10800000">
            <a:off x="2464657" y="4285083"/>
            <a:ext cx="1114200" cy="552900"/>
          </a:xfrm>
          <a:prstGeom prst="bentArrow">
            <a:avLst>
              <a:gd fmla="val 3681" name="adj1"/>
              <a:gd fmla="val 16091" name="adj2"/>
              <a:gd fmla="val 25000" name="adj3"/>
              <a:gd fmla="val 42985" name="adj4"/>
            </a:avLst>
          </a:prstGeom>
          <a:solidFill>
            <a:srgbClr val="BFBFBF"/>
          </a:solidFill>
          <a:ln cap="flat" cmpd="sng" w="9525">
            <a:solidFill>
              <a:srgbClr val="A5A5A5"/>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156" name="Google Shape;1156;p174"/>
          <p:cNvSpPr txBox="1"/>
          <p:nvPr/>
        </p:nvSpPr>
        <p:spPr>
          <a:xfrm>
            <a:off x="3825541" y="4761260"/>
            <a:ext cx="42126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Dehydration Synthesis</a:t>
            </a:r>
            <a:endParaRPr sz="1100"/>
          </a:p>
        </p:txBody>
      </p:sp>
      <p:sp>
        <p:nvSpPr>
          <p:cNvPr id="1157" name="Google Shape;1157;p174"/>
          <p:cNvSpPr/>
          <p:nvPr/>
        </p:nvSpPr>
        <p:spPr>
          <a:xfrm>
            <a:off x="2097803" y="4135201"/>
            <a:ext cx="226500" cy="226500"/>
          </a:xfrm>
          <a:prstGeom prst="ellipse">
            <a:avLst/>
          </a:prstGeom>
          <a:noFill/>
          <a:ln cap="flat" cmpd="sng" w="28575">
            <a:solidFill>
              <a:srgbClr val="1EAC4C"/>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58" name="Google Shape;1158;p174"/>
          <p:cNvSpPr/>
          <p:nvPr/>
        </p:nvSpPr>
        <p:spPr>
          <a:xfrm>
            <a:off x="1856705" y="3959383"/>
            <a:ext cx="295200" cy="306900"/>
          </a:xfrm>
          <a:prstGeom prst="ellipse">
            <a:avLst/>
          </a:prstGeom>
          <a:noFill/>
          <a:ln cap="flat" cmpd="sng" w="28575">
            <a:solidFill>
              <a:srgbClr val="00B05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59" name="Google Shape;1159;p174"/>
          <p:cNvSpPr/>
          <p:nvPr/>
        </p:nvSpPr>
        <p:spPr>
          <a:xfrm>
            <a:off x="2426441" y="4002865"/>
            <a:ext cx="226500" cy="226500"/>
          </a:xfrm>
          <a:prstGeom prst="ellipse">
            <a:avLst/>
          </a:prstGeom>
          <a:noFill/>
          <a:ln cap="flat" cmpd="sng" w="28575">
            <a:solidFill>
              <a:srgbClr val="1EAC4C"/>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60" name="Google Shape;1160;p174"/>
          <p:cNvSpPr/>
          <p:nvPr/>
        </p:nvSpPr>
        <p:spPr>
          <a:xfrm>
            <a:off x="7265904" y="4594385"/>
            <a:ext cx="226500" cy="226500"/>
          </a:xfrm>
          <a:prstGeom prst="ellipse">
            <a:avLst/>
          </a:prstGeom>
          <a:noFill/>
          <a:ln cap="flat" cmpd="sng" w="28575">
            <a:solidFill>
              <a:srgbClr val="1EAC4C"/>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61" name="Google Shape;1161;p174"/>
          <p:cNvSpPr/>
          <p:nvPr/>
        </p:nvSpPr>
        <p:spPr>
          <a:xfrm>
            <a:off x="7782104" y="4700701"/>
            <a:ext cx="226500" cy="226500"/>
          </a:xfrm>
          <a:prstGeom prst="ellipse">
            <a:avLst/>
          </a:prstGeom>
          <a:noFill/>
          <a:ln cap="flat" cmpd="sng" w="28575">
            <a:solidFill>
              <a:srgbClr val="1EAC4C"/>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62" name="Google Shape;1162;p174"/>
          <p:cNvSpPr/>
          <p:nvPr/>
        </p:nvSpPr>
        <p:spPr>
          <a:xfrm>
            <a:off x="7505228" y="4507217"/>
            <a:ext cx="295200" cy="306900"/>
          </a:xfrm>
          <a:prstGeom prst="ellipse">
            <a:avLst/>
          </a:prstGeom>
          <a:noFill/>
          <a:ln cap="flat" cmpd="sng" w="28575">
            <a:solidFill>
              <a:srgbClr val="00B05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63" name="Google Shape;1163;p174"/>
          <p:cNvSpPr/>
          <p:nvPr/>
        </p:nvSpPr>
        <p:spPr>
          <a:xfrm>
            <a:off x="2655509" y="3977843"/>
            <a:ext cx="266100" cy="276900"/>
          </a:xfrm>
          <a:prstGeom prst="ellipse">
            <a:avLst/>
          </a:prstGeom>
          <a:noFill/>
          <a:ln cap="flat" cmpd="sng" w="285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64" name="Google Shape;1164;p174"/>
          <p:cNvSpPr/>
          <p:nvPr/>
        </p:nvSpPr>
        <p:spPr>
          <a:xfrm>
            <a:off x="1580147" y="3954654"/>
            <a:ext cx="279900" cy="282000"/>
          </a:xfrm>
          <a:prstGeom prst="ellipse">
            <a:avLst/>
          </a:prstGeom>
          <a:noFill/>
          <a:ln cap="flat" cmpd="sng" w="285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65" name="Google Shape;1165;p174"/>
          <p:cNvSpPr/>
          <p:nvPr/>
        </p:nvSpPr>
        <p:spPr>
          <a:xfrm>
            <a:off x="6128747" y="3959872"/>
            <a:ext cx="266100" cy="276900"/>
          </a:xfrm>
          <a:prstGeom prst="ellipse">
            <a:avLst/>
          </a:prstGeom>
          <a:noFill/>
          <a:ln cap="flat" cmpd="sng" w="285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166" name="Google Shape;1166;p174"/>
          <p:cNvSpPr/>
          <p:nvPr/>
        </p:nvSpPr>
        <p:spPr>
          <a:xfrm>
            <a:off x="5837235" y="3950293"/>
            <a:ext cx="279900" cy="282000"/>
          </a:xfrm>
          <a:prstGeom prst="ellipse">
            <a:avLst/>
          </a:prstGeom>
          <a:noFill/>
          <a:ln cap="flat" cmpd="sng" w="285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0" name="Shape 1170"/>
        <p:cNvGrpSpPr/>
        <p:nvPr/>
      </p:nvGrpSpPr>
      <p:grpSpPr>
        <a:xfrm>
          <a:off x="0" y="0"/>
          <a:ext cx="0" cy="0"/>
          <a:chOff x="0" y="0"/>
          <a:chExt cx="0" cy="0"/>
        </a:xfrm>
      </p:grpSpPr>
      <p:sp>
        <p:nvSpPr>
          <p:cNvPr id="1171" name="Google Shape;1171;p175"/>
          <p:cNvSpPr/>
          <p:nvPr/>
        </p:nvSpPr>
        <p:spPr>
          <a:xfrm>
            <a:off x="2867805" y="298905"/>
            <a:ext cx="3231300" cy="5658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1172" name="Google Shape;1172;p175"/>
          <p:cNvGrpSpPr/>
          <p:nvPr/>
        </p:nvGrpSpPr>
        <p:grpSpPr>
          <a:xfrm>
            <a:off x="1809175" y="989458"/>
            <a:ext cx="2218171" cy="2350549"/>
            <a:chOff x="1142919" y="370072"/>
            <a:chExt cx="3765994" cy="3721579"/>
          </a:xfrm>
        </p:grpSpPr>
        <p:pic>
          <p:nvPicPr>
            <p:cNvPr descr="A screenshot of a game&#10;&#10;AI-generated content may be incorrect." id="1173" name="Google Shape;1173;p175"/>
            <p:cNvPicPr preferRelativeResize="0"/>
            <p:nvPr/>
          </p:nvPicPr>
          <p:blipFill rotWithShape="1">
            <a:blip r:embed="rId3">
              <a:alphaModFix/>
            </a:blip>
            <a:srcRect b="0" l="0" r="0" t="0"/>
            <a:stretch/>
          </p:blipFill>
          <p:spPr>
            <a:xfrm>
              <a:off x="2010655" y="880866"/>
              <a:ext cx="2087498" cy="2331725"/>
            </a:xfrm>
            <a:prstGeom prst="rect">
              <a:avLst/>
            </a:prstGeom>
            <a:noFill/>
            <a:ln>
              <a:noFill/>
            </a:ln>
          </p:spPr>
        </p:pic>
        <p:grpSp>
          <p:nvGrpSpPr>
            <p:cNvPr id="1174" name="Google Shape;1174;p175"/>
            <p:cNvGrpSpPr/>
            <p:nvPr/>
          </p:nvGrpSpPr>
          <p:grpSpPr>
            <a:xfrm rot="10800000">
              <a:off x="2432366" y="370072"/>
              <a:ext cx="1100172" cy="871433"/>
              <a:chOff x="9326521" y="983064"/>
              <a:chExt cx="868055" cy="663141"/>
            </a:xfrm>
          </p:grpSpPr>
          <p:pic>
            <p:nvPicPr>
              <p:cNvPr descr="A white circle with a black border&#10;&#10;AI-generated content may be incorrect." id="1175" name="Google Shape;1175;p175"/>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1176" name="Google Shape;1176;p175"/>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1177" name="Google Shape;1177;p175"/>
            <p:cNvGrpSpPr/>
            <p:nvPr/>
          </p:nvGrpSpPr>
          <p:grpSpPr>
            <a:xfrm rot="-7024228">
              <a:off x="3720487" y="1941998"/>
              <a:ext cx="1100218" cy="871402"/>
              <a:chOff x="9326521" y="983064"/>
              <a:chExt cx="868055" cy="663141"/>
            </a:xfrm>
          </p:grpSpPr>
          <p:pic>
            <p:nvPicPr>
              <p:cNvPr descr="A white circle with a black border&#10;&#10;AI-generated content may be incorrect." id="1178" name="Google Shape;1178;p175"/>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1179" name="Google Shape;1179;p175"/>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1180" name="Google Shape;1180;p175"/>
            <p:cNvGrpSpPr/>
            <p:nvPr/>
          </p:nvGrpSpPr>
          <p:grpSpPr>
            <a:xfrm rot="-3367613">
              <a:off x="3025528" y="2956386"/>
              <a:ext cx="1100184" cy="871391"/>
              <a:chOff x="9326521" y="983064"/>
              <a:chExt cx="868055" cy="663141"/>
            </a:xfrm>
          </p:grpSpPr>
          <p:pic>
            <p:nvPicPr>
              <p:cNvPr descr="A white circle with a black border&#10;&#10;AI-generated content may be incorrect." id="1181" name="Google Shape;1181;p175"/>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1182" name="Google Shape;1182;p175"/>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1183" name="Google Shape;1183;p175"/>
            <p:cNvGrpSpPr/>
            <p:nvPr/>
          </p:nvGrpSpPr>
          <p:grpSpPr>
            <a:xfrm rot="3558782">
              <a:off x="1248281" y="1699905"/>
              <a:ext cx="1100148" cy="871426"/>
              <a:chOff x="9326521" y="983064"/>
              <a:chExt cx="868055" cy="663141"/>
            </a:xfrm>
          </p:grpSpPr>
          <p:pic>
            <p:nvPicPr>
              <p:cNvPr descr="A white circle with a black border&#10;&#10;AI-generated content may be incorrect." id="1184" name="Google Shape;1184;p175"/>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1185" name="Google Shape;1185;p175"/>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1186" name="Google Shape;1186;p175"/>
            <p:cNvGrpSpPr/>
            <p:nvPr/>
          </p:nvGrpSpPr>
          <p:grpSpPr>
            <a:xfrm>
              <a:off x="1800355" y="2850791"/>
              <a:ext cx="1100172" cy="871433"/>
              <a:chOff x="9326521" y="983064"/>
              <a:chExt cx="868055" cy="663141"/>
            </a:xfrm>
          </p:grpSpPr>
          <p:pic>
            <p:nvPicPr>
              <p:cNvPr descr="A white circle with a black border&#10;&#10;AI-generated content may be incorrect." id="1187" name="Google Shape;1187;p175"/>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1188" name="Google Shape;1188;p175"/>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grpSp>
        <p:nvGrpSpPr>
          <p:cNvPr id="1189" name="Google Shape;1189;p175"/>
          <p:cNvGrpSpPr/>
          <p:nvPr/>
        </p:nvGrpSpPr>
        <p:grpSpPr>
          <a:xfrm>
            <a:off x="5575283" y="965749"/>
            <a:ext cx="2189255" cy="2401433"/>
            <a:chOff x="5621490" y="354032"/>
            <a:chExt cx="3656070" cy="3704200"/>
          </a:xfrm>
        </p:grpSpPr>
        <p:pic>
          <p:nvPicPr>
            <p:cNvPr descr="A grey circle with a red circle in the middle&#10;&#10;AI-generated content may be incorrect." id="1190" name="Google Shape;1190;p175"/>
            <p:cNvPicPr preferRelativeResize="0"/>
            <p:nvPr/>
          </p:nvPicPr>
          <p:blipFill rotWithShape="1">
            <a:blip r:embed="rId6">
              <a:alphaModFix/>
            </a:blip>
            <a:srcRect b="0" l="0" r="0" t="0"/>
            <a:stretch/>
          </p:blipFill>
          <p:spPr>
            <a:xfrm>
              <a:off x="6525319" y="1275038"/>
              <a:ext cx="2076957" cy="1921248"/>
            </a:xfrm>
            <a:prstGeom prst="rect">
              <a:avLst/>
            </a:prstGeom>
            <a:noFill/>
            <a:ln>
              <a:noFill/>
            </a:ln>
          </p:spPr>
        </p:pic>
        <p:grpSp>
          <p:nvGrpSpPr>
            <p:cNvPr id="1191" name="Google Shape;1191;p175"/>
            <p:cNvGrpSpPr/>
            <p:nvPr/>
          </p:nvGrpSpPr>
          <p:grpSpPr>
            <a:xfrm>
              <a:off x="5621490" y="354032"/>
              <a:ext cx="3656070" cy="3704200"/>
              <a:chOff x="5621490" y="354032"/>
              <a:chExt cx="3656070" cy="3704200"/>
            </a:xfrm>
          </p:grpSpPr>
          <p:grpSp>
            <p:nvGrpSpPr>
              <p:cNvPr id="1192" name="Google Shape;1192;p175"/>
              <p:cNvGrpSpPr/>
              <p:nvPr/>
            </p:nvGrpSpPr>
            <p:grpSpPr>
              <a:xfrm rot="374241">
                <a:off x="6125928" y="2789572"/>
                <a:ext cx="1100175" cy="871421"/>
                <a:chOff x="9326521" y="983064"/>
                <a:chExt cx="868055" cy="663141"/>
              </a:xfrm>
            </p:grpSpPr>
            <p:pic>
              <p:nvPicPr>
                <p:cNvPr descr="A white circle with a black border&#10;&#10;AI-generated content may be incorrect." id="1193" name="Google Shape;1193;p175"/>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1194" name="Google Shape;1194;p175"/>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1195" name="Google Shape;1195;p175"/>
              <p:cNvGrpSpPr/>
              <p:nvPr/>
            </p:nvGrpSpPr>
            <p:grpSpPr>
              <a:xfrm rot="7316068">
                <a:off x="6126077" y="615633"/>
                <a:ext cx="1100189" cy="871427"/>
                <a:chOff x="9326521" y="983064"/>
                <a:chExt cx="868055" cy="663141"/>
              </a:xfrm>
            </p:grpSpPr>
            <p:pic>
              <p:nvPicPr>
                <p:cNvPr descr="A white circle with a black border&#10;&#10;AI-generated content may be incorrect." id="1196" name="Google Shape;1196;p175"/>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1197" name="Google Shape;1197;p175"/>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1198" name="Google Shape;1198;p175"/>
              <p:cNvGrpSpPr/>
              <p:nvPr/>
            </p:nvGrpSpPr>
            <p:grpSpPr>
              <a:xfrm rot="10343228">
                <a:off x="8124535" y="1078075"/>
                <a:ext cx="1100147" cy="871422"/>
                <a:chOff x="9326521" y="983064"/>
                <a:chExt cx="868055" cy="663141"/>
              </a:xfrm>
            </p:grpSpPr>
            <p:pic>
              <p:nvPicPr>
                <p:cNvPr descr="A white circle with a black border&#10;&#10;AI-generated content may be incorrect." id="1199" name="Google Shape;1199;p175"/>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1200" name="Google Shape;1200;p175"/>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1201" name="Google Shape;1201;p175"/>
              <p:cNvGrpSpPr/>
              <p:nvPr/>
            </p:nvGrpSpPr>
            <p:grpSpPr>
              <a:xfrm rot="-3828781">
                <a:off x="7440710" y="2936626"/>
                <a:ext cx="1100160" cy="871417"/>
                <a:chOff x="9326521" y="983064"/>
                <a:chExt cx="868055" cy="663141"/>
              </a:xfrm>
            </p:grpSpPr>
            <p:pic>
              <p:nvPicPr>
                <p:cNvPr descr="A white circle with a black border&#10;&#10;AI-generated content may be incorrect." id="1202" name="Google Shape;1202;p175"/>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1203" name="Google Shape;1203;p175"/>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nvGrpSpPr>
              <p:cNvPr id="1204" name="Google Shape;1204;p175"/>
              <p:cNvGrpSpPr/>
              <p:nvPr/>
            </p:nvGrpSpPr>
            <p:grpSpPr>
              <a:xfrm rot="2716878">
                <a:off x="5768042" y="1888790"/>
                <a:ext cx="1100201" cy="871388"/>
                <a:chOff x="9326521" y="983064"/>
                <a:chExt cx="868055" cy="663141"/>
              </a:xfrm>
            </p:grpSpPr>
            <p:pic>
              <p:nvPicPr>
                <p:cNvPr descr="A white circle with a black border&#10;&#10;AI-generated content may be incorrect." id="1205" name="Google Shape;1205;p175"/>
                <p:cNvPicPr preferRelativeResize="0"/>
                <p:nvPr/>
              </p:nvPicPr>
              <p:blipFill rotWithShape="1">
                <a:blip r:embed="rId4">
                  <a:alphaModFix/>
                </a:blip>
                <a:srcRect b="0" l="0" r="0" t="0"/>
                <a:stretch/>
              </p:blipFill>
              <p:spPr>
                <a:xfrm rot="-1390170">
                  <a:off x="9372113" y="1229312"/>
                  <a:ext cx="494308" cy="333082"/>
                </a:xfrm>
                <a:prstGeom prst="rect">
                  <a:avLst/>
                </a:prstGeom>
                <a:noFill/>
                <a:ln>
                  <a:noFill/>
                </a:ln>
              </p:spPr>
            </p:pic>
            <p:pic>
              <p:nvPicPr>
                <p:cNvPr descr="A red circle with black lines and a black background&#10;&#10;AI-generated content may be incorrect." id="1206" name="Google Shape;1206;p175"/>
                <p:cNvPicPr preferRelativeResize="0"/>
                <p:nvPr/>
              </p:nvPicPr>
              <p:blipFill rotWithShape="1">
                <a:blip r:embed="rId5">
                  <a:alphaModFix/>
                </a:blip>
                <a:srcRect b="0" l="0" r="0" t="0"/>
                <a:stretch/>
              </p:blipFill>
              <p:spPr>
                <a:xfrm rot="7163354">
                  <a:off x="9688237" y="1060674"/>
                  <a:ext cx="428729" cy="428729"/>
                </a:xfrm>
                <a:prstGeom prst="rect">
                  <a:avLst/>
                </a:prstGeom>
                <a:noFill/>
                <a:ln>
                  <a:noFill/>
                </a:ln>
              </p:spPr>
            </p:pic>
          </p:grpSp>
        </p:grpSp>
      </p:grpSp>
      <p:grpSp>
        <p:nvGrpSpPr>
          <p:cNvPr id="1207" name="Google Shape;1207;p175"/>
          <p:cNvGrpSpPr/>
          <p:nvPr/>
        </p:nvGrpSpPr>
        <p:grpSpPr>
          <a:xfrm>
            <a:off x="2280130" y="3372109"/>
            <a:ext cx="5094534" cy="1411587"/>
            <a:chOff x="3040174" y="4496145"/>
            <a:chExt cx="6792712" cy="1882116"/>
          </a:xfrm>
        </p:grpSpPr>
        <p:pic>
          <p:nvPicPr>
            <p:cNvPr descr="A screenshot of a game&#10;&#10;AI-generated content may be incorrect." id="1208" name="Google Shape;1208;p175"/>
            <p:cNvPicPr preferRelativeResize="0"/>
            <p:nvPr/>
          </p:nvPicPr>
          <p:blipFill rotWithShape="1">
            <a:blip r:embed="rId3">
              <a:alphaModFix/>
            </a:blip>
            <a:srcRect b="0" l="0" r="0" t="0"/>
            <a:stretch/>
          </p:blipFill>
          <p:spPr>
            <a:xfrm>
              <a:off x="3040174" y="4496145"/>
              <a:ext cx="1924793" cy="1882116"/>
            </a:xfrm>
            <a:prstGeom prst="rect">
              <a:avLst/>
            </a:prstGeom>
            <a:noFill/>
            <a:ln>
              <a:noFill/>
            </a:ln>
          </p:spPr>
        </p:pic>
        <p:pic>
          <p:nvPicPr>
            <p:cNvPr descr="A grey circle with a red circle in the middle&#10;&#10;AI-generated content may be incorrect." id="1209" name="Google Shape;1209;p175"/>
            <p:cNvPicPr preferRelativeResize="0"/>
            <p:nvPr/>
          </p:nvPicPr>
          <p:blipFill rotWithShape="1">
            <a:blip r:embed="rId6">
              <a:alphaModFix/>
            </a:blip>
            <a:srcRect b="0" l="0" r="0" t="0"/>
            <a:stretch/>
          </p:blipFill>
          <p:spPr>
            <a:xfrm>
              <a:off x="7914083" y="4728157"/>
              <a:ext cx="1918803" cy="1553807"/>
            </a:xfrm>
            <a:prstGeom prst="rect">
              <a:avLst/>
            </a:prstGeom>
            <a:noFill/>
            <a:ln>
              <a:noFill/>
            </a:ln>
          </p:spPr>
        </p:pic>
      </p:grpSp>
      <p:sp>
        <p:nvSpPr>
          <p:cNvPr id="1210" name="Google Shape;1210;p175"/>
          <p:cNvSpPr txBox="1"/>
          <p:nvPr/>
        </p:nvSpPr>
        <p:spPr>
          <a:xfrm>
            <a:off x="1189108" y="2301707"/>
            <a:ext cx="13326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Glucose</a:t>
            </a:r>
            <a:endParaRPr sz="1100"/>
          </a:p>
        </p:txBody>
      </p:sp>
      <p:sp>
        <p:nvSpPr>
          <p:cNvPr id="1211" name="Google Shape;1211;p175"/>
          <p:cNvSpPr txBox="1"/>
          <p:nvPr/>
        </p:nvSpPr>
        <p:spPr>
          <a:xfrm>
            <a:off x="7373291" y="2310224"/>
            <a:ext cx="15429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Fructose</a:t>
            </a:r>
            <a:endParaRPr sz="1100"/>
          </a:p>
        </p:txBody>
      </p:sp>
      <p:sp>
        <p:nvSpPr>
          <p:cNvPr id="1212" name="Google Shape;1212;p175"/>
          <p:cNvSpPr txBox="1"/>
          <p:nvPr/>
        </p:nvSpPr>
        <p:spPr>
          <a:xfrm>
            <a:off x="3440909" y="359804"/>
            <a:ext cx="29913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Carbohydrates</a:t>
            </a:r>
            <a:endParaRPr sz="1100"/>
          </a:p>
        </p:txBody>
      </p:sp>
      <p:pic>
        <p:nvPicPr>
          <p:cNvPr id="1213" name="Google Shape;1213;p175"/>
          <p:cNvPicPr preferRelativeResize="0"/>
          <p:nvPr/>
        </p:nvPicPr>
        <p:blipFill rotWithShape="1">
          <a:blip r:embed="rId7">
            <a:alphaModFix/>
          </a:blip>
          <a:srcRect b="40900" l="45331" r="44211" t="28722"/>
          <a:stretch/>
        </p:blipFill>
        <p:spPr>
          <a:xfrm>
            <a:off x="542918" y="262274"/>
            <a:ext cx="1003466" cy="194306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7" name="Shape 1217"/>
        <p:cNvGrpSpPr/>
        <p:nvPr/>
      </p:nvGrpSpPr>
      <p:grpSpPr>
        <a:xfrm>
          <a:off x="0" y="0"/>
          <a:ext cx="0" cy="0"/>
          <a:chOff x="0" y="0"/>
          <a:chExt cx="0" cy="0"/>
        </a:xfrm>
      </p:grpSpPr>
      <p:pic>
        <p:nvPicPr>
          <p:cNvPr id="1218" name="Google Shape;1218;p176"/>
          <p:cNvPicPr preferRelativeResize="0"/>
          <p:nvPr/>
        </p:nvPicPr>
        <p:blipFill rotWithShape="1">
          <a:blip r:embed="rId3">
            <a:alphaModFix/>
          </a:blip>
          <a:srcRect b="15624" l="24941" r="25933" t="27990"/>
          <a:stretch/>
        </p:blipFill>
        <p:spPr>
          <a:xfrm>
            <a:off x="1209310" y="238327"/>
            <a:ext cx="6098911" cy="4666848"/>
          </a:xfrm>
          <a:prstGeom prst="rect">
            <a:avLst/>
          </a:prstGeom>
          <a:noFill/>
          <a:ln>
            <a:noFill/>
          </a:ln>
        </p:spPr>
      </p:pic>
      <p:sp>
        <p:nvSpPr>
          <p:cNvPr id="1219" name="Google Shape;1219;p176"/>
          <p:cNvSpPr txBox="1"/>
          <p:nvPr/>
        </p:nvSpPr>
        <p:spPr>
          <a:xfrm>
            <a:off x="287933" y="4466592"/>
            <a:ext cx="15060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200">
                <a:solidFill>
                  <a:schemeClr val="dk1"/>
                </a:solidFill>
                <a:latin typeface="Calibri"/>
                <a:ea typeface="Calibri"/>
                <a:cs typeface="Calibri"/>
                <a:sym typeface="Calibri"/>
              </a:rPr>
              <a:t>Campbell  </a:t>
            </a:r>
            <a:r>
              <a:rPr b="1" i="1" lang="en" sz="1200">
                <a:solidFill>
                  <a:schemeClr val="dk1"/>
                </a:solidFill>
                <a:latin typeface="Calibri"/>
                <a:ea typeface="Calibri"/>
                <a:cs typeface="Calibri"/>
                <a:sym typeface="Calibri"/>
              </a:rPr>
              <a:t>Biology</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12</a:t>
            </a:r>
            <a:r>
              <a:rPr baseline="30000" lang="en" sz="1200">
                <a:solidFill>
                  <a:schemeClr val="dk1"/>
                </a:solidFill>
                <a:latin typeface="Calibri"/>
                <a:ea typeface="Calibri"/>
                <a:cs typeface="Calibri"/>
                <a:sym typeface="Calibri"/>
              </a:rPr>
              <a:t>th</a:t>
            </a:r>
            <a:r>
              <a:rPr lang="en" sz="1200">
                <a:solidFill>
                  <a:schemeClr val="dk1"/>
                </a:solidFill>
                <a:latin typeface="Calibri"/>
                <a:ea typeface="Calibri"/>
                <a:cs typeface="Calibri"/>
                <a:sym typeface="Calibri"/>
              </a:rPr>
              <a:t> Edition</a:t>
            </a:r>
            <a:endParaRPr sz="110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3" name="Shape 1223"/>
        <p:cNvGrpSpPr/>
        <p:nvPr/>
      </p:nvGrpSpPr>
      <p:grpSpPr>
        <a:xfrm>
          <a:off x="0" y="0"/>
          <a:ext cx="0" cy="0"/>
          <a:chOff x="0" y="0"/>
          <a:chExt cx="0" cy="0"/>
        </a:xfrm>
      </p:grpSpPr>
      <p:pic>
        <p:nvPicPr>
          <p:cNvPr id="1224" name="Google Shape;1224;p177"/>
          <p:cNvPicPr preferRelativeResize="0"/>
          <p:nvPr/>
        </p:nvPicPr>
        <p:blipFill rotWithShape="1">
          <a:blip r:embed="rId3">
            <a:alphaModFix/>
          </a:blip>
          <a:srcRect b="6462" l="20530" r="19826" t="44987"/>
          <a:stretch/>
        </p:blipFill>
        <p:spPr>
          <a:xfrm>
            <a:off x="838574" y="497335"/>
            <a:ext cx="7466857" cy="4051980"/>
          </a:xfrm>
          <a:prstGeom prst="rect">
            <a:avLst/>
          </a:prstGeom>
          <a:noFill/>
          <a:ln>
            <a:noFill/>
          </a:ln>
        </p:spPr>
      </p:pic>
      <p:sp>
        <p:nvSpPr>
          <p:cNvPr id="1225" name="Google Shape;1225;p177"/>
          <p:cNvSpPr txBox="1"/>
          <p:nvPr/>
        </p:nvSpPr>
        <p:spPr>
          <a:xfrm>
            <a:off x="287933" y="4466592"/>
            <a:ext cx="15060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200">
                <a:solidFill>
                  <a:schemeClr val="dk1"/>
                </a:solidFill>
                <a:latin typeface="Calibri"/>
                <a:ea typeface="Calibri"/>
                <a:cs typeface="Calibri"/>
                <a:sym typeface="Calibri"/>
              </a:rPr>
              <a:t>Campbell  </a:t>
            </a:r>
            <a:r>
              <a:rPr b="1" i="1" lang="en" sz="1200">
                <a:solidFill>
                  <a:schemeClr val="dk1"/>
                </a:solidFill>
                <a:latin typeface="Calibri"/>
                <a:ea typeface="Calibri"/>
                <a:cs typeface="Calibri"/>
                <a:sym typeface="Calibri"/>
              </a:rPr>
              <a:t>Biology</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12</a:t>
            </a:r>
            <a:r>
              <a:rPr baseline="30000" lang="en" sz="1200">
                <a:solidFill>
                  <a:schemeClr val="dk1"/>
                </a:solidFill>
                <a:latin typeface="Calibri"/>
                <a:ea typeface="Calibri"/>
                <a:cs typeface="Calibri"/>
                <a:sym typeface="Calibri"/>
              </a:rPr>
              <a:t>th</a:t>
            </a:r>
            <a:r>
              <a:rPr lang="en" sz="1200">
                <a:solidFill>
                  <a:schemeClr val="dk1"/>
                </a:solidFill>
                <a:latin typeface="Calibri"/>
                <a:ea typeface="Calibri"/>
                <a:cs typeface="Calibri"/>
                <a:sym typeface="Calibri"/>
              </a:rPr>
              <a:t> Edition</a:t>
            </a:r>
            <a:endParaRPr sz="110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0" name="Shape 1230"/>
        <p:cNvGrpSpPr/>
        <p:nvPr/>
      </p:nvGrpSpPr>
      <p:grpSpPr>
        <a:xfrm>
          <a:off x="0" y="0"/>
          <a:ext cx="0" cy="0"/>
          <a:chOff x="0" y="0"/>
          <a:chExt cx="0" cy="0"/>
        </a:xfrm>
      </p:grpSpPr>
      <p:pic>
        <p:nvPicPr>
          <p:cNvPr id="1231" name="Google Shape;1231;p178"/>
          <p:cNvPicPr preferRelativeResize="0"/>
          <p:nvPr/>
        </p:nvPicPr>
        <p:blipFill rotWithShape="1">
          <a:blip r:embed="rId3">
            <a:alphaModFix/>
          </a:blip>
          <a:srcRect b="8904" l="9200" r="8292" t="27583"/>
          <a:stretch/>
        </p:blipFill>
        <p:spPr>
          <a:xfrm>
            <a:off x="613717" y="607273"/>
            <a:ext cx="7916567" cy="4062452"/>
          </a:xfrm>
          <a:prstGeom prst="rect">
            <a:avLst/>
          </a:prstGeom>
          <a:noFill/>
          <a:ln>
            <a:noFill/>
          </a:ln>
        </p:spPr>
      </p:pic>
      <p:sp>
        <p:nvSpPr>
          <p:cNvPr id="1232" name="Google Shape;1232;p178"/>
          <p:cNvSpPr txBox="1"/>
          <p:nvPr/>
        </p:nvSpPr>
        <p:spPr>
          <a:xfrm>
            <a:off x="6800415" y="4361890"/>
            <a:ext cx="15060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200">
                <a:solidFill>
                  <a:schemeClr val="dk1"/>
                </a:solidFill>
                <a:latin typeface="Calibri"/>
                <a:ea typeface="Calibri"/>
                <a:cs typeface="Calibri"/>
                <a:sym typeface="Calibri"/>
              </a:rPr>
              <a:t>Campbell  </a:t>
            </a:r>
            <a:r>
              <a:rPr b="1" i="1" lang="en" sz="1200">
                <a:solidFill>
                  <a:schemeClr val="dk1"/>
                </a:solidFill>
                <a:latin typeface="Calibri"/>
                <a:ea typeface="Calibri"/>
                <a:cs typeface="Calibri"/>
                <a:sym typeface="Calibri"/>
              </a:rPr>
              <a:t>Biology</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12</a:t>
            </a:r>
            <a:r>
              <a:rPr baseline="30000" lang="en" sz="1200">
                <a:solidFill>
                  <a:schemeClr val="dk1"/>
                </a:solidFill>
                <a:latin typeface="Calibri"/>
                <a:ea typeface="Calibri"/>
                <a:cs typeface="Calibri"/>
                <a:sym typeface="Calibri"/>
              </a:rPr>
              <a:t>th</a:t>
            </a:r>
            <a:r>
              <a:rPr lang="en" sz="1200">
                <a:solidFill>
                  <a:schemeClr val="dk1"/>
                </a:solidFill>
                <a:latin typeface="Calibri"/>
                <a:ea typeface="Calibri"/>
                <a:cs typeface="Calibri"/>
                <a:sym typeface="Calibri"/>
              </a:rPr>
              <a:t> Edition</a:t>
            </a:r>
            <a:endParaRPr sz="11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6" name="Shape 1236"/>
        <p:cNvGrpSpPr/>
        <p:nvPr/>
      </p:nvGrpSpPr>
      <p:grpSpPr>
        <a:xfrm>
          <a:off x="0" y="0"/>
          <a:ext cx="0" cy="0"/>
          <a:chOff x="0" y="0"/>
          <a:chExt cx="0" cy="0"/>
        </a:xfrm>
      </p:grpSpPr>
      <p:grpSp>
        <p:nvGrpSpPr>
          <p:cNvPr id="1237" name="Google Shape;1237;p179"/>
          <p:cNvGrpSpPr/>
          <p:nvPr/>
        </p:nvGrpSpPr>
        <p:grpSpPr>
          <a:xfrm>
            <a:off x="3822488" y="2735015"/>
            <a:ext cx="4108652" cy="802709"/>
            <a:chOff x="4352630" y="3179384"/>
            <a:chExt cx="5478202" cy="1070279"/>
          </a:xfrm>
        </p:grpSpPr>
        <p:grpSp>
          <p:nvGrpSpPr>
            <p:cNvPr id="1238" name="Google Shape;1238;p179"/>
            <p:cNvGrpSpPr/>
            <p:nvPr/>
          </p:nvGrpSpPr>
          <p:grpSpPr>
            <a:xfrm rot="-6814712">
              <a:off x="8987886" y="3320567"/>
              <a:ext cx="756146" cy="684424"/>
              <a:chOff x="7517394" y="1081609"/>
              <a:chExt cx="756157" cy="684434"/>
            </a:xfrm>
          </p:grpSpPr>
          <p:pic>
            <p:nvPicPr>
              <p:cNvPr descr="A white circle with a black border&#10;&#10;AI-generated content may be incorrect." id="1239" name="Google Shape;1239;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240" name="Google Shape;1240;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241" name="Google Shape;1241;p179"/>
            <p:cNvGrpSpPr/>
            <p:nvPr/>
          </p:nvGrpSpPr>
          <p:grpSpPr>
            <a:xfrm rot="-4250417">
              <a:off x="7388372" y="3397679"/>
              <a:ext cx="756151" cy="684428"/>
              <a:chOff x="7517394" y="1081609"/>
              <a:chExt cx="756157" cy="684434"/>
            </a:xfrm>
          </p:grpSpPr>
          <p:pic>
            <p:nvPicPr>
              <p:cNvPr descr="A white circle with a black border&#10;&#10;AI-generated content may be incorrect." id="1242" name="Google Shape;1242;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243" name="Google Shape;1243;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244" name="Google Shape;1244;p179"/>
            <p:cNvGrpSpPr/>
            <p:nvPr/>
          </p:nvGrpSpPr>
          <p:grpSpPr>
            <a:xfrm rot="-5739181">
              <a:off x="6203317" y="3497525"/>
              <a:ext cx="756129" cy="684408"/>
              <a:chOff x="7517394" y="1081609"/>
              <a:chExt cx="756157" cy="684434"/>
            </a:xfrm>
          </p:grpSpPr>
          <p:pic>
            <p:nvPicPr>
              <p:cNvPr descr="A white circle with a black border&#10;&#10;AI-generated content may be incorrect." id="1245" name="Google Shape;1245;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246" name="Google Shape;1246;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247" name="Google Shape;1247;p179"/>
            <p:cNvGrpSpPr/>
            <p:nvPr/>
          </p:nvGrpSpPr>
          <p:grpSpPr>
            <a:xfrm rot="-3973595">
              <a:off x="4440137" y="3416512"/>
              <a:ext cx="756118" cy="684398"/>
              <a:chOff x="7517394" y="1081609"/>
              <a:chExt cx="756157" cy="684434"/>
            </a:xfrm>
          </p:grpSpPr>
          <p:pic>
            <p:nvPicPr>
              <p:cNvPr descr="A white circle with a black border&#10;&#10;AI-generated content may be incorrect." id="1248" name="Google Shape;1248;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249" name="Google Shape;1249;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pic>
        <p:nvPicPr>
          <p:cNvPr descr="A red circle with black lines and a black background&#10;&#10;AI-generated content may be incorrect." id="1250" name="Google Shape;1250;p179"/>
          <p:cNvPicPr preferRelativeResize="0"/>
          <p:nvPr/>
        </p:nvPicPr>
        <p:blipFill rotWithShape="1">
          <a:blip r:embed="rId4">
            <a:alphaModFix/>
          </a:blip>
          <a:srcRect b="0" l="0" r="0" t="0"/>
          <a:stretch/>
        </p:blipFill>
        <p:spPr>
          <a:xfrm rot="-897543">
            <a:off x="4756648" y="3573668"/>
            <a:ext cx="340192" cy="340192"/>
          </a:xfrm>
          <a:prstGeom prst="rect">
            <a:avLst/>
          </a:prstGeom>
          <a:noFill/>
          <a:ln>
            <a:noFill/>
          </a:ln>
        </p:spPr>
      </p:pic>
      <p:pic>
        <p:nvPicPr>
          <p:cNvPr descr="A red circle with black lines and a black background&#10;&#10;AI-generated content may be incorrect." id="1251" name="Google Shape;1251;p179"/>
          <p:cNvPicPr preferRelativeResize="0"/>
          <p:nvPr/>
        </p:nvPicPr>
        <p:blipFill rotWithShape="1">
          <a:blip r:embed="rId4">
            <a:alphaModFix/>
          </a:blip>
          <a:srcRect b="0" l="0" r="0" t="0"/>
          <a:stretch/>
        </p:blipFill>
        <p:spPr>
          <a:xfrm flipH="1" rot="-9583534">
            <a:off x="5860291" y="3988579"/>
            <a:ext cx="347535" cy="320077"/>
          </a:xfrm>
          <a:prstGeom prst="rect">
            <a:avLst/>
          </a:prstGeom>
          <a:noFill/>
          <a:ln>
            <a:noFill/>
          </a:ln>
        </p:spPr>
      </p:pic>
      <p:pic>
        <p:nvPicPr>
          <p:cNvPr descr="A red circle with black lines and a black background&#10;&#10;AI-generated content may be incorrect." id="1252" name="Google Shape;1252;p179"/>
          <p:cNvPicPr preferRelativeResize="0"/>
          <p:nvPr/>
        </p:nvPicPr>
        <p:blipFill rotWithShape="1">
          <a:blip r:embed="rId4">
            <a:alphaModFix/>
          </a:blip>
          <a:srcRect b="0" l="0" r="0" t="0"/>
          <a:stretch/>
        </p:blipFill>
        <p:spPr>
          <a:xfrm rot="-1219174">
            <a:off x="7004658" y="3520171"/>
            <a:ext cx="340192" cy="340192"/>
          </a:xfrm>
          <a:prstGeom prst="rect">
            <a:avLst/>
          </a:prstGeom>
          <a:noFill/>
          <a:ln>
            <a:noFill/>
          </a:ln>
        </p:spPr>
      </p:pic>
      <p:pic>
        <p:nvPicPr>
          <p:cNvPr descr="A grey circle with white dots&#10;&#10;AI-generated content may be incorrect." id="1253" name="Google Shape;1253;p179"/>
          <p:cNvPicPr preferRelativeResize="0"/>
          <p:nvPr/>
        </p:nvPicPr>
        <p:blipFill rotWithShape="1">
          <a:blip r:embed="rId5">
            <a:alphaModFix/>
          </a:blip>
          <a:srcRect b="0" l="0" r="0" t="0"/>
          <a:stretch/>
        </p:blipFill>
        <p:spPr>
          <a:xfrm rot="-9494632">
            <a:off x="4900322" y="3432921"/>
            <a:ext cx="1088136" cy="1222808"/>
          </a:xfrm>
          <a:prstGeom prst="rect">
            <a:avLst/>
          </a:prstGeom>
          <a:noFill/>
          <a:ln>
            <a:noFill/>
          </a:ln>
        </p:spPr>
      </p:pic>
      <p:pic>
        <p:nvPicPr>
          <p:cNvPr descr="A grey circle with white dots&#10;&#10;AI-generated content may be incorrect." id="1254" name="Google Shape;1254;p179"/>
          <p:cNvPicPr preferRelativeResize="0"/>
          <p:nvPr/>
        </p:nvPicPr>
        <p:blipFill rotWithShape="1">
          <a:blip r:embed="rId5">
            <a:alphaModFix/>
          </a:blip>
          <a:srcRect b="0" l="0" r="0" t="0"/>
          <a:stretch/>
        </p:blipFill>
        <p:spPr>
          <a:xfrm rot="-10236508">
            <a:off x="7210207" y="3293830"/>
            <a:ext cx="1088134" cy="1222804"/>
          </a:xfrm>
          <a:prstGeom prst="rect">
            <a:avLst/>
          </a:prstGeom>
          <a:noFill/>
          <a:ln>
            <a:noFill/>
          </a:ln>
        </p:spPr>
      </p:pic>
      <p:pic>
        <p:nvPicPr>
          <p:cNvPr descr="A screenshot of a game&#10;&#10;AI-generated content may be incorrect." id="1255" name="Google Shape;1255;p179"/>
          <p:cNvPicPr preferRelativeResize="0"/>
          <p:nvPr/>
        </p:nvPicPr>
        <p:blipFill rotWithShape="1">
          <a:blip r:embed="rId6">
            <a:alphaModFix/>
          </a:blip>
          <a:srcRect b="0" l="0" r="0" t="0"/>
          <a:stretch/>
        </p:blipFill>
        <p:spPr>
          <a:xfrm rot="-1133122">
            <a:off x="5999798" y="3180161"/>
            <a:ext cx="1137851" cy="1270974"/>
          </a:xfrm>
          <a:prstGeom prst="rect">
            <a:avLst/>
          </a:prstGeom>
          <a:noFill/>
          <a:ln>
            <a:noFill/>
          </a:ln>
        </p:spPr>
      </p:pic>
      <p:pic>
        <p:nvPicPr>
          <p:cNvPr descr="A screenshot of a game&#10;&#10;AI-generated content may be incorrect." id="1256" name="Google Shape;1256;p179"/>
          <p:cNvPicPr preferRelativeResize="0"/>
          <p:nvPr/>
        </p:nvPicPr>
        <p:blipFill rotWithShape="1">
          <a:blip r:embed="rId6">
            <a:alphaModFix/>
          </a:blip>
          <a:srcRect b="0" l="0" r="0" t="0"/>
          <a:stretch/>
        </p:blipFill>
        <p:spPr>
          <a:xfrm rot="-897544">
            <a:off x="3734035" y="3191892"/>
            <a:ext cx="1137853" cy="1270976"/>
          </a:xfrm>
          <a:prstGeom prst="rect">
            <a:avLst/>
          </a:prstGeom>
          <a:noFill/>
          <a:ln>
            <a:noFill/>
          </a:ln>
        </p:spPr>
      </p:pic>
      <p:grpSp>
        <p:nvGrpSpPr>
          <p:cNvPr id="1257" name="Google Shape;1257;p179"/>
          <p:cNvGrpSpPr/>
          <p:nvPr/>
        </p:nvGrpSpPr>
        <p:grpSpPr>
          <a:xfrm rot="6239395">
            <a:off x="3760010" y="4376683"/>
            <a:ext cx="567076" cy="513287"/>
            <a:chOff x="7517394" y="1081609"/>
            <a:chExt cx="756157" cy="684434"/>
          </a:xfrm>
        </p:grpSpPr>
        <p:pic>
          <p:nvPicPr>
            <p:cNvPr descr="A white circle with a black border&#10;&#10;AI-generated content may be incorrect." id="1258" name="Google Shape;1258;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259" name="Google Shape;1259;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260" name="Google Shape;1260;p179"/>
          <p:cNvGrpSpPr/>
          <p:nvPr/>
        </p:nvGrpSpPr>
        <p:grpSpPr>
          <a:xfrm rot="6103947">
            <a:off x="6102725" y="4374572"/>
            <a:ext cx="567094" cy="513304"/>
            <a:chOff x="7517394" y="1081609"/>
            <a:chExt cx="756157" cy="684434"/>
          </a:xfrm>
        </p:grpSpPr>
        <p:pic>
          <p:nvPicPr>
            <p:cNvPr descr="A white circle with a black border&#10;&#10;AI-generated content may be incorrect." id="1261" name="Google Shape;1261;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262" name="Google Shape;1262;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263" name="Google Shape;1263;p179"/>
          <p:cNvGrpSpPr/>
          <p:nvPr/>
        </p:nvGrpSpPr>
        <p:grpSpPr>
          <a:xfrm rot="617102">
            <a:off x="8232154" y="3756567"/>
            <a:ext cx="567080" cy="513291"/>
            <a:chOff x="7517394" y="1081609"/>
            <a:chExt cx="756157" cy="684434"/>
          </a:xfrm>
        </p:grpSpPr>
        <p:pic>
          <p:nvPicPr>
            <p:cNvPr descr="A white circle with a black border&#10;&#10;AI-generated content may be incorrect." id="1264" name="Google Shape;1264;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265" name="Google Shape;1265;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266" name="Google Shape;1266;p179"/>
          <p:cNvGrpSpPr/>
          <p:nvPr/>
        </p:nvGrpSpPr>
        <p:grpSpPr>
          <a:xfrm rot="-2895212">
            <a:off x="8076794" y="3062166"/>
            <a:ext cx="567144" cy="513349"/>
            <a:chOff x="7517394" y="1081609"/>
            <a:chExt cx="756157" cy="684434"/>
          </a:xfrm>
        </p:grpSpPr>
        <p:pic>
          <p:nvPicPr>
            <p:cNvPr descr="A white circle with a black border&#10;&#10;AI-generated content may be incorrect." id="1267" name="Google Shape;1267;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268" name="Google Shape;1268;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269" name="Google Shape;1269;p179"/>
          <p:cNvGrpSpPr/>
          <p:nvPr/>
        </p:nvGrpSpPr>
        <p:grpSpPr>
          <a:xfrm rot="4124519">
            <a:off x="7272757" y="4381734"/>
            <a:ext cx="567063" cy="513275"/>
            <a:chOff x="7517394" y="1081609"/>
            <a:chExt cx="756157" cy="684434"/>
          </a:xfrm>
        </p:grpSpPr>
        <p:pic>
          <p:nvPicPr>
            <p:cNvPr descr="A white circle with a black border&#10;&#10;AI-generated content may be incorrect." id="1270" name="Google Shape;1270;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271" name="Google Shape;1271;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272" name="Google Shape;1272;p179"/>
          <p:cNvGrpSpPr/>
          <p:nvPr/>
        </p:nvGrpSpPr>
        <p:grpSpPr>
          <a:xfrm rot="9897797">
            <a:off x="3302483" y="3799762"/>
            <a:ext cx="567180" cy="513364"/>
            <a:chOff x="7517394" y="1081609"/>
            <a:chExt cx="756157" cy="684434"/>
          </a:xfrm>
        </p:grpSpPr>
        <p:pic>
          <p:nvPicPr>
            <p:cNvPr descr="A white circle with a black border&#10;&#10;AI-generated content may be incorrect." id="1273" name="Google Shape;1273;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274" name="Google Shape;1274;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275" name="Google Shape;1275;p179"/>
          <p:cNvGrpSpPr/>
          <p:nvPr/>
        </p:nvGrpSpPr>
        <p:grpSpPr>
          <a:xfrm rot="4805283">
            <a:off x="4759556" y="4470015"/>
            <a:ext cx="567114" cy="513322"/>
            <a:chOff x="7517394" y="1081609"/>
            <a:chExt cx="756157" cy="684434"/>
          </a:xfrm>
        </p:grpSpPr>
        <p:pic>
          <p:nvPicPr>
            <p:cNvPr descr="A white circle with a black border&#10;&#10;AI-generated content may be incorrect." id="1276" name="Google Shape;1276;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277" name="Google Shape;1277;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278" name="Google Shape;1278;p179"/>
          <p:cNvGrpSpPr/>
          <p:nvPr/>
        </p:nvGrpSpPr>
        <p:grpSpPr>
          <a:xfrm>
            <a:off x="444003" y="-1012091"/>
            <a:ext cx="5057845" cy="4406042"/>
            <a:chOff x="2557329" y="-1352835"/>
            <a:chExt cx="6743793" cy="5874723"/>
          </a:xfrm>
        </p:grpSpPr>
        <p:grpSp>
          <p:nvGrpSpPr>
            <p:cNvPr id="1279" name="Google Shape;1279;p179"/>
            <p:cNvGrpSpPr/>
            <p:nvPr/>
          </p:nvGrpSpPr>
          <p:grpSpPr>
            <a:xfrm rot="3450015">
              <a:off x="4246674" y="-968660"/>
              <a:ext cx="3712488" cy="5106373"/>
              <a:chOff x="6670254" y="1266991"/>
              <a:chExt cx="3712461" cy="5106335"/>
            </a:xfrm>
          </p:grpSpPr>
          <p:pic>
            <p:nvPicPr>
              <p:cNvPr descr="A screenshot of a game&#10;&#10;AI-generated content may be incorrect." id="1280" name="Google Shape;1280;p179"/>
              <p:cNvPicPr preferRelativeResize="0"/>
              <p:nvPr/>
            </p:nvPicPr>
            <p:blipFill rotWithShape="1">
              <a:blip r:embed="rId6">
                <a:alphaModFix/>
              </a:blip>
              <a:srcRect b="0" l="0" r="0" t="0"/>
              <a:stretch/>
            </p:blipFill>
            <p:spPr>
              <a:xfrm>
                <a:off x="6670254" y="4678694"/>
                <a:ext cx="1517135" cy="1694632"/>
              </a:xfrm>
              <a:prstGeom prst="rect">
                <a:avLst/>
              </a:prstGeom>
              <a:noFill/>
              <a:ln>
                <a:noFill/>
              </a:ln>
            </p:spPr>
          </p:pic>
          <p:pic>
            <p:nvPicPr>
              <p:cNvPr descr="A screenshot of a game&#10;&#10;AI-generated content may be incorrect." id="1281" name="Google Shape;1281;p179"/>
              <p:cNvPicPr preferRelativeResize="0"/>
              <p:nvPr/>
            </p:nvPicPr>
            <p:blipFill rotWithShape="1">
              <a:blip r:embed="rId6">
                <a:alphaModFix/>
              </a:blip>
              <a:srcRect b="0" l="0" r="0" t="0"/>
              <a:stretch/>
            </p:blipFill>
            <p:spPr>
              <a:xfrm rot="-6859417">
                <a:off x="8508545" y="1459908"/>
                <a:ext cx="1517135" cy="1694633"/>
              </a:xfrm>
              <a:prstGeom prst="rect">
                <a:avLst/>
              </a:prstGeom>
              <a:noFill/>
              <a:ln>
                <a:noFill/>
              </a:ln>
            </p:spPr>
          </p:pic>
          <p:pic>
            <p:nvPicPr>
              <p:cNvPr descr="A screenshot of a game&#10;&#10;AI-generated content may be incorrect." id="1282" name="Google Shape;1282;p179"/>
              <p:cNvPicPr preferRelativeResize="0"/>
              <p:nvPr/>
            </p:nvPicPr>
            <p:blipFill rotWithShape="1">
              <a:blip r:embed="rId6">
                <a:alphaModFix/>
              </a:blip>
              <a:srcRect b="0" l="0" r="0" t="0"/>
              <a:stretch/>
            </p:blipFill>
            <p:spPr>
              <a:xfrm rot="-2494486">
                <a:off x="7997860" y="4146725"/>
                <a:ext cx="1517136" cy="1694633"/>
              </a:xfrm>
              <a:prstGeom prst="rect">
                <a:avLst/>
              </a:prstGeom>
              <a:noFill/>
              <a:ln>
                <a:noFill/>
              </a:ln>
            </p:spPr>
          </p:pic>
          <p:pic>
            <p:nvPicPr>
              <p:cNvPr descr="A screenshot of a game&#10;&#10;AI-generated content may be incorrect." id="1283" name="Google Shape;1283;p179"/>
              <p:cNvPicPr preferRelativeResize="0"/>
              <p:nvPr/>
            </p:nvPicPr>
            <p:blipFill rotWithShape="1">
              <a:blip r:embed="rId6">
                <a:alphaModFix/>
              </a:blip>
              <a:srcRect b="0" l="0" r="0" t="0"/>
              <a:stretch/>
            </p:blipFill>
            <p:spPr>
              <a:xfrm rot="-4913640">
                <a:off x="8678334" y="2903661"/>
                <a:ext cx="1517135" cy="1694634"/>
              </a:xfrm>
              <a:prstGeom prst="rect">
                <a:avLst/>
              </a:prstGeom>
              <a:noFill/>
              <a:ln>
                <a:noFill/>
              </a:ln>
            </p:spPr>
          </p:pic>
          <p:pic>
            <p:nvPicPr>
              <p:cNvPr descr="A red circle with black lines and a black background&#10;&#10;AI-generated content may be incorrect." id="1284" name="Google Shape;1284;p179"/>
              <p:cNvPicPr preferRelativeResize="0"/>
              <p:nvPr/>
            </p:nvPicPr>
            <p:blipFill rotWithShape="1">
              <a:blip r:embed="rId4">
                <a:alphaModFix/>
              </a:blip>
              <a:srcRect b="0" l="0" r="0" t="0"/>
              <a:stretch/>
            </p:blipFill>
            <p:spPr>
              <a:xfrm flipH="1" rot="10478374">
                <a:off x="8018812" y="5430658"/>
                <a:ext cx="453589" cy="421306"/>
              </a:xfrm>
              <a:prstGeom prst="rect">
                <a:avLst/>
              </a:prstGeom>
              <a:noFill/>
              <a:ln>
                <a:noFill/>
              </a:ln>
            </p:spPr>
          </p:pic>
          <p:pic>
            <p:nvPicPr>
              <p:cNvPr descr="A red circle with black lines and a black background&#10;&#10;AI-generated content may be incorrect." id="1285" name="Google Shape;1285;p179"/>
              <p:cNvPicPr preferRelativeResize="0"/>
              <p:nvPr/>
            </p:nvPicPr>
            <p:blipFill rotWithShape="1">
              <a:blip r:embed="rId4">
                <a:alphaModFix/>
              </a:blip>
              <a:srcRect b="0" l="0" r="0" t="0"/>
              <a:stretch/>
            </p:blipFill>
            <p:spPr>
              <a:xfrm flipH="1" rot="8160471">
                <a:off x="9226489" y="4332789"/>
                <a:ext cx="453589" cy="421306"/>
              </a:xfrm>
              <a:prstGeom prst="rect">
                <a:avLst/>
              </a:prstGeom>
              <a:noFill/>
              <a:ln>
                <a:noFill/>
              </a:ln>
            </p:spPr>
          </p:pic>
          <p:pic>
            <p:nvPicPr>
              <p:cNvPr descr="A red circle with black lines and a black background&#10;&#10;AI-generated content may be incorrect." id="1286" name="Google Shape;1286;p179"/>
              <p:cNvPicPr preferRelativeResize="0"/>
              <p:nvPr/>
            </p:nvPicPr>
            <p:blipFill rotWithShape="1">
              <a:blip r:embed="rId4">
                <a:alphaModFix/>
              </a:blip>
              <a:srcRect b="0" l="0" r="0" t="0"/>
              <a:stretch/>
            </p:blipFill>
            <p:spPr>
              <a:xfrm flipH="1" rot="6133642">
                <a:off x="9480397" y="2752452"/>
                <a:ext cx="453589" cy="421306"/>
              </a:xfrm>
              <a:prstGeom prst="rect">
                <a:avLst/>
              </a:prstGeom>
              <a:noFill/>
              <a:ln>
                <a:noFill/>
              </a:ln>
            </p:spPr>
          </p:pic>
        </p:grpSp>
        <p:grpSp>
          <p:nvGrpSpPr>
            <p:cNvPr id="1287" name="Google Shape;1287;p179"/>
            <p:cNvGrpSpPr/>
            <p:nvPr/>
          </p:nvGrpSpPr>
          <p:grpSpPr>
            <a:xfrm rot="10642488">
              <a:off x="2572606" y="1238692"/>
              <a:ext cx="756119" cy="684399"/>
              <a:chOff x="7517394" y="1081609"/>
              <a:chExt cx="756157" cy="684434"/>
            </a:xfrm>
          </p:grpSpPr>
          <p:pic>
            <p:nvPicPr>
              <p:cNvPr descr="A white circle with a black border&#10;&#10;AI-generated content may be incorrect." id="1288" name="Google Shape;1288;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289" name="Google Shape;1289;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290" name="Google Shape;1290;p179"/>
            <p:cNvGrpSpPr/>
            <p:nvPr/>
          </p:nvGrpSpPr>
          <p:grpSpPr>
            <a:xfrm>
              <a:off x="2906621" y="215294"/>
              <a:ext cx="6394501" cy="3791519"/>
              <a:chOff x="2906621" y="215294"/>
              <a:chExt cx="6394501" cy="3791519"/>
            </a:xfrm>
          </p:grpSpPr>
          <p:grpSp>
            <p:nvGrpSpPr>
              <p:cNvPr id="1291" name="Google Shape;1291;p179"/>
              <p:cNvGrpSpPr/>
              <p:nvPr/>
            </p:nvGrpSpPr>
            <p:grpSpPr>
              <a:xfrm rot="-7674971">
                <a:off x="6568172" y="547583"/>
                <a:ext cx="756147" cy="684424"/>
                <a:chOff x="7517394" y="1081609"/>
                <a:chExt cx="756157" cy="684434"/>
              </a:xfrm>
            </p:grpSpPr>
            <p:pic>
              <p:nvPicPr>
                <p:cNvPr descr="A white circle with a black border&#10;&#10;AI-generated content may be incorrect." id="1292" name="Google Shape;1292;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293" name="Google Shape;1293;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294" name="Google Shape;1294;p179"/>
              <p:cNvGrpSpPr/>
              <p:nvPr/>
            </p:nvGrpSpPr>
            <p:grpSpPr>
              <a:xfrm rot="7163244">
                <a:off x="3012248" y="2129305"/>
                <a:ext cx="756138" cy="684416"/>
                <a:chOff x="7517394" y="1081609"/>
                <a:chExt cx="756157" cy="684434"/>
              </a:xfrm>
            </p:grpSpPr>
            <p:pic>
              <p:nvPicPr>
                <p:cNvPr descr="A white circle with a black border&#10;&#10;AI-generated content may be incorrect." id="1295" name="Google Shape;1295;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296" name="Google Shape;1296;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297" name="Google Shape;1297;p179"/>
              <p:cNvGrpSpPr/>
              <p:nvPr/>
            </p:nvGrpSpPr>
            <p:grpSpPr>
              <a:xfrm rot="-3292396">
                <a:off x="5137403" y="1115586"/>
                <a:ext cx="756174" cy="684449"/>
                <a:chOff x="7517394" y="1081609"/>
                <a:chExt cx="756157" cy="684434"/>
              </a:xfrm>
            </p:grpSpPr>
            <p:pic>
              <p:nvPicPr>
                <p:cNvPr descr="A white circle with a black border&#10;&#10;AI-generated content may be incorrect." id="1298" name="Google Shape;1298;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299" name="Google Shape;1299;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300" name="Google Shape;1300;p179"/>
              <p:cNvGrpSpPr/>
              <p:nvPr/>
            </p:nvGrpSpPr>
            <p:grpSpPr>
              <a:xfrm rot="2178021">
                <a:off x="7067763" y="2770625"/>
                <a:ext cx="756134" cy="684413"/>
                <a:chOff x="7517394" y="1081609"/>
                <a:chExt cx="756157" cy="684434"/>
              </a:xfrm>
            </p:grpSpPr>
            <p:pic>
              <p:nvPicPr>
                <p:cNvPr descr="A white circle with a black border&#10;&#10;AI-generated content may be incorrect." id="1301" name="Google Shape;1301;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302" name="Google Shape;1302;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303" name="Google Shape;1303;p179"/>
              <p:cNvGrpSpPr/>
              <p:nvPr/>
            </p:nvGrpSpPr>
            <p:grpSpPr>
              <a:xfrm rot="3376975">
                <a:off x="7941053" y="2033913"/>
                <a:ext cx="756167" cy="684443"/>
                <a:chOff x="7517394" y="1081609"/>
                <a:chExt cx="756157" cy="684434"/>
              </a:xfrm>
            </p:grpSpPr>
            <p:pic>
              <p:nvPicPr>
                <p:cNvPr descr="A white circle with a black border&#10;&#10;AI-generated content may be incorrect." id="1304" name="Google Shape;1304;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305" name="Google Shape;1305;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306" name="Google Shape;1306;p179"/>
              <p:cNvGrpSpPr/>
              <p:nvPr/>
            </p:nvGrpSpPr>
            <p:grpSpPr>
              <a:xfrm rot="344688">
                <a:off x="8512591" y="1318338"/>
                <a:ext cx="756174" cy="684449"/>
                <a:chOff x="7517394" y="1081609"/>
                <a:chExt cx="756157" cy="684434"/>
              </a:xfrm>
            </p:grpSpPr>
            <p:pic>
              <p:nvPicPr>
                <p:cNvPr descr="A white circle with a black border&#10;&#10;AI-generated content may be incorrect." id="1307" name="Google Shape;1307;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308" name="Google Shape;1308;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309" name="Google Shape;1309;p179"/>
              <p:cNvGrpSpPr/>
              <p:nvPr/>
            </p:nvGrpSpPr>
            <p:grpSpPr>
              <a:xfrm rot="-3457266">
                <a:off x="8173704" y="375631"/>
                <a:ext cx="756134" cy="684413"/>
                <a:chOff x="7517394" y="1081609"/>
                <a:chExt cx="756157" cy="684434"/>
              </a:xfrm>
            </p:grpSpPr>
            <p:pic>
              <p:nvPicPr>
                <p:cNvPr descr="A white circle with a black border&#10;&#10;AI-generated content may be incorrect." id="1310" name="Google Shape;1310;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311" name="Google Shape;1311;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312" name="Google Shape;1312;p179"/>
              <p:cNvGrpSpPr/>
              <p:nvPr/>
            </p:nvGrpSpPr>
            <p:grpSpPr>
              <a:xfrm rot="-5168457">
                <a:off x="5924488" y="1106428"/>
                <a:ext cx="756132" cy="684411"/>
                <a:chOff x="7517394" y="1081609"/>
                <a:chExt cx="756157" cy="684434"/>
              </a:xfrm>
            </p:grpSpPr>
            <p:pic>
              <p:nvPicPr>
                <p:cNvPr descr="A white circle with a black border&#10;&#10;AI-generated content may be incorrect." id="1313" name="Google Shape;1313;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314" name="Google Shape;1314;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315" name="Google Shape;1315;p179"/>
              <p:cNvGrpSpPr/>
              <p:nvPr/>
            </p:nvGrpSpPr>
            <p:grpSpPr>
              <a:xfrm rot="-809156">
                <a:off x="4540064" y="660609"/>
                <a:ext cx="756136" cy="684414"/>
                <a:chOff x="7517394" y="1081609"/>
                <a:chExt cx="756157" cy="684434"/>
              </a:xfrm>
            </p:grpSpPr>
            <p:pic>
              <p:nvPicPr>
                <p:cNvPr descr="A white circle with a black border&#10;&#10;AI-generated content may be incorrect." id="1316" name="Google Shape;1316;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317" name="Google Shape;1317;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318" name="Google Shape;1318;p179"/>
              <p:cNvGrpSpPr/>
              <p:nvPr/>
            </p:nvGrpSpPr>
            <p:grpSpPr>
              <a:xfrm rot="-7684529">
                <a:off x="3107557" y="431240"/>
                <a:ext cx="756158" cy="684434"/>
                <a:chOff x="7517394" y="1081609"/>
                <a:chExt cx="756157" cy="684434"/>
              </a:xfrm>
            </p:grpSpPr>
            <p:pic>
              <p:nvPicPr>
                <p:cNvPr descr="A white circle with a black border&#10;&#10;AI-generated content may be incorrect." id="1319" name="Google Shape;1319;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320" name="Google Shape;1320;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321" name="Google Shape;1321;p179"/>
              <p:cNvGrpSpPr/>
              <p:nvPr/>
            </p:nvGrpSpPr>
            <p:grpSpPr>
              <a:xfrm rot="5654615">
                <a:off x="6144041" y="3106296"/>
                <a:ext cx="756188" cy="684462"/>
                <a:chOff x="7517394" y="1081609"/>
                <a:chExt cx="756157" cy="684434"/>
              </a:xfrm>
            </p:grpSpPr>
            <p:pic>
              <p:nvPicPr>
                <p:cNvPr descr="A white circle with a black border&#10;&#10;AI-generated content may be incorrect." id="1322" name="Google Shape;1322;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323" name="Google Shape;1323;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324" name="Google Shape;1324;p179"/>
              <p:cNvGrpSpPr/>
              <p:nvPr/>
            </p:nvGrpSpPr>
            <p:grpSpPr>
              <a:xfrm rot="3445532">
                <a:off x="5029968" y="3161737"/>
                <a:ext cx="756164" cy="684440"/>
                <a:chOff x="7517394" y="1081609"/>
                <a:chExt cx="756157" cy="684434"/>
              </a:xfrm>
            </p:grpSpPr>
            <p:pic>
              <p:nvPicPr>
                <p:cNvPr descr="A white circle with a black border&#10;&#10;AI-generated content may be incorrect." id="1325" name="Google Shape;1325;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326" name="Google Shape;1326;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nvGrpSpPr>
              <p:cNvPr id="1327" name="Google Shape;1327;p179"/>
              <p:cNvGrpSpPr/>
              <p:nvPr/>
            </p:nvGrpSpPr>
            <p:grpSpPr>
              <a:xfrm rot="7927819">
                <a:off x="4047219" y="2847469"/>
                <a:ext cx="756135" cy="684414"/>
                <a:chOff x="7517394" y="1081609"/>
                <a:chExt cx="756157" cy="684434"/>
              </a:xfrm>
            </p:grpSpPr>
            <p:pic>
              <p:nvPicPr>
                <p:cNvPr descr="A white circle with a black border&#10;&#10;AI-generated content may be incorrect." id="1328" name="Google Shape;1328;p179"/>
                <p:cNvPicPr preferRelativeResize="0"/>
                <p:nvPr/>
              </p:nvPicPr>
              <p:blipFill rotWithShape="1">
                <a:blip r:embed="rId3">
                  <a:alphaModFix/>
                </a:blip>
                <a:srcRect b="0" l="0" r="0" t="0"/>
                <a:stretch/>
              </p:blipFill>
              <p:spPr>
                <a:xfrm rot="-8553523">
                  <a:off x="7728914" y="1317015"/>
                  <a:ext cx="494308" cy="333082"/>
                </a:xfrm>
                <a:prstGeom prst="rect">
                  <a:avLst/>
                </a:prstGeom>
                <a:noFill/>
                <a:ln>
                  <a:noFill/>
                </a:ln>
              </p:spPr>
            </p:pic>
            <p:pic>
              <p:nvPicPr>
                <p:cNvPr descr="A red circle with black lines and a black background&#10;&#10;AI-generated content may be incorrect." id="1329" name="Google Shape;1329;p179"/>
                <p:cNvPicPr preferRelativeResize="0"/>
                <p:nvPr/>
              </p:nvPicPr>
              <p:blipFill rotWithShape="1">
                <a:blip r:embed="rId4">
                  <a:alphaModFix/>
                </a:blip>
                <a:srcRect b="0" l="0" r="0" t="0"/>
                <a:stretch/>
              </p:blipFill>
              <p:spPr>
                <a:xfrm>
                  <a:off x="7517394" y="1081609"/>
                  <a:ext cx="428729" cy="428729"/>
                </a:xfrm>
                <a:prstGeom prst="rect">
                  <a:avLst/>
                </a:prstGeom>
                <a:noFill/>
                <a:ln>
                  <a:noFill/>
                </a:ln>
              </p:spPr>
            </p:pic>
          </p:grpSp>
        </p:grpSp>
      </p:grpSp>
      <p:sp>
        <p:nvSpPr>
          <p:cNvPr id="1330" name="Google Shape;1330;p179"/>
          <p:cNvSpPr txBox="1"/>
          <p:nvPr/>
        </p:nvSpPr>
        <p:spPr>
          <a:xfrm>
            <a:off x="5658359" y="560812"/>
            <a:ext cx="1654500" cy="808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chemeClr val="dk1"/>
                </a:solidFill>
                <a:latin typeface="Calibri"/>
                <a:ea typeface="Calibri"/>
                <a:cs typeface="Calibri"/>
                <a:sym typeface="Calibri"/>
              </a:rPr>
              <a:t>Starch / Glycogen</a:t>
            </a:r>
            <a:endParaRPr sz="1100"/>
          </a:p>
        </p:txBody>
      </p:sp>
      <p:sp>
        <p:nvSpPr>
          <p:cNvPr id="1331" name="Google Shape;1331;p179"/>
          <p:cNvSpPr txBox="1"/>
          <p:nvPr/>
        </p:nvSpPr>
        <p:spPr>
          <a:xfrm>
            <a:off x="1422031" y="4158639"/>
            <a:ext cx="16263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Cellulose</a:t>
            </a:r>
            <a:endParaRPr sz="1100"/>
          </a:p>
        </p:txBody>
      </p:sp>
      <p:sp>
        <p:nvSpPr>
          <p:cNvPr id="1332" name="Google Shape;1332;p179"/>
          <p:cNvSpPr/>
          <p:nvPr/>
        </p:nvSpPr>
        <p:spPr>
          <a:xfrm>
            <a:off x="3804017" y="3402219"/>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33" name="Google Shape;1333;p179"/>
          <p:cNvSpPr/>
          <p:nvPr/>
        </p:nvSpPr>
        <p:spPr>
          <a:xfrm>
            <a:off x="3741380" y="920996"/>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34" name="Google Shape;1334;p179"/>
          <p:cNvSpPr/>
          <p:nvPr/>
        </p:nvSpPr>
        <p:spPr>
          <a:xfrm>
            <a:off x="2950493" y="1364243"/>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35" name="Google Shape;1335;p179"/>
          <p:cNvSpPr/>
          <p:nvPr/>
        </p:nvSpPr>
        <p:spPr>
          <a:xfrm>
            <a:off x="2133658" y="1221849"/>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36" name="Google Shape;1336;p179"/>
          <p:cNvSpPr/>
          <p:nvPr/>
        </p:nvSpPr>
        <p:spPr>
          <a:xfrm>
            <a:off x="1591930" y="591046"/>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37" name="Google Shape;1337;p179"/>
          <p:cNvSpPr/>
          <p:nvPr/>
        </p:nvSpPr>
        <p:spPr>
          <a:xfrm>
            <a:off x="7290304" y="4044325"/>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38" name="Google Shape;1338;p179"/>
          <p:cNvSpPr/>
          <p:nvPr/>
        </p:nvSpPr>
        <p:spPr>
          <a:xfrm>
            <a:off x="6038486" y="3400551"/>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339" name="Google Shape;1339;p179"/>
          <p:cNvSpPr/>
          <p:nvPr/>
        </p:nvSpPr>
        <p:spPr>
          <a:xfrm>
            <a:off x="4928431" y="4125814"/>
            <a:ext cx="301800" cy="301800"/>
          </a:xfrm>
          <a:prstGeom prst="ellipse">
            <a:avLst/>
          </a:prstGeom>
          <a:noFill/>
          <a:ln cap="flat" cmpd="sng" w="42875">
            <a:solidFill>
              <a:srgbClr val="7030A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pic>
        <p:nvPicPr>
          <p:cNvPr id="673" name="Google Shape;673;p135"/>
          <p:cNvPicPr preferRelativeResize="0"/>
          <p:nvPr/>
        </p:nvPicPr>
        <p:blipFill>
          <a:blip r:embed="rId3">
            <a:alphaModFix/>
          </a:blip>
          <a:stretch>
            <a:fillRect/>
          </a:stretch>
        </p:blipFill>
        <p:spPr>
          <a:xfrm>
            <a:off x="-149700" y="0"/>
            <a:ext cx="9443401" cy="5284249"/>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3" name="Shape 1343"/>
        <p:cNvGrpSpPr/>
        <p:nvPr/>
      </p:nvGrpSpPr>
      <p:grpSpPr>
        <a:xfrm>
          <a:off x="0" y="0"/>
          <a:ext cx="0" cy="0"/>
          <a:chOff x="0" y="0"/>
          <a:chExt cx="0" cy="0"/>
        </a:xfrm>
      </p:grpSpPr>
      <p:grpSp>
        <p:nvGrpSpPr>
          <p:cNvPr id="1344" name="Google Shape;1344;p180"/>
          <p:cNvGrpSpPr/>
          <p:nvPr/>
        </p:nvGrpSpPr>
        <p:grpSpPr>
          <a:xfrm>
            <a:off x="1135616" y="587362"/>
            <a:ext cx="4825021" cy="2274003"/>
            <a:chOff x="400201" y="2515569"/>
            <a:chExt cx="6433362" cy="3032004"/>
          </a:xfrm>
        </p:grpSpPr>
        <p:grpSp>
          <p:nvGrpSpPr>
            <p:cNvPr id="1345" name="Google Shape;1345;p180"/>
            <p:cNvGrpSpPr/>
            <p:nvPr/>
          </p:nvGrpSpPr>
          <p:grpSpPr>
            <a:xfrm>
              <a:off x="400201" y="2515569"/>
              <a:ext cx="4565360" cy="2450301"/>
              <a:chOff x="2821063" y="2179351"/>
              <a:chExt cx="4565360" cy="2450301"/>
            </a:xfrm>
          </p:grpSpPr>
          <p:pic>
            <p:nvPicPr>
              <p:cNvPr descr="A screenshot of a game&#10;&#10;AI-generated content may be incorrect." id="1346" name="Google Shape;1346;p180"/>
              <p:cNvPicPr preferRelativeResize="0"/>
              <p:nvPr/>
            </p:nvPicPr>
            <p:blipFill rotWithShape="1">
              <a:blip r:embed="rId3">
                <a:alphaModFix/>
              </a:blip>
              <a:srcRect b="0" l="0" r="0" t="0"/>
              <a:stretch/>
            </p:blipFill>
            <p:spPr>
              <a:xfrm rot="1785312">
                <a:off x="4401037" y="2581683"/>
                <a:ext cx="1517135" cy="1694633"/>
              </a:xfrm>
              <a:prstGeom prst="rect">
                <a:avLst/>
              </a:prstGeom>
              <a:noFill/>
              <a:ln>
                <a:noFill/>
              </a:ln>
            </p:spPr>
          </p:pic>
          <p:pic>
            <p:nvPicPr>
              <p:cNvPr descr="A screenshot of a game&#10;&#10;AI-generated content may be incorrect." id="1347" name="Google Shape;1347;p180"/>
              <p:cNvPicPr preferRelativeResize="0"/>
              <p:nvPr/>
            </p:nvPicPr>
            <p:blipFill rotWithShape="1">
              <a:blip r:embed="rId3">
                <a:alphaModFix/>
              </a:blip>
              <a:srcRect b="0" l="0" r="0" t="0"/>
              <a:stretch/>
            </p:blipFill>
            <p:spPr>
              <a:xfrm>
                <a:off x="2821063" y="2179351"/>
                <a:ext cx="1517135" cy="1694632"/>
              </a:xfrm>
              <a:prstGeom prst="rect">
                <a:avLst/>
              </a:prstGeom>
              <a:noFill/>
              <a:ln>
                <a:noFill/>
              </a:ln>
            </p:spPr>
          </p:pic>
          <p:pic>
            <p:nvPicPr>
              <p:cNvPr descr="A red circle with black lines and a black background&#10;&#10;AI-generated content may be incorrect." id="1348" name="Google Shape;1348;p180"/>
              <p:cNvPicPr preferRelativeResize="0"/>
              <p:nvPr/>
            </p:nvPicPr>
            <p:blipFill rotWithShape="1">
              <a:blip r:embed="rId4">
                <a:alphaModFix/>
              </a:blip>
              <a:srcRect b="0" l="0" r="0" t="0"/>
              <a:stretch/>
            </p:blipFill>
            <p:spPr>
              <a:xfrm rot="-321626">
                <a:off x="4151277" y="2955216"/>
                <a:ext cx="453589" cy="453589"/>
              </a:xfrm>
              <a:prstGeom prst="rect">
                <a:avLst/>
              </a:prstGeom>
              <a:noFill/>
              <a:ln>
                <a:noFill/>
              </a:ln>
            </p:spPr>
          </p:pic>
          <p:pic>
            <p:nvPicPr>
              <p:cNvPr descr="A screenshot of a game&#10;&#10;AI-generated content may be incorrect." id="1349" name="Google Shape;1349;p180"/>
              <p:cNvPicPr preferRelativeResize="0"/>
              <p:nvPr/>
            </p:nvPicPr>
            <p:blipFill rotWithShape="1">
              <a:blip r:embed="rId3">
                <a:alphaModFix/>
              </a:blip>
              <a:srcRect b="0" l="0" r="0" t="0"/>
              <a:stretch/>
            </p:blipFill>
            <p:spPr>
              <a:xfrm>
                <a:off x="5869288" y="2935020"/>
                <a:ext cx="1517135" cy="1694632"/>
              </a:xfrm>
              <a:prstGeom prst="rect">
                <a:avLst/>
              </a:prstGeom>
              <a:noFill/>
              <a:ln>
                <a:noFill/>
              </a:ln>
            </p:spPr>
          </p:pic>
          <p:pic>
            <p:nvPicPr>
              <p:cNvPr descr="A red circle with black lines and a black background&#10;&#10;AI-generated content may be incorrect." id="1350" name="Google Shape;1350;p180"/>
              <p:cNvPicPr preferRelativeResize="0"/>
              <p:nvPr/>
            </p:nvPicPr>
            <p:blipFill rotWithShape="1">
              <a:blip r:embed="rId4">
                <a:alphaModFix/>
              </a:blip>
              <a:srcRect b="0" l="0" r="0" t="0"/>
              <a:stretch/>
            </p:blipFill>
            <p:spPr>
              <a:xfrm flipH="1" rot="-8791385">
                <a:off x="5565212" y="3728082"/>
                <a:ext cx="463380" cy="426769"/>
              </a:xfrm>
              <a:prstGeom prst="rect">
                <a:avLst/>
              </a:prstGeom>
              <a:noFill/>
              <a:ln>
                <a:noFill/>
              </a:ln>
            </p:spPr>
          </p:pic>
        </p:grpSp>
        <p:pic>
          <p:nvPicPr>
            <p:cNvPr descr="A screenshot of a game&#10;&#10;AI-generated content may be incorrect." id="1351" name="Google Shape;1351;p180"/>
            <p:cNvPicPr preferRelativeResize="0"/>
            <p:nvPr/>
          </p:nvPicPr>
          <p:blipFill rotWithShape="1">
            <a:blip r:embed="rId3">
              <a:alphaModFix/>
            </a:blip>
            <a:srcRect b="0" l="0" r="0" t="0"/>
            <a:stretch/>
          </p:blipFill>
          <p:spPr>
            <a:xfrm rot="1398828">
              <a:off x="5043024" y="3621907"/>
              <a:ext cx="1517134" cy="1694633"/>
            </a:xfrm>
            <a:prstGeom prst="rect">
              <a:avLst/>
            </a:prstGeom>
            <a:noFill/>
            <a:ln>
              <a:noFill/>
            </a:ln>
          </p:spPr>
        </p:pic>
        <p:pic>
          <p:nvPicPr>
            <p:cNvPr descr="A red circle with black lines and a black background&#10;&#10;AI-generated content may be incorrect." id="1352" name="Google Shape;1352;p180"/>
            <p:cNvPicPr preferRelativeResize="0"/>
            <p:nvPr/>
          </p:nvPicPr>
          <p:blipFill rotWithShape="1">
            <a:blip r:embed="rId4">
              <a:alphaModFix/>
            </a:blip>
            <a:srcRect b="0" l="0" r="0" t="0"/>
            <a:stretch/>
          </p:blipFill>
          <p:spPr>
            <a:xfrm rot="-321626">
              <a:off x="4789817" y="4047790"/>
              <a:ext cx="453589" cy="453589"/>
            </a:xfrm>
            <a:prstGeom prst="rect">
              <a:avLst/>
            </a:prstGeom>
            <a:noFill/>
            <a:ln>
              <a:noFill/>
            </a:ln>
          </p:spPr>
        </p:pic>
      </p:grpSp>
      <p:grpSp>
        <p:nvGrpSpPr>
          <p:cNvPr id="1353" name="Google Shape;1353;p180"/>
          <p:cNvGrpSpPr/>
          <p:nvPr/>
        </p:nvGrpSpPr>
        <p:grpSpPr>
          <a:xfrm>
            <a:off x="5380130" y="853996"/>
            <a:ext cx="2784345" cy="3829751"/>
            <a:chOff x="6670254" y="1266991"/>
            <a:chExt cx="3712461" cy="5106335"/>
          </a:xfrm>
        </p:grpSpPr>
        <p:pic>
          <p:nvPicPr>
            <p:cNvPr descr="A screenshot of a game&#10;&#10;AI-generated content may be incorrect." id="1354" name="Google Shape;1354;p180"/>
            <p:cNvPicPr preferRelativeResize="0"/>
            <p:nvPr/>
          </p:nvPicPr>
          <p:blipFill rotWithShape="1">
            <a:blip r:embed="rId3">
              <a:alphaModFix/>
            </a:blip>
            <a:srcRect b="0" l="0" r="0" t="0"/>
            <a:stretch/>
          </p:blipFill>
          <p:spPr>
            <a:xfrm>
              <a:off x="6670254" y="4678694"/>
              <a:ext cx="1517135" cy="1694632"/>
            </a:xfrm>
            <a:prstGeom prst="rect">
              <a:avLst/>
            </a:prstGeom>
            <a:noFill/>
            <a:ln>
              <a:noFill/>
            </a:ln>
          </p:spPr>
        </p:pic>
        <p:pic>
          <p:nvPicPr>
            <p:cNvPr descr="A screenshot of a game&#10;&#10;AI-generated content may be incorrect." id="1355" name="Google Shape;1355;p180"/>
            <p:cNvPicPr preferRelativeResize="0"/>
            <p:nvPr/>
          </p:nvPicPr>
          <p:blipFill rotWithShape="1">
            <a:blip r:embed="rId3">
              <a:alphaModFix/>
            </a:blip>
            <a:srcRect b="0" l="0" r="0" t="0"/>
            <a:stretch/>
          </p:blipFill>
          <p:spPr>
            <a:xfrm rot="-6859417">
              <a:off x="8508545" y="1459908"/>
              <a:ext cx="1517135" cy="1694633"/>
            </a:xfrm>
            <a:prstGeom prst="rect">
              <a:avLst/>
            </a:prstGeom>
            <a:noFill/>
            <a:ln>
              <a:noFill/>
            </a:ln>
          </p:spPr>
        </p:pic>
        <p:pic>
          <p:nvPicPr>
            <p:cNvPr descr="A screenshot of a game&#10;&#10;AI-generated content may be incorrect." id="1356" name="Google Shape;1356;p180"/>
            <p:cNvPicPr preferRelativeResize="0"/>
            <p:nvPr/>
          </p:nvPicPr>
          <p:blipFill rotWithShape="1">
            <a:blip r:embed="rId3">
              <a:alphaModFix/>
            </a:blip>
            <a:srcRect b="0" l="0" r="0" t="0"/>
            <a:stretch/>
          </p:blipFill>
          <p:spPr>
            <a:xfrm rot="-2494486">
              <a:off x="7997860" y="4146725"/>
              <a:ext cx="1517136" cy="1694633"/>
            </a:xfrm>
            <a:prstGeom prst="rect">
              <a:avLst/>
            </a:prstGeom>
            <a:noFill/>
            <a:ln>
              <a:noFill/>
            </a:ln>
          </p:spPr>
        </p:pic>
        <p:pic>
          <p:nvPicPr>
            <p:cNvPr descr="A screenshot of a game&#10;&#10;AI-generated content may be incorrect." id="1357" name="Google Shape;1357;p180"/>
            <p:cNvPicPr preferRelativeResize="0"/>
            <p:nvPr/>
          </p:nvPicPr>
          <p:blipFill rotWithShape="1">
            <a:blip r:embed="rId3">
              <a:alphaModFix/>
            </a:blip>
            <a:srcRect b="0" l="0" r="0" t="0"/>
            <a:stretch/>
          </p:blipFill>
          <p:spPr>
            <a:xfrm rot="-4913640">
              <a:off x="8678334" y="2903661"/>
              <a:ext cx="1517135" cy="1694634"/>
            </a:xfrm>
            <a:prstGeom prst="rect">
              <a:avLst/>
            </a:prstGeom>
            <a:noFill/>
            <a:ln>
              <a:noFill/>
            </a:ln>
          </p:spPr>
        </p:pic>
        <p:pic>
          <p:nvPicPr>
            <p:cNvPr descr="A red circle with black lines and a black background&#10;&#10;AI-generated content may be incorrect." id="1358" name="Google Shape;1358;p180"/>
            <p:cNvPicPr preferRelativeResize="0"/>
            <p:nvPr/>
          </p:nvPicPr>
          <p:blipFill rotWithShape="1">
            <a:blip r:embed="rId4">
              <a:alphaModFix/>
            </a:blip>
            <a:srcRect b="0" l="0" r="0" t="0"/>
            <a:stretch/>
          </p:blipFill>
          <p:spPr>
            <a:xfrm flipH="1" rot="10478374">
              <a:off x="8018812" y="5430658"/>
              <a:ext cx="453589" cy="421306"/>
            </a:xfrm>
            <a:prstGeom prst="rect">
              <a:avLst/>
            </a:prstGeom>
            <a:noFill/>
            <a:ln>
              <a:noFill/>
            </a:ln>
          </p:spPr>
        </p:pic>
        <p:pic>
          <p:nvPicPr>
            <p:cNvPr descr="A red circle with black lines and a black background&#10;&#10;AI-generated content may be incorrect." id="1359" name="Google Shape;1359;p180"/>
            <p:cNvPicPr preferRelativeResize="0"/>
            <p:nvPr/>
          </p:nvPicPr>
          <p:blipFill rotWithShape="1">
            <a:blip r:embed="rId4">
              <a:alphaModFix/>
            </a:blip>
            <a:srcRect b="0" l="0" r="0" t="0"/>
            <a:stretch/>
          </p:blipFill>
          <p:spPr>
            <a:xfrm flipH="1" rot="8160471">
              <a:off x="9226489" y="4332789"/>
              <a:ext cx="453589" cy="421306"/>
            </a:xfrm>
            <a:prstGeom prst="rect">
              <a:avLst/>
            </a:prstGeom>
            <a:noFill/>
            <a:ln>
              <a:noFill/>
            </a:ln>
          </p:spPr>
        </p:pic>
        <p:pic>
          <p:nvPicPr>
            <p:cNvPr descr="A red circle with black lines and a black background&#10;&#10;AI-generated content may be incorrect." id="1360" name="Google Shape;1360;p180"/>
            <p:cNvPicPr preferRelativeResize="0"/>
            <p:nvPr/>
          </p:nvPicPr>
          <p:blipFill rotWithShape="1">
            <a:blip r:embed="rId4">
              <a:alphaModFix/>
            </a:blip>
            <a:srcRect b="0" l="0" r="0" t="0"/>
            <a:stretch/>
          </p:blipFill>
          <p:spPr>
            <a:xfrm flipH="1" rot="6133642">
              <a:off x="9480397" y="2752452"/>
              <a:ext cx="453589" cy="421306"/>
            </a:xfrm>
            <a:prstGeom prst="rect">
              <a:avLst/>
            </a:prstGeom>
            <a:noFill/>
            <a:ln>
              <a:noFill/>
            </a:ln>
          </p:spPr>
        </p:pic>
      </p:grpSp>
      <p:grpSp>
        <p:nvGrpSpPr>
          <p:cNvPr id="1361" name="Google Shape;1361;p180"/>
          <p:cNvGrpSpPr/>
          <p:nvPr/>
        </p:nvGrpSpPr>
        <p:grpSpPr>
          <a:xfrm>
            <a:off x="1085063" y="2588659"/>
            <a:ext cx="2504925" cy="2106900"/>
            <a:chOff x="860804" y="3679085"/>
            <a:chExt cx="3339900" cy="2809200"/>
          </a:xfrm>
        </p:grpSpPr>
        <p:sp>
          <p:nvSpPr>
            <p:cNvPr id="1362" name="Google Shape;1362;p180"/>
            <p:cNvSpPr/>
            <p:nvPr/>
          </p:nvSpPr>
          <p:spPr>
            <a:xfrm>
              <a:off x="860804" y="3679085"/>
              <a:ext cx="3339900" cy="2809200"/>
            </a:xfrm>
            <a:prstGeom prst="roundRect">
              <a:avLst>
                <a:gd fmla="val 16667" name="adj"/>
              </a:avLst>
            </a:prstGeom>
            <a:solidFill>
              <a:srgbClr val="F2F2F2"/>
            </a:solidFill>
            <a:ln cap="flat" cmpd="sng" w="2857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1363" name="Google Shape;1363;p180"/>
            <p:cNvGrpSpPr/>
            <p:nvPr/>
          </p:nvGrpSpPr>
          <p:grpSpPr>
            <a:xfrm>
              <a:off x="1285633" y="3855631"/>
              <a:ext cx="2390287" cy="2217109"/>
              <a:chOff x="1285633" y="3855631"/>
              <a:chExt cx="2390287" cy="2217109"/>
            </a:xfrm>
          </p:grpSpPr>
          <p:sp>
            <p:nvSpPr>
              <p:cNvPr id="1364" name="Google Shape;1364;p180"/>
              <p:cNvSpPr txBox="1"/>
              <p:nvPr/>
            </p:nvSpPr>
            <p:spPr>
              <a:xfrm>
                <a:off x="1774220" y="3855631"/>
                <a:ext cx="19017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Calibri"/>
                    <a:ea typeface="Calibri"/>
                    <a:cs typeface="Calibri"/>
                    <a:sym typeface="Calibri"/>
                  </a:rPr>
                  <a:t>Pro Tip:</a:t>
                </a:r>
                <a:endParaRPr sz="1100"/>
              </a:p>
            </p:txBody>
          </p:sp>
          <p:pic>
            <p:nvPicPr>
              <p:cNvPr descr="A red circle with black lines and a black background&#10;&#10;AI-generated content may be incorrect." id="1365" name="Google Shape;1365;p180"/>
              <p:cNvPicPr preferRelativeResize="0"/>
              <p:nvPr/>
            </p:nvPicPr>
            <p:blipFill rotWithShape="1">
              <a:blip r:embed="rId4">
                <a:alphaModFix/>
              </a:blip>
              <a:srcRect b="0" l="0" r="0" t="0"/>
              <a:stretch/>
            </p:blipFill>
            <p:spPr>
              <a:xfrm rot="-965687">
                <a:off x="3136721" y="4406295"/>
                <a:ext cx="453589" cy="453589"/>
              </a:xfrm>
              <a:prstGeom prst="rect">
                <a:avLst/>
              </a:prstGeom>
              <a:noFill/>
              <a:ln>
                <a:noFill/>
              </a:ln>
            </p:spPr>
          </p:pic>
          <p:pic>
            <p:nvPicPr>
              <p:cNvPr descr="A red circle with black lines and a black background&#10;&#10;AI-generated content may be incorrect." id="1366" name="Google Shape;1366;p180"/>
              <p:cNvPicPr preferRelativeResize="0"/>
              <p:nvPr/>
            </p:nvPicPr>
            <p:blipFill rotWithShape="1">
              <a:blip r:embed="rId4">
                <a:alphaModFix/>
              </a:blip>
              <a:srcRect b="0" l="0" r="0" t="0"/>
              <a:stretch/>
            </p:blipFill>
            <p:spPr>
              <a:xfrm flipH="1" rot="-9870031">
                <a:off x="3159911" y="5563106"/>
                <a:ext cx="453589" cy="436993"/>
              </a:xfrm>
              <a:prstGeom prst="rect">
                <a:avLst/>
              </a:prstGeom>
              <a:noFill/>
              <a:ln>
                <a:noFill/>
              </a:ln>
            </p:spPr>
          </p:pic>
          <p:sp>
            <p:nvSpPr>
              <p:cNvPr id="1367" name="Google Shape;1367;p180"/>
              <p:cNvSpPr txBox="1"/>
              <p:nvPr/>
            </p:nvSpPr>
            <p:spPr>
              <a:xfrm>
                <a:off x="1285633" y="4441040"/>
                <a:ext cx="2118900" cy="163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This oxygen….</a:t>
                </a:r>
                <a:endParaRPr sz="11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is different from</a:t>
                </a:r>
                <a:endParaRPr sz="1100"/>
              </a:p>
              <a:p>
                <a:pPr indent="0" lvl="0" marL="0" marR="0" rtl="0" algn="l">
                  <a:spcBef>
                    <a:spcPts val="0"/>
                  </a:spcBef>
                  <a:spcAft>
                    <a:spcPts val="0"/>
                  </a:spcAft>
                  <a:buNone/>
                </a:pPr>
                <a:r>
                  <a:t/>
                </a:r>
                <a:endParaRPr sz="1500">
                  <a:solidFill>
                    <a:schemeClr val="dk1"/>
                  </a:solidFill>
                  <a:latin typeface="Calibri"/>
                  <a:ea typeface="Calibri"/>
                  <a:cs typeface="Calibri"/>
                  <a:sym typeface="Calibri"/>
                </a:endParaRPr>
              </a:p>
              <a:p>
                <a:pPr indent="0" lvl="0" marL="0" marR="0" rtl="0" algn="l">
                  <a:spcBef>
                    <a:spcPts val="0"/>
                  </a:spcBef>
                  <a:spcAft>
                    <a:spcPts val="0"/>
                  </a:spcAft>
                  <a:buNone/>
                </a:pPr>
                <a:r>
                  <a:rPr lang="en" sz="1500">
                    <a:solidFill>
                      <a:schemeClr val="dk1"/>
                    </a:solidFill>
                    <a:latin typeface="Calibri"/>
                    <a:ea typeface="Calibri"/>
                    <a:cs typeface="Calibri"/>
                    <a:sym typeface="Calibri"/>
                  </a:rPr>
                  <a:t>This oxygen….</a:t>
                </a:r>
                <a:endParaRPr sz="1100"/>
              </a:p>
            </p:txBody>
          </p:sp>
          <p:cxnSp>
            <p:nvCxnSpPr>
              <p:cNvPr id="1368" name="Google Shape;1368;p180"/>
              <p:cNvCxnSpPr/>
              <p:nvPr/>
            </p:nvCxnSpPr>
            <p:spPr>
              <a:xfrm rot="10800000">
                <a:off x="3368983" y="4441183"/>
                <a:ext cx="0" cy="198000"/>
              </a:xfrm>
              <a:prstGeom prst="straightConnector1">
                <a:avLst/>
              </a:prstGeom>
              <a:noFill/>
              <a:ln cap="flat" cmpd="sng" w="21425">
                <a:solidFill>
                  <a:schemeClr val="dk1"/>
                </a:solidFill>
                <a:prstDash val="solid"/>
                <a:miter lim="8000"/>
                <a:headEnd len="sm" w="sm" type="none"/>
                <a:tailEnd len="med" w="med" type="triangle"/>
              </a:ln>
            </p:spPr>
          </p:cxnSp>
          <p:cxnSp>
            <p:nvCxnSpPr>
              <p:cNvPr id="1369" name="Google Shape;1369;p180"/>
              <p:cNvCxnSpPr/>
              <p:nvPr/>
            </p:nvCxnSpPr>
            <p:spPr>
              <a:xfrm flipH="1">
                <a:off x="3384224" y="5733488"/>
                <a:ext cx="5100" cy="219300"/>
              </a:xfrm>
              <a:prstGeom prst="straightConnector1">
                <a:avLst/>
              </a:prstGeom>
              <a:noFill/>
              <a:ln cap="flat" cmpd="sng" w="21425">
                <a:solidFill>
                  <a:schemeClr val="dk1"/>
                </a:solidFill>
                <a:prstDash val="solid"/>
                <a:miter lim="8000"/>
                <a:headEnd len="sm" w="sm" type="none"/>
                <a:tailEnd len="med" w="med" type="triangle"/>
              </a:ln>
            </p:spPr>
          </p:cxnSp>
        </p:grpSp>
      </p:gr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3" name="Shape 1373"/>
        <p:cNvGrpSpPr/>
        <p:nvPr/>
      </p:nvGrpSpPr>
      <p:grpSpPr>
        <a:xfrm>
          <a:off x="0" y="0"/>
          <a:ext cx="0" cy="0"/>
          <a:chOff x="0" y="0"/>
          <a:chExt cx="0" cy="0"/>
        </a:xfrm>
      </p:grpSpPr>
      <p:sp>
        <p:nvSpPr>
          <p:cNvPr id="1374" name="Google Shape;1374;p181"/>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1375" name="Google Shape;1375;p181"/>
          <p:cNvSpPr/>
          <p:nvPr/>
        </p:nvSpPr>
        <p:spPr>
          <a:xfrm>
            <a:off x="2747422" y="510237"/>
            <a:ext cx="3255000" cy="4195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grpSp>
        <p:nvGrpSpPr>
          <p:cNvPr id="1376" name="Google Shape;1376;p181"/>
          <p:cNvGrpSpPr/>
          <p:nvPr/>
        </p:nvGrpSpPr>
        <p:grpSpPr>
          <a:xfrm>
            <a:off x="3027931" y="1620110"/>
            <a:ext cx="2693842" cy="2480412"/>
            <a:chOff x="4037241" y="1600164"/>
            <a:chExt cx="3591790" cy="3307217"/>
          </a:xfrm>
        </p:grpSpPr>
        <p:grpSp>
          <p:nvGrpSpPr>
            <p:cNvPr id="1377" name="Google Shape;1377;p181"/>
            <p:cNvGrpSpPr/>
            <p:nvPr/>
          </p:nvGrpSpPr>
          <p:grpSpPr>
            <a:xfrm>
              <a:off x="4037241" y="1600164"/>
              <a:ext cx="3591790" cy="3307217"/>
              <a:chOff x="8233313" y="1130795"/>
              <a:chExt cx="2080267" cy="1923919"/>
            </a:xfrm>
          </p:grpSpPr>
          <p:pic>
            <p:nvPicPr>
              <p:cNvPr id="1378" name="Google Shape;1378;p181"/>
              <p:cNvPicPr preferRelativeResize="0"/>
              <p:nvPr/>
            </p:nvPicPr>
            <p:blipFill rotWithShape="1">
              <a:blip r:embed="rId3">
                <a:alphaModFix/>
              </a:blip>
              <a:srcRect b="0" l="0" r="0" t="0"/>
              <a:stretch/>
            </p:blipFill>
            <p:spPr>
              <a:xfrm>
                <a:off x="9190330" y="1465861"/>
                <a:ext cx="1123250" cy="1081450"/>
              </a:xfrm>
              <a:prstGeom prst="rect">
                <a:avLst/>
              </a:prstGeom>
              <a:noFill/>
              <a:ln>
                <a:noFill/>
              </a:ln>
            </p:spPr>
          </p:pic>
          <p:grpSp>
            <p:nvGrpSpPr>
              <p:cNvPr id="1379" name="Google Shape;1379;p181"/>
              <p:cNvGrpSpPr/>
              <p:nvPr/>
            </p:nvGrpSpPr>
            <p:grpSpPr>
              <a:xfrm>
                <a:off x="8233313" y="1361466"/>
                <a:ext cx="1221700" cy="1693248"/>
                <a:chOff x="266938" y="1950291"/>
                <a:chExt cx="1221700" cy="1693248"/>
              </a:xfrm>
            </p:grpSpPr>
            <p:pic>
              <p:nvPicPr>
                <p:cNvPr descr="A white circle with black border&#10;&#10;Description automatically generated" id="1380" name="Google Shape;1380;p181"/>
                <p:cNvPicPr preferRelativeResize="0"/>
                <p:nvPr/>
              </p:nvPicPr>
              <p:blipFill rotWithShape="1">
                <a:blip r:embed="rId4">
                  <a:alphaModFix/>
                </a:blip>
                <a:srcRect b="0" l="0" r="0" t="0"/>
                <a:stretch/>
              </p:blipFill>
              <p:spPr>
                <a:xfrm rot="-6732106">
                  <a:off x="404249" y="3310106"/>
                  <a:ext cx="222547" cy="334443"/>
                </a:xfrm>
                <a:prstGeom prst="rect">
                  <a:avLst/>
                </a:prstGeom>
                <a:noFill/>
                <a:ln>
                  <a:noFill/>
                </a:ln>
              </p:spPr>
            </p:pic>
            <p:pic>
              <p:nvPicPr>
                <p:cNvPr descr="A red circle with black outline&#10;&#10;Description automatically generated" id="1381" name="Google Shape;1381;p181"/>
                <p:cNvPicPr preferRelativeResize="0"/>
                <p:nvPr/>
              </p:nvPicPr>
              <p:blipFill rotWithShape="1">
                <a:blip r:embed="rId5">
                  <a:alphaModFix/>
                </a:blip>
                <a:srcRect b="0" l="0" r="0" t="0"/>
                <a:stretch/>
              </p:blipFill>
              <p:spPr>
                <a:xfrm rot="2188327">
                  <a:off x="553467" y="3272075"/>
                  <a:ext cx="271036" cy="271036"/>
                </a:xfrm>
                <a:prstGeom prst="rect">
                  <a:avLst/>
                </a:prstGeom>
                <a:noFill/>
                <a:ln>
                  <a:noFill/>
                </a:ln>
              </p:spPr>
            </p:pic>
            <p:pic>
              <p:nvPicPr>
                <p:cNvPr descr="A red and yellow circle with a black background&#10;&#10;Description automatically generated" id="1382" name="Google Shape;1382;p181"/>
                <p:cNvPicPr preferRelativeResize="0"/>
                <p:nvPr/>
              </p:nvPicPr>
              <p:blipFill rotWithShape="1">
                <a:blip r:embed="rId6">
                  <a:alphaModFix/>
                </a:blip>
                <a:srcRect b="0" l="0" r="0" t="0"/>
                <a:stretch/>
              </p:blipFill>
              <p:spPr>
                <a:xfrm>
                  <a:off x="266938" y="1950291"/>
                  <a:ext cx="729807" cy="778295"/>
                </a:xfrm>
                <a:prstGeom prst="rect">
                  <a:avLst/>
                </a:prstGeom>
                <a:noFill/>
                <a:ln>
                  <a:noFill/>
                </a:ln>
              </p:spPr>
            </p:pic>
            <p:pic>
              <p:nvPicPr>
                <p:cNvPr descr="A red circle and black text&#10;&#10;Description automatically generated" id="1383" name="Google Shape;1383;p181"/>
                <p:cNvPicPr preferRelativeResize="0"/>
                <p:nvPr/>
              </p:nvPicPr>
              <p:blipFill rotWithShape="1">
                <a:blip r:embed="rId7">
                  <a:alphaModFix/>
                </a:blip>
                <a:srcRect b="0" l="0" r="0" t="0"/>
                <a:stretch/>
              </p:blipFill>
              <p:spPr>
                <a:xfrm>
                  <a:off x="599693" y="2586881"/>
                  <a:ext cx="888945" cy="912569"/>
                </a:xfrm>
                <a:prstGeom prst="rect">
                  <a:avLst/>
                </a:prstGeom>
                <a:noFill/>
                <a:ln>
                  <a:noFill/>
                </a:ln>
              </p:spPr>
            </p:pic>
          </p:grpSp>
          <p:pic>
            <p:nvPicPr>
              <p:cNvPr descr="A white circle with black border&#10;&#10;Description automatically generated" id="1384" name="Google Shape;1384;p181"/>
              <p:cNvPicPr preferRelativeResize="0"/>
              <p:nvPr/>
            </p:nvPicPr>
            <p:blipFill rotWithShape="1">
              <a:blip r:embed="rId4">
                <a:alphaModFix/>
              </a:blip>
              <a:srcRect b="0" l="0" r="0" t="0"/>
              <a:stretch/>
            </p:blipFill>
            <p:spPr>
              <a:xfrm rot="2221620">
                <a:off x="8707877" y="1164088"/>
                <a:ext cx="222579" cy="334490"/>
              </a:xfrm>
              <a:prstGeom prst="rect">
                <a:avLst/>
              </a:prstGeom>
              <a:noFill/>
              <a:ln>
                <a:noFill/>
              </a:ln>
            </p:spPr>
          </p:pic>
          <p:pic>
            <p:nvPicPr>
              <p:cNvPr id="1385" name="Google Shape;1385;p181" title="26.png"/>
              <p:cNvPicPr preferRelativeResize="0"/>
              <p:nvPr/>
            </p:nvPicPr>
            <p:blipFill rotWithShape="1">
              <a:blip r:embed="rId8">
                <a:alphaModFix/>
              </a:blip>
              <a:srcRect b="0" l="0" r="0" t="0"/>
              <a:stretch/>
            </p:blipFill>
            <p:spPr>
              <a:xfrm rot="-1576375">
                <a:off x="9798331" y="1976373"/>
                <a:ext cx="300301" cy="359292"/>
              </a:xfrm>
              <a:prstGeom prst="rect">
                <a:avLst/>
              </a:prstGeom>
              <a:noFill/>
              <a:ln>
                <a:noFill/>
              </a:ln>
            </p:spPr>
          </p:pic>
        </p:grpSp>
        <p:sp>
          <p:nvSpPr>
            <p:cNvPr id="1386" name="Google Shape;1386;p181"/>
            <p:cNvSpPr txBox="1"/>
            <p:nvPr/>
          </p:nvSpPr>
          <p:spPr>
            <a:xfrm>
              <a:off x="4746753" y="3188202"/>
              <a:ext cx="378600" cy="400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5’</a:t>
              </a:r>
              <a:endParaRPr sz="1100"/>
            </a:p>
          </p:txBody>
        </p:sp>
        <p:sp>
          <p:nvSpPr>
            <p:cNvPr id="1387" name="Google Shape;1387;p181"/>
            <p:cNvSpPr txBox="1"/>
            <p:nvPr/>
          </p:nvSpPr>
          <p:spPr>
            <a:xfrm>
              <a:off x="4925732" y="3903020"/>
              <a:ext cx="378600" cy="400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500">
                  <a:solidFill>
                    <a:schemeClr val="dk1"/>
                  </a:solidFill>
                  <a:latin typeface="Calibri"/>
                  <a:ea typeface="Calibri"/>
                  <a:cs typeface="Calibri"/>
                  <a:sym typeface="Calibri"/>
                </a:rPr>
                <a:t>3’</a:t>
              </a:r>
              <a:endParaRPr sz="1100"/>
            </a:p>
          </p:txBody>
        </p:sp>
      </p:grpSp>
      <p:sp>
        <p:nvSpPr>
          <p:cNvPr id="1388" name="Google Shape;1388;p181"/>
          <p:cNvSpPr txBox="1"/>
          <p:nvPr/>
        </p:nvSpPr>
        <p:spPr>
          <a:xfrm>
            <a:off x="3591962" y="562471"/>
            <a:ext cx="20301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Nucleotides</a:t>
            </a:r>
            <a:endParaRPr sz="1100"/>
          </a:p>
        </p:txBody>
      </p:sp>
      <p:sp>
        <p:nvSpPr>
          <p:cNvPr id="1389" name="Google Shape;1389;p181"/>
          <p:cNvSpPr txBox="1"/>
          <p:nvPr/>
        </p:nvSpPr>
        <p:spPr>
          <a:xfrm>
            <a:off x="1677103" y="1569787"/>
            <a:ext cx="13794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Calibri"/>
                <a:ea typeface="Calibri"/>
                <a:cs typeface="Calibri"/>
                <a:sym typeface="Calibri"/>
              </a:rPr>
              <a:t>Phosphate</a:t>
            </a:r>
            <a:endParaRPr sz="1100"/>
          </a:p>
        </p:txBody>
      </p:sp>
      <p:sp>
        <p:nvSpPr>
          <p:cNvPr id="1390" name="Google Shape;1390;p181"/>
          <p:cNvSpPr txBox="1"/>
          <p:nvPr/>
        </p:nvSpPr>
        <p:spPr>
          <a:xfrm>
            <a:off x="3424200" y="4465114"/>
            <a:ext cx="20142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Calibri"/>
                <a:ea typeface="Calibri"/>
                <a:cs typeface="Calibri"/>
                <a:sym typeface="Calibri"/>
              </a:rPr>
              <a:t>Deoxyribose</a:t>
            </a:r>
            <a:endParaRPr sz="1100"/>
          </a:p>
        </p:txBody>
      </p:sp>
      <p:sp>
        <p:nvSpPr>
          <p:cNvPr id="1391" name="Google Shape;1391;p181"/>
          <p:cNvSpPr txBox="1"/>
          <p:nvPr/>
        </p:nvSpPr>
        <p:spPr>
          <a:xfrm>
            <a:off x="5454766" y="1551544"/>
            <a:ext cx="2153400" cy="715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2100">
                <a:solidFill>
                  <a:schemeClr val="dk1"/>
                </a:solidFill>
                <a:latin typeface="Calibri"/>
                <a:ea typeface="Calibri"/>
                <a:cs typeface="Calibri"/>
                <a:sym typeface="Calibri"/>
              </a:rPr>
              <a:t>Nitrogenous </a:t>
            </a:r>
            <a:br>
              <a:rPr lang="en" sz="2100">
                <a:solidFill>
                  <a:schemeClr val="dk1"/>
                </a:solidFill>
                <a:latin typeface="Calibri"/>
                <a:ea typeface="Calibri"/>
                <a:cs typeface="Calibri"/>
                <a:sym typeface="Calibri"/>
              </a:rPr>
            </a:br>
            <a:r>
              <a:rPr lang="en" sz="2100">
                <a:solidFill>
                  <a:schemeClr val="dk1"/>
                </a:solidFill>
                <a:latin typeface="Calibri"/>
                <a:ea typeface="Calibri"/>
                <a:cs typeface="Calibri"/>
                <a:sym typeface="Calibri"/>
              </a:rPr>
              <a:t>Base</a:t>
            </a:r>
            <a:endParaRPr sz="1100"/>
          </a:p>
        </p:txBody>
      </p:sp>
      <p:sp>
        <p:nvSpPr>
          <p:cNvPr id="1392" name="Google Shape;1392;p181"/>
          <p:cNvSpPr/>
          <p:nvPr/>
        </p:nvSpPr>
        <p:spPr>
          <a:xfrm rot="2509210">
            <a:off x="3074758" y="1413268"/>
            <a:ext cx="76485" cy="1132606"/>
          </a:xfrm>
          <a:prstGeom prst="leftBracket">
            <a:avLst>
              <a:gd fmla="val 8333" name="adj"/>
            </a:avLst>
          </a:prstGeom>
          <a:noFill/>
          <a:ln cap="flat" cmpd="sng" w="19050">
            <a:solidFill>
              <a:schemeClr val="dk1"/>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393" name="Google Shape;1393;p181"/>
          <p:cNvSpPr/>
          <p:nvPr/>
        </p:nvSpPr>
        <p:spPr>
          <a:xfrm rot="-5400000">
            <a:off x="3805870" y="3654804"/>
            <a:ext cx="76500" cy="1132500"/>
          </a:xfrm>
          <a:prstGeom prst="leftBracket">
            <a:avLst>
              <a:gd fmla="val 8333" name="adj"/>
            </a:avLst>
          </a:prstGeom>
          <a:noFill/>
          <a:ln cap="flat" cmpd="sng" w="19050">
            <a:solidFill>
              <a:schemeClr val="dk1"/>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394" name="Google Shape;1394;p181"/>
          <p:cNvSpPr/>
          <p:nvPr/>
        </p:nvSpPr>
        <p:spPr>
          <a:xfrm rot="8550001">
            <a:off x="5781830" y="1609375"/>
            <a:ext cx="76385" cy="1132326"/>
          </a:xfrm>
          <a:prstGeom prst="leftBracket">
            <a:avLst>
              <a:gd fmla="val 8333" name="adj"/>
            </a:avLst>
          </a:prstGeom>
          <a:noFill/>
          <a:ln cap="flat" cmpd="sng" w="19050">
            <a:solidFill>
              <a:schemeClr val="dk1"/>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395" name="Google Shape;1395;p181"/>
          <p:cNvSpPr txBox="1"/>
          <p:nvPr/>
        </p:nvSpPr>
        <p:spPr>
          <a:xfrm>
            <a:off x="5673781" y="3573391"/>
            <a:ext cx="25308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Calibri"/>
                <a:ea typeface="Calibri"/>
                <a:cs typeface="Calibri"/>
                <a:sym typeface="Calibri"/>
              </a:rPr>
              <a:t>AMP</a:t>
            </a:r>
            <a:endParaRPr sz="1100"/>
          </a:p>
          <a:p>
            <a:pPr indent="0" lvl="0" marL="0" marR="0" rtl="0" algn="l">
              <a:spcBef>
                <a:spcPts val="0"/>
              </a:spcBef>
              <a:spcAft>
                <a:spcPts val="0"/>
              </a:spcAft>
              <a:buNone/>
            </a:pPr>
            <a:r>
              <a:rPr lang="en" sz="1500">
                <a:solidFill>
                  <a:schemeClr val="dk1"/>
                </a:solidFill>
                <a:latin typeface="Calibri"/>
                <a:ea typeface="Calibri"/>
                <a:cs typeface="Calibri"/>
                <a:sym typeface="Calibri"/>
              </a:rPr>
              <a:t>(</a:t>
            </a:r>
            <a:r>
              <a:rPr b="1" lang="en" sz="1500">
                <a:solidFill>
                  <a:schemeClr val="dk1"/>
                </a:solidFill>
                <a:latin typeface="Calibri"/>
                <a:ea typeface="Calibri"/>
                <a:cs typeface="Calibri"/>
                <a:sym typeface="Calibri"/>
              </a:rPr>
              <a:t>A</a:t>
            </a:r>
            <a:r>
              <a:rPr lang="en" sz="1500">
                <a:solidFill>
                  <a:schemeClr val="dk1"/>
                </a:solidFill>
                <a:latin typeface="Calibri"/>
                <a:ea typeface="Calibri"/>
                <a:cs typeface="Calibri"/>
                <a:sym typeface="Calibri"/>
              </a:rPr>
              <a:t>denosine </a:t>
            </a:r>
            <a:r>
              <a:rPr b="1" lang="en" sz="1500">
                <a:solidFill>
                  <a:schemeClr val="dk1"/>
                </a:solidFill>
                <a:latin typeface="Calibri"/>
                <a:ea typeface="Calibri"/>
                <a:cs typeface="Calibri"/>
                <a:sym typeface="Calibri"/>
              </a:rPr>
              <a:t>M</a:t>
            </a:r>
            <a:r>
              <a:rPr lang="en" sz="1500">
                <a:solidFill>
                  <a:schemeClr val="dk1"/>
                </a:solidFill>
                <a:latin typeface="Calibri"/>
                <a:ea typeface="Calibri"/>
                <a:cs typeface="Calibri"/>
                <a:sym typeface="Calibri"/>
              </a:rPr>
              <a:t>ono </a:t>
            </a:r>
            <a:r>
              <a:rPr b="1" lang="en" sz="1500">
                <a:solidFill>
                  <a:schemeClr val="dk1"/>
                </a:solidFill>
                <a:latin typeface="Calibri"/>
                <a:ea typeface="Calibri"/>
                <a:cs typeface="Calibri"/>
                <a:sym typeface="Calibri"/>
              </a:rPr>
              <a:t>P</a:t>
            </a:r>
            <a:r>
              <a:rPr lang="en" sz="1500">
                <a:solidFill>
                  <a:schemeClr val="dk1"/>
                </a:solidFill>
                <a:latin typeface="Calibri"/>
                <a:ea typeface="Calibri"/>
                <a:cs typeface="Calibri"/>
                <a:sym typeface="Calibri"/>
              </a:rPr>
              <a:t>hosphate)</a:t>
            </a:r>
            <a:endParaRPr sz="110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9" name="Shape 1399"/>
        <p:cNvGrpSpPr/>
        <p:nvPr/>
      </p:nvGrpSpPr>
      <p:grpSpPr>
        <a:xfrm>
          <a:off x="0" y="0"/>
          <a:ext cx="0" cy="0"/>
          <a:chOff x="0" y="0"/>
          <a:chExt cx="0" cy="0"/>
        </a:xfrm>
      </p:grpSpPr>
      <p:sp>
        <p:nvSpPr>
          <p:cNvPr id="1400" name="Google Shape;1400;p18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1401" name="Google Shape;1401;p182"/>
          <p:cNvSpPr/>
          <p:nvPr/>
        </p:nvSpPr>
        <p:spPr>
          <a:xfrm>
            <a:off x="2073549" y="528767"/>
            <a:ext cx="3255000" cy="4195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1402" name="Google Shape;1402;p182"/>
          <p:cNvSpPr txBox="1"/>
          <p:nvPr/>
        </p:nvSpPr>
        <p:spPr>
          <a:xfrm>
            <a:off x="1152489" y="332090"/>
            <a:ext cx="6395100" cy="620100"/>
          </a:xfrm>
          <a:prstGeom prst="rect">
            <a:avLst/>
          </a:prstGeom>
          <a:noFill/>
          <a:ln>
            <a:noFill/>
          </a:ln>
        </p:spPr>
        <p:txBody>
          <a:bodyPr anchorCtr="0" anchor="ctr" bIns="0" lIns="0" spcFirstLastPara="1" rIns="0" wrap="square" tIns="0">
            <a:normAutofit/>
          </a:bodyPr>
          <a:lstStyle/>
          <a:p>
            <a:pPr indent="0" lvl="0" marL="0" marR="0" rtl="0" algn="ctr">
              <a:lnSpc>
                <a:spcPct val="100000"/>
              </a:lnSpc>
              <a:spcBef>
                <a:spcPts val="0"/>
              </a:spcBef>
              <a:spcAft>
                <a:spcPts val="0"/>
              </a:spcAft>
              <a:buClr>
                <a:srgbClr val="000000"/>
              </a:buClr>
              <a:buSzPts val="2600"/>
              <a:buFont typeface="Calibri"/>
              <a:buNone/>
            </a:pPr>
            <a:r>
              <a:rPr b="1" i="0" lang="en" sz="3000" u="none" cap="none" strike="noStrike">
                <a:solidFill>
                  <a:srgbClr val="000000"/>
                </a:solidFill>
                <a:latin typeface="Open Sans"/>
                <a:ea typeface="Open Sans"/>
                <a:cs typeface="Open Sans"/>
                <a:sym typeface="Open Sans"/>
              </a:rPr>
              <a:t>RNA vs DNA</a:t>
            </a:r>
            <a:endParaRPr sz="1100"/>
          </a:p>
        </p:txBody>
      </p:sp>
      <p:sp>
        <p:nvSpPr>
          <p:cNvPr id="1403" name="Google Shape;1403;p182"/>
          <p:cNvSpPr txBox="1"/>
          <p:nvPr/>
        </p:nvSpPr>
        <p:spPr>
          <a:xfrm>
            <a:off x="1217214" y="2574626"/>
            <a:ext cx="1320900" cy="507900"/>
          </a:xfrm>
          <a:prstGeom prst="rect">
            <a:avLst/>
          </a:prstGeom>
          <a:noFill/>
          <a:ln>
            <a:noFill/>
          </a:ln>
        </p:spPr>
        <p:txBody>
          <a:bodyPr anchorCtr="0" anchor="t" bIns="68575" lIns="68575" spcFirstLastPara="1" rIns="68575" wrap="square" tIns="68575">
            <a:spAutoFit/>
          </a:bodyPr>
          <a:lstStyle/>
          <a:p>
            <a:pPr indent="0" lvl="0" marL="0" marR="0" rtl="0" algn="ctr">
              <a:spcBef>
                <a:spcPts val="0"/>
              </a:spcBef>
              <a:spcAft>
                <a:spcPts val="0"/>
              </a:spcAft>
              <a:buClr>
                <a:srgbClr val="7F7F7F"/>
              </a:buClr>
              <a:buSzPts val="1200"/>
              <a:buFont typeface="Open Sans"/>
              <a:buNone/>
            </a:pPr>
            <a:r>
              <a:rPr b="1" lang="en" sz="1200">
                <a:solidFill>
                  <a:srgbClr val="7F7F7F"/>
                </a:solidFill>
                <a:latin typeface="Open Sans"/>
                <a:ea typeface="Open Sans"/>
                <a:cs typeface="Open Sans"/>
                <a:sym typeface="Open Sans"/>
              </a:rPr>
              <a:t>ribose</a:t>
            </a:r>
            <a:endParaRPr sz="1100"/>
          </a:p>
          <a:p>
            <a:pPr indent="0" lvl="0" marL="0" marR="0" rtl="0" algn="ctr">
              <a:spcBef>
                <a:spcPts val="0"/>
              </a:spcBef>
              <a:spcAft>
                <a:spcPts val="0"/>
              </a:spcAft>
              <a:buClr>
                <a:srgbClr val="7F7F7F"/>
              </a:buClr>
              <a:buSzPts val="1200"/>
              <a:buFont typeface="Open Sans"/>
              <a:buNone/>
            </a:pPr>
            <a:r>
              <a:rPr b="1" lang="en" sz="1200">
                <a:solidFill>
                  <a:srgbClr val="7F7F7F"/>
                </a:solidFill>
                <a:latin typeface="Open Sans"/>
                <a:ea typeface="Open Sans"/>
                <a:cs typeface="Open Sans"/>
                <a:sym typeface="Open Sans"/>
              </a:rPr>
              <a:t>sugar</a:t>
            </a:r>
            <a:endParaRPr b="1" sz="1200">
              <a:solidFill>
                <a:srgbClr val="7F7F7F"/>
              </a:solidFill>
              <a:latin typeface="Open Sans"/>
              <a:ea typeface="Open Sans"/>
              <a:cs typeface="Open Sans"/>
              <a:sym typeface="Open Sans"/>
            </a:endParaRPr>
          </a:p>
        </p:txBody>
      </p:sp>
      <p:grpSp>
        <p:nvGrpSpPr>
          <p:cNvPr id="1404" name="Google Shape;1404;p182"/>
          <p:cNvGrpSpPr/>
          <p:nvPr/>
        </p:nvGrpSpPr>
        <p:grpSpPr>
          <a:xfrm>
            <a:off x="1782186" y="1474821"/>
            <a:ext cx="2094205" cy="2142049"/>
            <a:chOff x="8233313" y="1130795"/>
            <a:chExt cx="2080267" cy="2127793"/>
          </a:xfrm>
        </p:grpSpPr>
        <p:pic>
          <p:nvPicPr>
            <p:cNvPr id="1405" name="Google Shape;1405;p182"/>
            <p:cNvPicPr preferRelativeResize="0"/>
            <p:nvPr/>
          </p:nvPicPr>
          <p:blipFill rotWithShape="1">
            <a:blip r:embed="rId3">
              <a:alphaModFix/>
            </a:blip>
            <a:srcRect b="0" l="0" r="0" t="0"/>
            <a:stretch/>
          </p:blipFill>
          <p:spPr>
            <a:xfrm>
              <a:off x="9190330" y="1465861"/>
              <a:ext cx="1123250" cy="1081450"/>
            </a:xfrm>
            <a:prstGeom prst="rect">
              <a:avLst/>
            </a:prstGeom>
            <a:noFill/>
            <a:ln>
              <a:noFill/>
            </a:ln>
          </p:spPr>
        </p:pic>
        <p:grpSp>
          <p:nvGrpSpPr>
            <p:cNvPr id="1406" name="Google Shape;1406;p182"/>
            <p:cNvGrpSpPr/>
            <p:nvPr/>
          </p:nvGrpSpPr>
          <p:grpSpPr>
            <a:xfrm>
              <a:off x="8233313" y="1361466"/>
              <a:ext cx="1221700" cy="1693248"/>
              <a:chOff x="266938" y="1950291"/>
              <a:chExt cx="1221700" cy="1693248"/>
            </a:xfrm>
          </p:grpSpPr>
          <p:pic>
            <p:nvPicPr>
              <p:cNvPr descr="A white circle with black border&#10;&#10;Description automatically generated" id="1407" name="Google Shape;1407;p182"/>
              <p:cNvPicPr preferRelativeResize="0"/>
              <p:nvPr/>
            </p:nvPicPr>
            <p:blipFill rotWithShape="1">
              <a:blip r:embed="rId4">
                <a:alphaModFix/>
              </a:blip>
              <a:srcRect b="0" l="0" r="0" t="0"/>
              <a:stretch/>
            </p:blipFill>
            <p:spPr>
              <a:xfrm rot="-6732106">
                <a:off x="404249" y="3310106"/>
                <a:ext cx="222547" cy="334443"/>
              </a:xfrm>
              <a:prstGeom prst="rect">
                <a:avLst/>
              </a:prstGeom>
              <a:noFill/>
              <a:ln>
                <a:noFill/>
              </a:ln>
            </p:spPr>
          </p:pic>
          <p:pic>
            <p:nvPicPr>
              <p:cNvPr descr="A red circle with black outline&#10;&#10;Description automatically generated" id="1408" name="Google Shape;1408;p182"/>
              <p:cNvPicPr preferRelativeResize="0"/>
              <p:nvPr/>
            </p:nvPicPr>
            <p:blipFill rotWithShape="1">
              <a:blip r:embed="rId5">
                <a:alphaModFix/>
              </a:blip>
              <a:srcRect b="0" l="0" r="0" t="0"/>
              <a:stretch/>
            </p:blipFill>
            <p:spPr>
              <a:xfrm rot="2188327">
                <a:off x="553467" y="3272075"/>
                <a:ext cx="271036" cy="271036"/>
              </a:xfrm>
              <a:prstGeom prst="rect">
                <a:avLst/>
              </a:prstGeom>
              <a:noFill/>
              <a:ln>
                <a:noFill/>
              </a:ln>
            </p:spPr>
          </p:pic>
          <p:pic>
            <p:nvPicPr>
              <p:cNvPr descr="A red and yellow circle with a black background&#10;&#10;Description automatically generated" id="1409" name="Google Shape;1409;p182"/>
              <p:cNvPicPr preferRelativeResize="0"/>
              <p:nvPr/>
            </p:nvPicPr>
            <p:blipFill rotWithShape="1">
              <a:blip r:embed="rId6">
                <a:alphaModFix/>
              </a:blip>
              <a:srcRect b="0" l="0" r="0" t="0"/>
              <a:stretch/>
            </p:blipFill>
            <p:spPr>
              <a:xfrm>
                <a:off x="266938" y="1950291"/>
                <a:ext cx="729807" cy="778295"/>
              </a:xfrm>
              <a:prstGeom prst="rect">
                <a:avLst/>
              </a:prstGeom>
              <a:noFill/>
              <a:ln>
                <a:noFill/>
              </a:ln>
            </p:spPr>
          </p:pic>
          <p:pic>
            <p:nvPicPr>
              <p:cNvPr descr="A red circle and black text&#10;&#10;Description automatically generated" id="1410" name="Google Shape;1410;p182"/>
              <p:cNvPicPr preferRelativeResize="0"/>
              <p:nvPr/>
            </p:nvPicPr>
            <p:blipFill rotWithShape="1">
              <a:blip r:embed="rId7">
                <a:alphaModFix/>
              </a:blip>
              <a:srcRect b="0" l="0" r="0" t="0"/>
              <a:stretch/>
            </p:blipFill>
            <p:spPr>
              <a:xfrm>
                <a:off x="599693" y="2586881"/>
                <a:ext cx="888945" cy="912569"/>
              </a:xfrm>
              <a:prstGeom prst="rect">
                <a:avLst/>
              </a:prstGeom>
              <a:noFill/>
              <a:ln>
                <a:noFill/>
              </a:ln>
            </p:spPr>
          </p:pic>
        </p:grpSp>
        <p:pic>
          <p:nvPicPr>
            <p:cNvPr descr="A white circle with black border&#10;&#10;Description automatically generated" id="1411" name="Google Shape;1411;p182"/>
            <p:cNvPicPr preferRelativeResize="0"/>
            <p:nvPr/>
          </p:nvPicPr>
          <p:blipFill rotWithShape="1">
            <a:blip r:embed="rId4">
              <a:alphaModFix/>
            </a:blip>
            <a:srcRect b="0" l="0" r="0" t="0"/>
            <a:stretch/>
          </p:blipFill>
          <p:spPr>
            <a:xfrm rot="2221620">
              <a:off x="8707877" y="1164088"/>
              <a:ext cx="222579" cy="334490"/>
            </a:xfrm>
            <a:prstGeom prst="rect">
              <a:avLst/>
            </a:prstGeom>
            <a:noFill/>
            <a:ln>
              <a:noFill/>
            </a:ln>
          </p:spPr>
        </p:pic>
        <p:pic>
          <p:nvPicPr>
            <p:cNvPr descr="A white circle with black border&#10;&#10;Description automatically generated" id="1412" name="Google Shape;1412;p182"/>
            <p:cNvPicPr preferRelativeResize="0"/>
            <p:nvPr/>
          </p:nvPicPr>
          <p:blipFill rotWithShape="1">
            <a:blip r:embed="rId4">
              <a:alphaModFix/>
            </a:blip>
            <a:srcRect b="0" l="0" r="0" t="0"/>
            <a:stretch/>
          </p:blipFill>
          <p:spPr>
            <a:xfrm flipH="1" rot="7793474">
              <a:off x="9170926" y="2898746"/>
              <a:ext cx="222547" cy="334443"/>
            </a:xfrm>
            <a:prstGeom prst="rect">
              <a:avLst/>
            </a:prstGeom>
            <a:noFill/>
            <a:ln>
              <a:noFill/>
            </a:ln>
          </p:spPr>
        </p:pic>
        <p:pic>
          <p:nvPicPr>
            <p:cNvPr descr="A red circle with black outline&#10;&#10;Description automatically generated" id="1413" name="Google Shape;1413;p182"/>
            <p:cNvPicPr preferRelativeResize="0"/>
            <p:nvPr/>
          </p:nvPicPr>
          <p:blipFill rotWithShape="1">
            <a:blip r:embed="rId5">
              <a:alphaModFix/>
            </a:blip>
            <a:srcRect b="0" l="0" r="0" t="0"/>
            <a:stretch/>
          </p:blipFill>
          <p:spPr>
            <a:xfrm flipH="1" rot="-855495">
              <a:off x="8977243" y="2788651"/>
              <a:ext cx="298973" cy="298973"/>
            </a:xfrm>
            <a:prstGeom prst="rect">
              <a:avLst/>
            </a:prstGeom>
            <a:noFill/>
            <a:ln>
              <a:noFill/>
            </a:ln>
          </p:spPr>
        </p:pic>
        <p:pic>
          <p:nvPicPr>
            <p:cNvPr id="1414" name="Google Shape;1414;p182" title="26.png"/>
            <p:cNvPicPr preferRelativeResize="0"/>
            <p:nvPr/>
          </p:nvPicPr>
          <p:blipFill rotWithShape="1">
            <a:blip r:embed="rId8">
              <a:alphaModFix/>
            </a:blip>
            <a:srcRect b="0" l="0" r="0" t="0"/>
            <a:stretch/>
          </p:blipFill>
          <p:spPr>
            <a:xfrm rot="-1576375">
              <a:off x="9798331" y="1976373"/>
              <a:ext cx="300301" cy="359292"/>
            </a:xfrm>
            <a:prstGeom prst="rect">
              <a:avLst/>
            </a:prstGeom>
            <a:noFill/>
            <a:ln>
              <a:noFill/>
            </a:ln>
          </p:spPr>
        </p:pic>
      </p:grpSp>
      <p:grpSp>
        <p:nvGrpSpPr>
          <p:cNvPr id="1415" name="Google Shape;1415;p182"/>
          <p:cNvGrpSpPr/>
          <p:nvPr/>
        </p:nvGrpSpPr>
        <p:grpSpPr>
          <a:xfrm>
            <a:off x="5186789" y="1536333"/>
            <a:ext cx="2094205" cy="1936809"/>
            <a:chOff x="8233313" y="1130795"/>
            <a:chExt cx="2080267" cy="1923919"/>
          </a:xfrm>
        </p:grpSpPr>
        <p:pic>
          <p:nvPicPr>
            <p:cNvPr id="1416" name="Google Shape;1416;p182"/>
            <p:cNvPicPr preferRelativeResize="0"/>
            <p:nvPr/>
          </p:nvPicPr>
          <p:blipFill rotWithShape="1">
            <a:blip r:embed="rId3">
              <a:alphaModFix/>
            </a:blip>
            <a:srcRect b="0" l="0" r="0" t="0"/>
            <a:stretch/>
          </p:blipFill>
          <p:spPr>
            <a:xfrm>
              <a:off x="9190330" y="1465861"/>
              <a:ext cx="1123250" cy="1081450"/>
            </a:xfrm>
            <a:prstGeom prst="rect">
              <a:avLst/>
            </a:prstGeom>
            <a:noFill/>
            <a:ln>
              <a:noFill/>
            </a:ln>
          </p:spPr>
        </p:pic>
        <p:grpSp>
          <p:nvGrpSpPr>
            <p:cNvPr id="1417" name="Google Shape;1417;p182"/>
            <p:cNvGrpSpPr/>
            <p:nvPr/>
          </p:nvGrpSpPr>
          <p:grpSpPr>
            <a:xfrm>
              <a:off x="8233313" y="1361466"/>
              <a:ext cx="1221700" cy="1693248"/>
              <a:chOff x="266938" y="1950291"/>
              <a:chExt cx="1221700" cy="1693248"/>
            </a:xfrm>
          </p:grpSpPr>
          <p:pic>
            <p:nvPicPr>
              <p:cNvPr descr="A white circle with black border&#10;&#10;Description automatically generated" id="1418" name="Google Shape;1418;p182"/>
              <p:cNvPicPr preferRelativeResize="0"/>
              <p:nvPr/>
            </p:nvPicPr>
            <p:blipFill rotWithShape="1">
              <a:blip r:embed="rId4">
                <a:alphaModFix/>
              </a:blip>
              <a:srcRect b="0" l="0" r="0" t="0"/>
              <a:stretch/>
            </p:blipFill>
            <p:spPr>
              <a:xfrm rot="-6732106">
                <a:off x="404249" y="3310106"/>
                <a:ext cx="222547" cy="334443"/>
              </a:xfrm>
              <a:prstGeom prst="rect">
                <a:avLst/>
              </a:prstGeom>
              <a:noFill/>
              <a:ln>
                <a:noFill/>
              </a:ln>
            </p:spPr>
          </p:pic>
          <p:pic>
            <p:nvPicPr>
              <p:cNvPr descr="A red circle with black outline&#10;&#10;Description automatically generated" id="1419" name="Google Shape;1419;p182"/>
              <p:cNvPicPr preferRelativeResize="0"/>
              <p:nvPr/>
            </p:nvPicPr>
            <p:blipFill rotWithShape="1">
              <a:blip r:embed="rId5">
                <a:alphaModFix/>
              </a:blip>
              <a:srcRect b="0" l="0" r="0" t="0"/>
              <a:stretch/>
            </p:blipFill>
            <p:spPr>
              <a:xfrm rot="2188327">
                <a:off x="553467" y="3272075"/>
                <a:ext cx="271036" cy="271036"/>
              </a:xfrm>
              <a:prstGeom prst="rect">
                <a:avLst/>
              </a:prstGeom>
              <a:noFill/>
              <a:ln>
                <a:noFill/>
              </a:ln>
            </p:spPr>
          </p:pic>
          <p:pic>
            <p:nvPicPr>
              <p:cNvPr descr="A red and yellow circle with a black background&#10;&#10;Description automatically generated" id="1420" name="Google Shape;1420;p182"/>
              <p:cNvPicPr preferRelativeResize="0"/>
              <p:nvPr/>
            </p:nvPicPr>
            <p:blipFill rotWithShape="1">
              <a:blip r:embed="rId6">
                <a:alphaModFix/>
              </a:blip>
              <a:srcRect b="0" l="0" r="0" t="0"/>
              <a:stretch/>
            </p:blipFill>
            <p:spPr>
              <a:xfrm>
                <a:off x="266938" y="1950291"/>
                <a:ext cx="729807" cy="778295"/>
              </a:xfrm>
              <a:prstGeom prst="rect">
                <a:avLst/>
              </a:prstGeom>
              <a:noFill/>
              <a:ln>
                <a:noFill/>
              </a:ln>
            </p:spPr>
          </p:pic>
          <p:pic>
            <p:nvPicPr>
              <p:cNvPr descr="A red circle and black text&#10;&#10;Description automatically generated" id="1421" name="Google Shape;1421;p182"/>
              <p:cNvPicPr preferRelativeResize="0"/>
              <p:nvPr/>
            </p:nvPicPr>
            <p:blipFill rotWithShape="1">
              <a:blip r:embed="rId7">
                <a:alphaModFix/>
              </a:blip>
              <a:srcRect b="0" l="0" r="0" t="0"/>
              <a:stretch/>
            </p:blipFill>
            <p:spPr>
              <a:xfrm>
                <a:off x="599693" y="2586881"/>
                <a:ext cx="888945" cy="912569"/>
              </a:xfrm>
              <a:prstGeom prst="rect">
                <a:avLst/>
              </a:prstGeom>
              <a:noFill/>
              <a:ln>
                <a:noFill/>
              </a:ln>
            </p:spPr>
          </p:pic>
        </p:grpSp>
        <p:pic>
          <p:nvPicPr>
            <p:cNvPr descr="A white circle with black border&#10;&#10;Description automatically generated" id="1422" name="Google Shape;1422;p182"/>
            <p:cNvPicPr preferRelativeResize="0"/>
            <p:nvPr/>
          </p:nvPicPr>
          <p:blipFill rotWithShape="1">
            <a:blip r:embed="rId4">
              <a:alphaModFix/>
            </a:blip>
            <a:srcRect b="0" l="0" r="0" t="0"/>
            <a:stretch/>
          </p:blipFill>
          <p:spPr>
            <a:xfrm rot="2221620">
              <a:off x="8707877" y="1164088"/>
              <a:ext cx="222579" cy="334490"/>
            </a:xfrm>
            <a:prstGeom prst="rect">
              <a:avLst/>
            </a:prstGeom>
            <a:noFill/>
            <a:ln>
              <a:noFill/>
            </a:ln>
          </p:spPr>
        </p:pic>
        <p:pic>
          <p:nvPicPr>
            <p:cNvPr id="1423" name="Google Shape;1423;p182" title="26.png"/>
            <p:cNvPicPr preferRelativeResize="0"/>
            <p:nvPr/>
          </p:nvPicPr>
          <p:blipFill rotWithShape="1">
            <a:blip r:embed="rId8">
              <a:alphaModFix/>
            </a:blip>
            <a:srcRect b="0" l="0" r="0" t="0"/>
            <a:stretch/>
          </p:blipFill>
          <p:spPr>
            <a:xfrm rot="-1576375">
              <a:off x="9798331" y="1976373"/>
              <a:ext cx="300301" cy="359292"/>
            </a:xfrm>
            <a:prstGeom prst="rect">
              <a:avLst/>
            </a:prstGeom>
            <a:noFill/>
            <a:ln>
              <a:noFill/>
            </a:ln>
          </p:spPr>
        </p:pic>
      </p:grpSp>
      <p:sp>
        <p:nvSpPr>
          <p:cNvPr id="1424" name="Google Shape;1424;p182"/>
          <p:cNvSpPr txBox="1"/>
          <p:nvPr/>
        </p:nvSpPr>
        <p:spPr>
          <a:xfrm>
            <a:off x="2653693" y="2974406"/>
            <a:ext cx="1320900" cy="415500"/>
          </a:xfrm>
          <a:prstGeom prst="rect">
            <a:avLst/>
          </a:prstGeom>
          <a:noFill/>
          <a:ln>
            <a:noFill/>
          </a:ln>
        </p:spPr>
        <p:txBody>
          <a:bodyPr anchorCtr="0" anchor="t" bIns="68575" lIns="68575" spcFirstLastPara="1" rIns="68575" wrap="square" tIns="68575">
            <a:spAutoFit/>
          </a:bodyPr>
          <a:lstStyle/>
          <a:p>
            <a:pPr indent="0" lvl="0" marL="0" marR="0" rtl="0" algn="ctr">
              <a:spcBef>
                <a:spcPts val="0"/>
              </a:spcBef>
              <a:spcAft>
                <a:spcPts val="0"/>
              </a:spcAft>
              <a:buClr>
                <a:schemeClr val="dk1"/>
              </a:buClr>
              <a:buSzPts val="1800"/>
              <a:buFont typeface="Open Sans"/>
              <a:buNone/>
            </a:pPr>
            <a:r>
              <a:rPr b="1" lang="en" sz="1800">
                <a:solidFill>
                  <a:schemeClr val="dk1"/>
                </a:solidFill>
                <a:latin typeface="Open Sans"/>
                <a:ea typeface="Open Sans"/>
                <a:cs typeface="Open Sans"/>
                <a:sym typeface="Open Sans"/>
              </a:rPr>
              <a:t>RNA</a:t>
            </a:r>
            <a:endParaRPr b="1" sz="1800">
              <a:solidFill>
                <a:schemeClr val="dk1"/>
              </a:solidFill>
              <a:latin typeface="Open Sans"/>
              <a:ea typeface="Open Sans"/>
              <a:cs typeface="Open Sans"/>
              <a:sym typeface="Open Sans"/>
            </a:endParaRPr>
          </a:p>
        </p:txBody>
      </p:sp>
      <p:sp>
        <p:nvSpPr>
          <p:cNvPr id="1425" name="Google Shape;1425;p182"/>
          <p:cNvSpPr txBox="1"/>
          <p:nvPr/>
        </p:nvSpPr>
        <p:spPr>
          <a:xfrm>
            <a:off x="5996302" y="2996455"/>
            <a:ext cx="1320900" cy="415500"/>
          </a:xfrm>
          <a:prstGeom prst="rect">
            <a:avLst/>
          </a:prstGeom>
          <a:noFill/>
          <a:ln>
            <a:noFill/>
          </a:ln>
        </p:spPr>
        <p:txBody>
          <a:bodyPr anchorCtr="0" anchor="t" bIns="68575" lIns="68575" spcFirstLastPara="1" rIns="68575" wrap="square" tIns="68575">
            <a:spAutoFit/>
          </a:bodyPr>
          <a:lstStyle/>
          <a:p>
            <a:pPr indent="0" lvl="0" marL="0" marR="0" rtl="0" algn="ctr">
              <a:spcBef>
                <a:spcPts val="0"/>
              </a:spcBef>
              <a:spcAft>
                <a:spcPts val="0"/>
              </a:spcAft>
              <a:buClr>
                <a:schemeClr val="dk1"/>
              </a:buClr>
              <a:buSzPts val="1800"/>
              <a:buFont typeface="Open Sans"/>
              <a:buNone/>
            </a:pPr>
            <a:r>
              <a:rPr b="1" lang="en" sz="1800">
                <a:solidFill>
                  <a:schemeClr val="dk1"/>
                </a:solidFill>
                <a:latin typeface="Open Sans"/>
                <a:ea typeface="Open Sans"/>
                <a:cs typeface="Open Sans"/>
                <a:sym typeface="Open Sans"/>
              </a:rPr>
              <a:t>DNA</a:t>
            </a:r>
            <a:endParaRPr b="1" sz="1800">
              <a:solidFill>
                <a:schemeClr val="dk1"/>
              </a:solidFill>
              <a:latin typeface="Open Sans"/>
              <a:ea typeface="Open Sans"/>
              <a:cs typeface="Open Sans"/>
              <a:sym typeface="Open Sans"/>
            </a:endParaRPr>
          </a:p>
        </p:txBody>
      </p:sp>
      <p:sp>
        <p:nvSpPr>
          <p:cNvPr id="1426" name="Google Shape;1426;p182"/>
          <p:cNvSpPr txBox="1"/>
          <p:nvPr/>
        </p:nvSpPr>
        <p:spPr>
          <a:xfrm>
            <a:off x="6323950" y="1345107"/>
            <a:ext cx="1116000" cy="507900"/>
          </a:xfrm>
          <a:prstGeom prst="rect">
            <a:avLst/>
          </a:prstGeom>
          <a:noFill/>
          <a:ln>
            <a:noFill/>
          </a:ln>
        </p:spPr>
        <p:txBody>
          <a:bodyPr anchorCtr="0" anchor="t" bIns="68575" lIns="68575" spcFirstLastPara="1" rIns="68575" wrap="square" tIns="68575">
            <a:spAutoFit/>
          </a:bodyPr>
          <a:lstStyle/>
          <a:p>
            <a:pPr indent="0" lvl="0" marL="0" marR="0" rtl="0" algn="ctr">
              <a:spcBef>
                <a:spcPts val="0"/>
              </a:spcBef>
              <a:spcAft>
                <a:spcPts val="0"/>
              </a:spcAft>
              <a:buClr>
                <a:srgbClr val="0070C0"/>
              </a:buClr>
              <a:buSzPts val="1200"/>
              <a:buFont typeface="Open Sans"/>
              <a:buNone/>
            </a:pPr>
            <a:r>
              <a:rPr b="1" lang="en" sz="1200">
                <a:solidFill>
                  <a:srgbClr val="0070C0"/>
                </a:solidFill>
                <a:latin typeface="Open Sans"/>
                <a:ea typeface="Open Sans"/>
                <a:cs typeface="Open Sans"/>
                <a:sym typeface="Open Sans"/>
              </a:rPr>
              <a:t>nitrogenous</a:t>
            </a:r>
            <a:endParaRPr sz="1100"/>
          </a:p>
          <a:p>
            <a:pPr indent="0" lvl="0" marL="0" marR="0" rtl="0" algn="ctr">
              <a:spcBef>
                <a:spcPts val="0"/>
              </a:spcBef>
              <a:spcAft>
                <a:spcPts val="0"/>
              </a:spcAft>
              <a:buClr>
                <a:srgbClr val="0070C0"/>
              </a:buClr>
              <a:buSzPts val="1200"/>
              <a:buFont typeface="Open Sans"/>
              <a:buNone/>
            </a:pPr>
            <a:r>
              <a:rPr b="1" lang="en" sz="1200">
                <a:solidFill>
                  <a:srgbClr val="0070C0"/>
                </a:solidFill>
                <a:latin typeface="Open Sans"/>
                <a:ea typeface="Open Sans"/>
                <a:cs typeface="Open Sans"/>
                <a:sym typeface="Open Sans"/>
              </a:rPr>
              <a:t>base</a:t>
            </a:r>
            <a:endParaRPr sz="600">
              <a:solidFill>
                <a:srgbClr val="0070C0"/>
              </a:solidFill>
              <a:latin typeface="Open Sans"/>
              <a:ea typeface="Open Sans"/>
              <a:cs typeface="Open Sans"/>
              <a:sym typeface="Open Sans"/>
            </a:endParaRPr>
          </a:p>
        </p:txBody>
      </p:sp>
      <p:sp>
        <p:nvSpPr>
          <p:cNvPr id="1427" name="Google Shape;1427;p182"/>
          <p:cNvSpPr txBox="1"/>
          <p:nvPr/>
        </p:nvSpPr>
        <p:spPr>
          <a:xfrm>
            <a:off x="1458547" y="1206779"/>
            <a:ext cx="1045800" cy="507900"/>
          </a:xfrm>
          <a:prstGeom prst="rect">
            <a:avLst/>
          </a:prstGeom>
          <a:noFill/>
          <a:ln>
            <a:noFill/>
          </a:ln>
        </p:spPr>
        <p:txBody>
          <a:bodyPr anchorCtr="0" anchor="t" bIns="68575" lIns="68575" spcFirstLastPara="1" rIns="68575" wrap="square" tIns="68575">
            <a:spAutoFit/>
          </a:bodyPr>
          <a:lstStyle/>
          <a:p>
            <a:pPr indent="0" lvl="0" marL="0" marR="0" rtl="0" algn="ctr">
              <a:spcBef>
                <a:spcPts val="0"/>
              </a:spcBef>
              <a:spcAft>
                <a:spcPts val="0"/>
              </a:spcAft>
              <a:buClr>
                <a:srgbClr val="AC7B00"/>
              </a:buClr>
              <a:buSzPts val="1200"/>
              <a:buFont typeface="Open Sans"/>
              <a:buNone/>
            </a:pPr>
            <a:r>
              <a:rPr b="1" lang="en" sz="1200">
                <a:solidFill>
                  <a:srgbClr val="AC7B00"/>
                </a:solidFill>
                <a:latin typeface="Open Sans"/>
                <a:ea typeface="Open Sans"/>
                <a:cs typeface="Open Sans"/>
                <a:sym typeface="Open Sans"/>
              </a:rPr>
              <a:t>phosphate</a:t>
            </a:r>
            <a:endParaRPr sz="1100"/>
          </a:p>
          <a:p>
            <a:pPr indent="0" lvl="0" marL="0" marR="0" rtl="0" algn="ctr">
              <a:spcBef>
                <a:spcPts val="0"/>
              </a:spcBef>
              <a:spcAft>
                <a:spcPts val="0"/>
              </a:spcAft>
              <a:buClr>
                <a:srgbClr val="AC7B00"/>
              </a:buClr>
              <a:buSzPts val="1200"/>
              <a:buFont typeface="Open Sans"/>
              <a:buNone/>
            </a:pPr>
            <a:r>
              <a:rPr b="1" lang="en" sz="1200">
                <a:solidFill>
                  <a:srgbClr val="AC7B00"/>
                </a:solidFill>
                <a:latin typeface="Open Sans"/>
                <a:ea typeface="Open Sans"/>
                <a:cs typeface="Open Sans"/>
                <a:sym typeface="Open Sans"/>
              </a:rPr>
              <a:t>group</a:t>
            </a:r>
            <a:endParaRPr sz="1200">
              <a:solidFill>
                <a:srgbClr val="AC7B00"/>
              </a:solidFill>
              <a:latin typeface="Open Sans"/>
              <a:ea typeface="Open Sans"/>
              <a:cs typeface="Open Sans"/>
              <a:sym typeface="Open Sans"/>
            </a:endParaRPr>
          </a:p>
        </p:txBody>
      </p:sp>
      <p:sp>
        <p:nvSpPr>
          <p:cNvPr id="1428" name="Google Shape;1428;p182"/>
          <p:cNvSpPr txBox="1"/>
          <p:nvPr/>
        </p:nvSpPr>
        <p:spPr>
          <a:xfrm>
            <a:off x="4921372" y="1206779"/>
            <a:ext cx="1045800" cy="507900"/>
          </a:xfrm>
          <a:prstGeom prst="rect">
            <a:avLst/>
          </a:prstGeom>
          <a:noFill/>
          <a:ln>
            <a:noFill/>
          </a:ln>
        </p:spPr>
        <p:txBody>
          <a:bodyPr anchorCtr="0" anchor="t" bIns="68575" lIns="68575" spcFirstLastPara="1" rIns="68575" wrap="square" tIns="68575">
            <a:spAutoFit/>
          </a:bodyPr>
          <a:lstStyle/>
          <a:p>
            <a:pPr indent="0" lvl="0" marL="0" marR="0" rtl="0" algn="ctr">
              <a:spcBef>
                <a:spcPts val="0"/>
              </a:spcBef>
              <a:spcAft>
                <a:spcPts val="0"/>
              </a:spcAft>
              <a:buClr>
                <a:srgbClr val="AC7B00"/>
              </a:buClr>
              <a:buSzPts val="1200"/>
              <a:buFont typeface="Open Sans"/>
              <a:buNone/>
            </a:pPr>
            <a:r>
              <a:rPr b="1" lang="en" sz="1200">
                <a:solidFill>
                  <a:srgbClr val="AC7B00"/>
                </a:solidFill>
                <a:latin typeface="Open Sans"/>
                <a:ea typeface="Open Sans"/>
                <a:cs typeface="Open Sans"/>
                <a:sym typeface="Open Sans"/>
              </a:rPr>
              <a:t>phosphate</a:t>
            </a:r>
            <a:endParaRPr sz="1100"/>
          </a:p>
          <a:p>
            <a:pPr indent="0" lvl="0" marL="0" marR="0" rtl="0" algn="ctr">
              <a:spcBef>
                <a:spcPts val="0"/>
              </a:spcBef>
              <a:spcAft>
                <a:spcPts val="0"/>
              </a:spcAft>
              <a:buClr>
                <a:srgbClr val="AC7B00"/>
              </a:buClr>
              <a:buSzPts val="1200"/>
              <a:buFont typeface="Open Sans"/>
              <a:buNone/>
            </a:pPr>
            <a:r>
              <a:rPr b="1" lang="en" sz="1200">
                <a:solidFill>
                  <a:srgbClr val="AC7B00"/>
                </a:solidFill>
                <a:latin typeface="Open Sans"/>
                <a:ea typeface="Open Sans"/>
                <a:cs typeface="Open Sans"/>
                <a:sym typeface="Open Sans"/>
              </a:rPr>
              <a:t>group</a:t>
            </a:r>
            <a:endParaRPr sz="1200">
              <a:solidFill>
                <a:srgbClr val="AC7B00"/>
              </a:solidFill>
              <a:latin typeface="Open Sans"/>
              <a:ea typeface="Open Sans"/>
              <a:cs typeface="Open Sans"/>
              <a:sym typeface="Open Sans"/>
            </a:endParaRPr>
          </a:p>
        </p:txBody>
      </p:sp>
      <p:sp>
        <p:nvSpPr>
          <p:cNvPr id="1429" name="Google Shape;1429;p182"/>
          <p:cNvSpPr txBox="1"/>
          <p:nvPr/>
        </p:nvSpPr>
        <p:spPr>
          <a:xfrm>
            <a:off x="2743110" y="1296284"/>
            <a:ext cx="1116000" cy="507900"/>
          </a:xfrm>
          <a:prstGeom prst="rect">
            <a:avLst/>
          </a:prstGeom>
          <a:noFill/>
          <a:ln>
            <a:noFill/>
          </a:ln>
        </p:spPr>
        <p:txBody>
          <a:bodyPr anchorCtr="0" anchor="t" bIns="68575" lIns="68575" spcFirstLastPara="1" rIns="68575" wrap="square" tIns="68575">
            <a:spAutoFit/>
          </a:bodyPr>
          <a:lstStyle/>
          <a:p>
            <a:pPr indent="0" lvl="0" marL="0" marR="0" rtl="0" algn="ctr">
              <a:spcBef>
                <a:spcPts val="0"/>
              </a:spcBef>
              <a:spcAft>
                <a:spcPts val="0"/>
              </a:spcAft>
              <a:buClr>
                <a:srgbClr val="0070C0"/>
              </a:buClr>
              <a:buSzPts val="1200"/>
              <a:buFont typeface="Open Sans"/>
              <a:buNone/>
            </a:pPr>
            <a:r>
              <a:rPr b="1" lang="en" sz="1200">
                <a:solidFill>
                  <a:srgbClr val="0070C0"/>
                </a:solidFill>
                <a:latin typeface="Open Sans"/>
                <a:ea typeface="Open Sans"/>
                <a:cs typeface="Open Sans"/>
                <a:sym typeface="Open Sans"/>
              </a:rPr>
              <a:t>nitrogenous</a:t>
            </a:r>
            <a:endParaRPr sz="1100"/>
          </a:p>
          <a:p>
            <a:pPr indent="0" lvl="0" marL="0" marR="0" rtl="0" algn="ctr">
              <a:spcBef>
                <a:spcPts val="0"/>
              </a:spcBef>
              <a:spcAft>
                <a:spcPts val="0"/>
              </a:spcAft>
              <a:buClr>
                <a:srgbClr val="0070C0"/>
              </a:buClr>
              <a:buSzPts val="1200"/>
              <a:buFont typeface="Open Sans"/>
              <a:buNone/>
            </a:pPr>
            <a:r>
              <a:rPr b="1" lang="en" sz="1200">
                <a:solidFill>
                  <a:srgbClr val="0070C0"/>
                </a:solidFill>
                <a:latin typeface="Open Sans"/>
                <a:ea typeface="Open Sans"/>
                <a:cs typeface="Open Sans"/>
                <a:sym typeface="Open Sans"/>
              </a:rPr>
              <a:t>base</a:t>
            </a:r>
            <a:endParaRPr sz="600">
              <a:solidFill>
                <a:srgbClr val="0070C0"/>
              </a:solidFill>
              <a:latin typeface="Open Sans"/>
              <a:ea typeface="Open Sans"/>
              <a:cs typeface="Open Sans"/>
              <a:sym typeface="Open Sans"/>
            </a:endParaRPr>
          </a:p>
        </p:txBody>
      </p:sp>
      <p:sp>
        <p:nvSpPr>
          <p:cNvPr id="1430" name="Google Shape;1430;p182"/>
          <p:cNvSpPr txBox="1"/>
          <p:nvPr/>
        </p:nvSpPr>
        <p:spPr>
          <a:xfrm>
            <a:off x="4505109" y="2675206"/>
            <a:ext cx="1320900" cy="507900"/>
          </a:xfrm>
          <a:prstGeom prst="rect">
            <a:avLst/>
          </a:prstGeom>
          <a:noFill/>
          <a:ln>
            <a:noFill/>
          </a:ln>
        </p:spPr>
        <p:txBody>
          <a:bodyPr anchorCtr="0" anchor="t" bIns="68575" lIns="68575" spcFirstLastPara="1" rIns="68575" wrap="square" tIns="68575">
            <a:spAutoFit/>
          </a:bodyPr>
          <a:lstStyle/>
          <a:p>
            <a:pPr indent="0" lvl="0" marL="0" marR="0" rtl="0" algn="ctr">
              <a:spcBef>
                <a:spcPts val="0"/>
              </a:spcBef>
              <a:spcAft>
                <a:spcPts val="0"/>
              </a:spcAft>
              <a:buClr>
                <a:srgbClr val="7F7F7F"/>
              </a:buClr>
              <a:buSzPts val="1200"/>
              <a:buFont typeface="Open Sans"/>
              <a:buNone/>
            </a:pPr>
            <a:r>
              <a:rPr b="1" lang="en" sz="1200">
                <a:solidFill>
                  <a:srgbClr val="7F7F7F"/>
                </a:solidFill>
                <a:latin typeface="Open Sans"/>
                <a:ea typeface="Open Sans"/>
                <a:cs typeface="Open Sans"/>
                <a:sym typeface="Open Sans"/>
              </a:rPr>
              <a:t>deoxyribose</a:t>
            </a:r>
            <a:endParaRPr sz="1100"/>
          </a:p>
          <a:p>
            <a:pPr indent="0" lvl="0" marL="0" marR="0" rtl="0" algn="ctr">
              <a:spcBef>
                <a:spcPts val="0"/>
              </a:spcBef>
              <a:spcAft>
                <a:spcPts val="0"/>
              </a:spcAft>
              <a:buClr>
                <a:srgbClr val="7F7F7F"/>
              </a:buClr>
              <a:buSzPts val="1200"/>
              <a:buFont typeface="Open Sans"/>
              <a:buNone/>
            </a:pPr>
            <a:r>
              <a:rPr b="1" lang="en" sz="1200">
                <a:solidFill>
                  <a:srgbClr val="7F7F7F"/>
                </a:solidFill>
                <a:latin typeface="Open Sans"/>
                <a:ea typeface="Open Sans"/>
                <a:cs typeface="Open Sans"/>
                <a:sym typeface="Open Sans"/>
              </a:rPr>
              <a:t>sugar</a:t>
            </a:r>
            <a:endParaRPr b="1" sz="1200">
              <a:solidFill>
                <a:srgbClr val="7F7F7F"/>
              </a:solidFill>
              <a:latin typeface="Open Sans"/>
              <a:ea typeface="Open Sans"/>
              <a:cs typeface="Open Sans"/>
              <a:sym typeface="Open Sans"/>
            </a:endParaRPr>
          </a:p>
        </p:txBody>
      </p:sp>
      <p:sp>
        <p:nvSpPr>
          <p:cNvPr id="1431" name="Google Shape;1431;p182"/>
          <p:cNvSpPr txBox="1"/>
          <p:nvPr/>
        </p:nvSpPr>
        <p:spPr>
          <a:xfrm>
            <a:off x="1921603" y="3814486"/>
            <a:ext cx="1098300" cy="692700"/>
          </a:xfrm>
          <a:prstGeom prst="rect">
            <a:avLst/>
          </a:prstGeom>
          <a:noFill/>
          <a:ln>
            <a:noFill/>
          </a:ln>
        </p:spPr>
        <p:txBody>
          <a:bodyPr anchorCtr="0" anchor="t" bIns="68575" lIns="68575" spcFirstLastPara="1" rIns="68575" wrap="square" tIns="68575">
            <a:spAutoFit/>
          </a:bodyPr>
          <a:lstStyle/>
          <a:p>
            <a:pPr indent="0" lvl="0" marL="0" marR="0" rtl="0" algn="ctr">
              <a:spcBef>
                <a:spcPts val="0"/>
              </a:spcBef>
              <a:spcAft>
                <a:spcPts val="0"/>
              </a:spcAft>
              <a:buClr>
                <a:srgbClr val="C00000"/>
              </a:buClr>
              <a:buSzPts val="1200"/>
              <a:buFont typeface="Open Sans"/>
              <a:buNone/>
            </a:pPr>
            <a:r>
              <a:rPr b="1" lang="en" sz="1200">
                <a:solidFill>
                  <a:srgbClr val="C00000"/>
                </a:solidFill>
                <a:latin typeface="Open Sans"/>
                <a:ea typeface="Open Sans"/>
                <a:cs typeface="Open Sans"/>
                <a:sym typeface="Open Sans"/>
              </a:rPr>
              <a:t>two hydroxyl groups</a:t>
            </a:r>
            <a:endParaRPr sz="1200">
              <a:solidFill>
                <a:srgbClr val="C00000"/>
              </a:solidFill>
              <a:latin typeface="Open Sans"/>
              <a:ea typeface="Open Sans"/>
              <a:cs typeface="Open Sans"/>
              <a:sym typeface="Open Sans"/>
            </a:endParaRPr>
          </a:p>
        </p:txBody>
      </p:sp>
      <p:sp>
        <p:nvSpPr>
          <p:cNvPr id="1432" name="Google Shape;1432;p182"/>
          <p:cNvSpPr txBox="1"/>
          <p:nvPr/>
        </p:nvSpPr>
        <p:spPr>
          <a:xfrm>
            <a:off x="5241130" y="3795878"/>
            <a:ext cx="1098300" cy="692700"/>
          </a:xfrm>
          <a:prstGeom prst="rect">
            <a:avLst/>
          </a:prstGeom>
          <a:noFill/>
          <a:ln>
            <a:noFill/>
          </a:ln>
        </p:spPr>
        <p:txBody>
          <a:bodyPr anchorCtr="0" anchor="t" bIns="68575" lIns="68575" spcFirstLastPara="1" rIns="68575" wrap="square" tIns="68575">
            <a:spAutoFit/>
          </a:bodyPr>
          <a:lstStyle/>
          <a:p>
            <a:pPr indent="0" lvl="0" marL="0" marR="0" rtl="0" algn="ctr">
              <a:spcBef>
                <a:spcPts val="0"/>
              </a:spcBef>
              <a:spcAft>
                <a:spcPts val="0"/>
              </a:spcAft>
              <a:buClr>
                <a:srgbClr val="C00000"/>
              </a:buClr>
              <a:buSzPts val="1200"/>
              <a:buFont typeface="Open Sans"/>
              <a:buNone/>
            </a:pPr>
            <a:r>
              <a:rPr b="1" lang="en" sz="1200">
                <a:solidFill>
                  <a:srgbClr val="C00000"/>
                </a:solidFill>
                <a:latin typeface="Open Sans"/>
                <a:ea typeface="Open Sans"/>
                <a:cs typeface="Open Sans"/>
                <a:sym typeface="Open Sans"/>
              </a:rPr>
              <a:t>one hydroxyl group</a:t>
            </a:r>
            <a:endParaRPr sz="1200">
              <a:solidFill>
                <a:srgbClr val="C00000"/>
              </a:solidFill>
              <a:latin typeface="Open Sans"/>
              <a:ea typeface="Open Sans"/>
              <a:cs typeface="Open Sans"/>
              <a:sym typeface="Open Sans"/>
            </a:endParaRPr>
          </a:p>
        </p:txBody>
      </p:sp>
      <p:cxnSp>
        <p:nvCxnSpPr>
          <p:cNvPr id="1433" name="Google Shape;1433;p182"/>
          <p:cNvCxnSpPr>
            <a:stCxn id="1432" idx="0"/>
          </p:cNvCxnSpPr>
          <p:nvPr/>
        </p:nvCxnSpPr>
        <p:spPr>
          <a:xfrm rot="10800000">
            <a:off x="5673880" y="3458678"/>
            <a:ext cx="116400" cy="337200"/>
          </a:xfrm>
          <a:prstGeom prst="straightConnector1">
            <a:avLst/>
          </a:prstGeom>
          <a:noFill/>
          <a:ln cap="flat" cmpd="sng" w="19050">
            <a:solidFill>
              <a:schemeClr val="dk1"/>
            </a:solidFill>
            <a:prstDash val="solid"/>
            <a:miter lim="8000"/>
            <a:headEnd len="sm" w="sm" type="none"/>
            <a:tailEnd len="lg" w="lg" type="triangle"/>
          </a:ln>
        </p:spPr>
      </p:cxnSp>
      <p:cxnSp>
        <p:nvCxnSpPr>
          <p:cNvPr id="1434" name="Google Shape;1434;p182"/>
          <p:cNvCxnSpPr/>
          <p:nvPr/>
        </p:nvCxnSpPr>
        <p:spPr>
          <a:xfrm rot="10800000">
            <a:off x="2095837" y="3434210"/>
            <a:ext cx="191400" cy="406800"/>
          </a:xfrm>
          <a:prstGeom prst="straightConnector1">
            <a:avLst/>
          </a:prstGeom>
          <a:noFill/>
          <a:ln cap="flat" cmpd="sng" w="19050">
            <a:solidFill>
              <a:schemeClr val="dk1"/>
            </a:solidFill>
            <a:prstDash val="solid"/>
            <a:miter lim="8000"/>
            <a:headEnd len="sm" w="sm" type="none"/>
            <a:tailEnd len="lg" w="lg" type="triangle"/>
          </a:ln>
        </p:spPr>
      </p:cxnSp>
      <p:cxnSp>
        <p:nvCxnSpPr>
          <p:cNvPr id="1435" name="Google Shape;1435;p182"/>
          <p:cNvCxnSpPr/>
          <p:nvPr/>
        </p:nvCxnSpPr>
        <p:spPr>
          <a:xfrm flipH="1" rot="10800000">
            <a:off x="2538506" y="3544082"/>
            <a:ext cx="72300" cy="285300"/>
          </a:xfrm>
          <a:prstGeom prst="straightConnector1">
            <a:avLst/>
          </a:prstGeom>
          <a:noFill/>
          <a:ln cap="flat" cmpd="sng" w="19050">
            <a:solidFill>
              <a:schemeClr val="dk1"/>
            </a:solidFill>
            <a:prstDash val="solid"/>
            <a:miter lim="8000"/>
            <a:headEnd len="sm" w="sm" type="none"/>
            <a:tailEnd len="lg" w="lg" type="triangle"/>
          </a:ln>
        </p:spPr>
      </p:cxnSp>
      <p:sp>
        <p:nvSpPr>
          <p:cNvPr id="1436" name="Google Shape;1436;p182"/>
          <p:cNvSpPr txBox="1"/>
          <p:nvPr/>
        </p:nvSpPr>
        <p:spPr>
          <a:xfrm>
            <a:off x="2265921" y="2806029"/>
            <a:ext cx="2946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3’</a:t>
            </a:r>
            <a:endParaRPr sz="1100"/>
          </a:p>
        </p:txBody>
      </p:sp>
      <p:sp>
        <p:nvSpPr>
          <p:cNvPr id="1437" name="Google Shape;1437;p182"/>
          <p:cNvSpPr txBox="1"/>
          <p:nvPr/>
        </p:nvSpPr>
        <p:spPr>
          <a:xfrm>
            <a:off x="5578799" y="2447825"/>
            <a:ext cx="2946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5’</a:t>
            </a:r>
            <a:endParaRPr sz="1100"/>
          </a:p>
        </p:txBody>
      </p:sp>
      <p:sp>
        <p:nvSpPr>
          <p:cNvPr id="1438" name="Google Shape;1438;p182"/>
          <p:cNvSpPr txBox="1"/>
          <p:nvPr/>
        </p:nvSpPr>
        <p:spPr>
          <a:xfrm>
            <a:off x="2516552" y="2889571"/>
            <a:ext cx="2946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2’</a:t>
            </a:r>
            <a:endParaRPr sz="1100"/>
          </a:p>
        </p:txBody>
      </p:sp>
      <p:sp>
        <p:nvSpPr>
          <p:cNvPr id="1439" name="Google Shape;1439;p182"/>
          <p:cNvSpPr txBox="1"/>
          <p:nvPr/>
        </p:nvSpPr>
        <p:spPr>
          <a:xfrm>
            <a:off x="5661157" y="2864394"/>
            <a:ext cx="2946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3’</a:t>
            </a:r>
            <a:endParaRPr sz="1100"/>
          </a:p>
        </p:txBody>
      </p:sp>
      <p:sp>
        <p:nvSpPr>
          <p:cNvPr id="1440" name="Google Shape;1440;p182"/>
          <p:cNvSpPr txBox="1"/>
          <p:nvPr/>
        </p:nvSpPr>
        <p:spPr>
          <a:xfrm>
            <a:off x="5939792" y="2943963"/>
            <a:ext cx="2946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2’</a:t>
            </a:r>
            <a:endParaRPr sz="1100"/>
          </a:p>
        </p:txBody>
      </p:sp>
      <p:sp>
        <p:nvSpPr>
          <p:cNvPr id="1441" name="Google Shape;1441;p182"/>
          <p:cNvSpPr txBox="1"/>
          <p:nvPr/>
        </p:nvSpPr>
        <p:spPr>
          <a:xfrm>
            <a:off x="2162899" y="2382851"/>
            <a:ext cx="2946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5’</a:t>
            </a:r>
            <a:endParaRPr sz="1100"/>
          </a:p>
        </p:txBody>
      </p:sp>
      <p:cxnSp>
        <p:nvCxnSpPr>
          <p:cNvPr id="1442" name="Google Shape;1442;p182"/>
          <p:cNvCxnSpPr/>
          <p:nvPr/>
        </p:nvCxnSpPr>
        <p:spPr>
          <a:xfrm>
            <a:off x="4350011" y="1076470"/>
            <a:ext cx="0" cy="3402600"/>
          </a:xfrm>
          <a:prstGeom prst="straightConnector1">
            <a:avLst/>
          </a:prstGeom>
          <a:noFill/>
          <a:ln cap="flat" cmpd="sng" w="21425">
            <a:solidFill>
              <a:schemeClr val="dk1"/>
            </a:solidFill>
            <a:prstDash val="dash"/>
            <a:miter lim="8000"/>
            <a:headEnd len="sm" w="sm" type="none"/>
            <a:tailEnd len="sm" w="sm" type="none"/>
          </a:ln>
        </p:spPr>
      </p:cxn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6" name="Shape 1446"/>
        <p:cNvGrpSpPr/>
        <p:nvPr/>
      </p:nvGrpSpPr>
      <p:grpSpPr>
        <a:xfrm>
          <a:off x="0" y="0"/>
          <a:ext cx="0" cy="0"/>
          <a:chOff x="0" y="0"/>
          <a:chExt cx="0" cy="0"/>
        </a:xfrm>
      </p:grpSpPr>
      <p:sp>
        <p:nvSpPr>
          <p:cNvPr id="1447" name="Google Shape;1447;p183"/>
          <p:cNvSpPr txBox="1"/>
          <p:nvPr>
            <p:ph idx="12" type="sldNum"/>
          </p:nvPr>
        </p:nvSpPr>
        <p:spPr>
          <a:xfrm>
            <a:off x="4843463" y="3575447"/>
            <a:ext cx="1543200" cy="2055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grpSp>
        <p:nvGrpSpPr>
          <p:cNvPr id="1448" name="Google Shape;1448;p183"/>
          <p:cNvGrpSpPr/>
          <p:nvPr/>
        </p:nvGrpSpPr>
        <p:grpSpPr>
          <a:xfrm>
            <a:off x="1285097" y="707549"/>
            <a:ext cx="4094406" cy="2432265"/>
            <a:chOff x="3686390" y="217224"/>
            <a:chExt cx="5459208" cy="3243020"/>
          </a:xfrm>
        </p:grpSpPr>
        <p:grpSp>
          <p:nvGrpSpPr>
            <p:cNvPr id="1449" name="Google Shape;1449;p183"/>
            <p:cNvGrpSpPr/>
            <p:nvPr/>
          </p:nvGrpSpPr>
          <p:grpSpPr>
            <a:xfrm>
              <a:off x="6240683" y="1201150"/>
              <a:ext cx="842150" cy="1128349"/>
              <a:chOff x="6658452" y="2864149"/>
              <a:chExt cx="607612" cy="831502"/>
            </a:xfrm>
          </p:grpSpPr>
          <p:sp>
            <p:nvSpPr>
              <p:cNvPr id="1450" name="Google Shape;1450;p183"/>
              <p:cNvSpPr/>
              <p:nvPr/>
            </p:nvSpPr>
            <p:spPr>
              <a:xfrm rot="-1027507">
                <a:off x="6975408" y="3556195"/>
                <a:ext cx="282212" cy="100114"/>
              </a:xfrm>
              <a:prstGeom prst="rect">
                <a:avLst/>
              </a:prstGeom>
              <a:solidFill>
                <a:srgbClr val="A8D08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451" name="Google Shape;1451;p183"/>
              <p:cNvSpPr/>
              <p:nvPr/>
            </p:nvSpPr>
            <p:spPr>
              <a:xfrm rot="-959235">
                <a:off x="6865556" y="3211834"/>
                <a:ext cx="282111" cy="100177"/>
              </a:xfrm>
              <a:prstGeom prst="rect">
                <a:avLst/>
              </a:prstGeom>
              <a:solidFill>
                <a:srgbClr val="A8D08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452" name="Google Shape;1452;p183"/>
              <p:cNvSpPr/>
              <p:nvPr/>
            </p:nvSpPr>
            <p:spPr>
              <a:xfrm rot="-1024014">
                <a:off x="6666940" y="2903342"/>
                <a:ext cx="282124" cy="100114"/>
              </a:xfrm>
              <a:prstGeom prst="rect">
                <a:avLst/>
              </a:prstGeom>
              <a:solidFill>
                <a:srgbClr val="A8D08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pic>
          <p:nvPicPr>
            <p:cNvPr descr="A diagram of a molecule&#10;&#10;AI-generated content may be incorrect." id="1453" name="Google Shape;1453;p183"/>
            <p:cNvPicPr preferRelativeResize="0"/>
            <p:nvPr/>
          </p:nvPicPr>
          <p:blipFill rotWithShape="1">
            <a:blip r:embed="rId3">
              <a:alphaModFix/>
            </a:blip>
            <a:srcRect b="0" l="0" r="0" t="0"/>
            <a:stretch/>
          </p:blipFill>
          <p:spPr>
            <a:xfrm rot="-792074">
              <a:off x="3922729" y="489098"/>
              <a:ext cx="2656045" cy="2377116"/>
            </a:xfrm>
            <a:prstGeom prst="rect">
              <a:avLst/>
            </a:prstGeom>
            <a:noFill/>
            <a:ln>
              <a:noFill/>
            </a:ln>
          </p:spPr>
        </p:pic>
        <p:pic>
          <p:nvPicPr>
            <p:cNvPr descr="A diagram of a molecule&#10;&#10;AI-generated content may be incorrect." id="1454" name="Google Shape;1454;p183"/>
            <p:cNvPicPr preferRelativeResize="0"/>
            <p:nvPr/>
          </p:nvPicPr>
          <p:blipFill rotWithShape="1">
            <a:blip r:embed="rId4">
              <a:alphaModFix/>
            </a:blip>
            <a:srcRect b="0" l="0" r="0" t="0"/>
            <a:stretch/>
          </p:blipFill>
          <p:spPr>
            <a:xfrm rot="10189669">
              <a:off x="6727390" y="751488"/>
              <a:ext cx="2211889" cy="2533349"/>
            </a:xfrm>
            <a:prstGeom prst="rect">
              <a:avLst/>
            </a:prstGeom>
            <a:noFill/>
            <a:ln>
              <a:noFill/>
            </a:ln>
          </p:spPr>
        </p:pic>
      </p:grpSp>
      <p:grpSp>
        <p:nvGrpSpPr>
          <p:cNvPr id="1455" name="Google Shape;1455;p183"/>
          <p:cNvGrpSpPr/>
          <p:nvPr/>
        </p:nvGrpSpPr>
        <p:grpSpPr>
          <a:xfrm>
            <a:off x="1311559" y="2710896"/>
            <a:ext cx="4212327" cy="2536516"/>
            <a:chOff x="2493024" y="3532646"/>
            <a:chExt cx="5616436" cy="3382021"/>
          </a:xfrm>
        </p:grpSpPr>
        <p:grpSp>
          <p:nvGrpSpPr>
            <p:cNvPr id="1456" name="Google Shape;1456;p183"/>
            <p:cNvGrpSpPr/>
            <p:nvPr/>
          </p:nvGrpSpPr>
          <p:grpSpPr>
            <a:xfrm>
              <a:off x="5207259" y="4606846"/>
              <a:ext cx="405544" cy="647334"/>
              <a:chOff x="6825319" y="4148209"/>
              <a:chExt cx="292600" cy="477033"/>
            </a:xfrm>
          </p:grpSpPr>
          <p:sp>
            <p:nvSpPr>
              <p:cNvPr id="1457" name="Google Shape;1457;p183"/>
              <p:cNvSpPr/>
              <p:nvPr/>
            </p:nvSpPr>
            <p:spPr>
              <a:xfrm>
                <a:off x="6835919" y="4525042"/>
                <a:ext cx="282000" cy="100200"/>
              </a:xfrm>
              <a:prstGeom prst="rect">
                <a:avLst/>
              </a:prstGeom>
              <a:solidFill>
                <a:srgbClr val="A8D08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458" name="Google Shape;1458;p183"/>
              <p:cNvSpPr/>
              <p:nvPr/>
            </p:nvSpPr>
            <p:spPr>
              <a:xfrm>
                <a:off x="6825319" y="4148209"/>
                <a:ext cx="282000" cy="100200"/>
              </a:xfrm>
              <a:prstGeom prst="rect">
                <a:avLst/>
              </a:prstGeom>
              <a:solidFill>
                <a:srgbClr val="A8D08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nvGrpSpPr>
            <p:cNvPr id="1459" name="Google Shape;1459;p183"/>
            <p:cNvGrpSpPr/>
            <p:nvPr/>
          </p:nvGrpSpPr>
          <p:grpSpPr>
            <a:xfrm>
              <a:off x="2493024" y="3532646"/>
              <a:ext cx="5616436" cy="3382021"/>
              <a:chOff x="2551226" y="3507554"/>
              <a:chExt cx="5616436" cy="3382021"/>
            </a:xfrm>
          </p:grpSpPr>
          <p:pic>
            <p:nvPicPr>
              <p:cNvPr descr="A diagram of a molecule&#10;&#10;AI-generated content may be incorrect." id="1460" name="Google Shape;1460;p183"/>
              <p:cNvPicPr preferRelativeResize="0"/>
              <p:nvPr/>
            </p:nvPicPr>
            <p:blipFill rotWithShape="1">
              <a:blip r:embed="rId5">
                <a:alphaModFix/>
              </a:blip>
              <a:srcRect b="0" l="0" r="0" t="0"/>
              <a:stretch/>
            </p:blipFill>
            <p:spPr>
              <a:xfrm rot="-792074">
                <a:off x="2749556" y="3778966"/>
                <a:ext cx="2612908" cy="2039253"/>
              </a:xfrm>
              <a:prstGeom prst="rect">
                <a:avLst/>
              </a:prstGeom>
              <a:noFill/>
              <a:ln>
                <a:noFill/>
              </a:ln>
            </p:spPr>
          </p:pic>
          <p:pic>
            <p:nvPicPr>
              <p:cNvPr descr="A diagram of a molecule&#10;&#10;AI-generated content may be incorrect." id="1461" name="Google Shape;1461;p183"/>
              <p:cNvPicPr preferRelativeResize="0"/>
              <p:nvPr/>
            </p:nvPicPr>
            <p:blipFill rotWithShape="1">
              <a:blip r:embed="rId6">
                <a:alphaModFix/>
              </a:blip>
              <a:srcRect b="0" l="0" r="0" t="0"/>
              <a:stretch/>
            </p:blipFill>
            <p:spPr>
              <a:xfrm rot="9754826">
                <a:off x="5627958" y="4128783"/>
                <a:ext cx="2218506" cy="2485718"/>
              </a:xfrm>
              <a:prstGeom prst="rect">
                <a:avLst/>
              </a:prstGeom>
              <a:noFill/>
              <a:ln>
                <a:noFill/>
              </a:ln>
            </p:spPr>
          </p:pic>
        </p:grpSp>
      </p:grpSp>
      <p:sp>
        <p:nvSpPr>
          <p:cNvPr id="1462" name="Google Shape;1462;p183"/>
          <p:cNvSpPr/>
          <p:nvPr/>
        </p:nvSpPr>
        <p:spPr>
          <a:xfrm>
            <a:off x="6467781" y="2475158"/>
            <a:ext cx="1687800" cy="12225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463" name="Google Shape;1463;p183"/>
          <p:cNvSpPr txBox="1"/>
          <p:nvPr/>
        </p:nvSpPr>
        <p:spPr>
          <a:xfrm>
            <a:off x="6204049" y="1725321"/>
            <a:ext cx="25653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800">
                <a:solidFill>
                  <a:schemeClr val="dk1"/>
                </a:solidFill>
                <a:latin typeface="Calibri"/>
                <a:ea typeface="Calibri"/>
                <a:cs typeface="Calibri"/>
                <a:sym typeface="Calibri"/>
              </a:rPr>
              <a:t>Think of the children….!</a:t>
            </a:r>
            <a:endParaRPr sz="1100"/>
          </a:p>
        </p:txBody>
      </p:sp>
      <p:sp>
        <p:nvSpPr>
          <p:cNvPr id="1464" name="Google Shape;1464;p183"/>
          <p:cNvSpPr txBox="1"/>
          <p:nvPr/>
        </p:nvSpPr>
        <p:spPr>
          <a:xfrm>
            <a:off x="6546084" y="2606366"/>
            <a:ext cx="1687800" cy="992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800">
                <a:solidFill>
                  <a:schemeClr val="dk1"/>
                </a:solidFill>
                <a:latin typeface="Calibri"/>
                <a:ea typeface="Calibri"/>
                <a:cs typeface="Calibri"/>
                <a:sym typeface="Calibri"/>
              </a:rPr>
              <a:t>It’s always…</a:t>
            </a:r>
            <a:endParaRPr sz="1100"/>
          </a:p>
          <a:p>
            <a:pPr indent="0" lvl="0" marL="0" marR="0" rtl="0" algn="ctr">
              <a:spcBef>
                <a:spcPts val="0"/>
              </a:spcBef>
              <a:spcAft>
                <a:spcPts val="0"/>
              </a:spcAft>
              <a:buNone/>
            </a:pPr>
            <a:r>
              <a:rPr b="1" lang="en" sz="2100">
                <a:solidFill>
                  <a:schemeClr val="accent6"/>
                </a:solidFill>
                <a:latin typeface="Calibri"/>
                <a:ea typeface="Calibri"/>
                <a:cs typeface="Calibri"/>
                <a:sym typeface="Calibri"/>
              </a:rPr>
              <a:t>G</a:t>
            </a:r>
            <a:r>
              <a:rPr b="1" lang="en" sz="2100">
                <a:solidFill>
                  <a:schemeClr val="dk1"/>
                </a:solidFill>
                <a:latin typeface="Calibri"/>
                <a:ea typeface="Calibri"/>
                <a:cs typeface="Calibri"/>
                <a:sym typeface="Calibri"/>
              </a:rPr>
              <a:t> = </a:t>
            </a:r>
            <a:r>
              <a:rPr b="1" lang="en" sz="2100">
                <a:solidFill>
                  <a:srgbClr val="00B0F0"/>
                </a:solidFill>
                <a:latin typeface="Calibri"/>
                <a:ea typeface="Calibri"/>
                <a:cs typeface="Calibri"/>
                <a:sym typeface="Calibri"/>
              </a:rPr>
              <a:t>C</a:t>
            </a:r>
            <a:endParaRPr sz="1100"/>
          </a:p>
          <a:p>
            <a:pPr indent="0" lvl="0" marL="0" marR="0" rtl="0" algn="ctr">
              <a:spcBef>
                <a:spcPts val="0"/>
              </a:spcBef>
              <a:spcAft>
                <a:spcPts val="0"/>
              </a:spcAft>
              <a:buNone/>
            </a:pPr>
            <a:r>
              <a:rPr b="1" lang="en" sz="2100">
                <a:solidFill>
                  <a:srgbClr val="FF0000"/>
                </a:solidFill>
                <a:latin typeface="Calibri"/>
                <a:ea typeface="Calibri"/>
                <a:cs typeface="Calibri"/>
                <a:sym typeface="Calibri"/>
              </a:rPr>
              <a:t>A</a:t>
            </a:r>
            <a:r>
              <a:rPr b="1" lang="en" sz="2100">
                <a:solidFill>
                  <a:schemeClr val="dk1"/>
                </a:solidFill>
                <a:latin typeface="Calibri"/>
                <a:ea typeface="Calibri"/>
                <a:cs typeface="Calibri"/>
                <a:sym typeface="Calibri"/>
              </a:rPr>
              <a:t> = T</a:t>
            </a:r>
            <a:endParaRPr sz="1100"/>
          </a:p>
        </p:txBody>
      </p:sp>
      <p:sp>
        <p:nvSpPr>
          <p:cNvPr id="1465" name="Google Shape;1465;p183"/>
          <p:cNvSpPr/>
          <p:nvPr/>
        </p:nvSpPr>
        <p:spPr>
          <a:xfrm>
            <a:off x="1531088" y="239233"/>
            <a:ext cx="5901000" cy="638700"/>
          </a:xfrm>
          <a:prstGeom prst="roundRect">
            <a:avLst>
              <a:gd fmla="val 16667" name="adj"/>
            </a:avLst>
          </a:prstGeom>
          <a:solidFill>
            <a:srgbClr val="D8D8D8"/>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466" name="Google Shape;1466;p183"/>
          <p:cNvSpPr txBox="1"/>
          <p:nvPr/>
        </p:nvSpPr>
        <p:spPr>
          <a:xfrm>
            <a:off x="2204927" y="276094"/>
            <a:ext cx="48525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Complementary Base Pairs</a:t>
            </a:r>
            <a:endParaRPr sz="1100"/>
          </a:p>
        </p:txBody>
      </p:sp>
      <p:sp>
        <p:nvSpPr>
          <p:cNvPr id="1467" name="Google Shape;1467;p183"/>
          <p:cNvSpPr txBox="1"/>
          <p:nvPr/>
        </p:nvSpPr>
        <p:spPr>
          <a:xfrm>
            <a:off x="3862497" y="3667796"/>
            <a:ext cx="2244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dk1"/>
                </a:solidFill>
                <a:latin typeface="Calibri"/>
                <a:ea typeface="Calibri"/>
                <a:cs typeface="Calibri"/>
                <a:sym typeface="Calibri"/>
              </a:rPr>
              <a:t>T</a:t>
            </a:r>
            <a:endParaRPr sz="1100"/>
          </a:p>
        </p:txBody>
      </p:sp>
      <p:sp>
        <p:nvSpPr>
          <p:cNvPr id="1468" name="Google Shape;1468;p183"/>
          <p:cNvSpPr txBox="1"/>
          <p:nvPr/>
        </p:nvSpPr>
        <p:spPr>
          <a:xfrm>
            <a:off x="2936150" y="3817838"/>
            <a:ext cx="2244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dk1"/>
                </a:solidFill>
                <a:latin typeface="Calibri"/>
                <a:ea typeface="Calibri"/>
                <a:cs typeface="Calibri"/>
                <a:sym typeface="Calibri"/>
              </a:rPr>
              <a:t>A</a:t>
            </a:r>
            <a:endParaRPr sz="1100"/>
          </a:p>
        </p:txBody>
      </p:sp>
      <p:sp>
        <p:nvSpPr>
          <p:cNvPr id="1469" name="Google Shape;1469;p183"/>
          <p:cNvSpPr txBox="1"/>
          <p:nvPr/>
        </p:nvSpPr>
        <p:spPr>
          <a:xfrm>
            <a:off x="2885266" y="1850087"/>
            <a:ext cx="2244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dk1"/>
                </a:solidFill>
                <a:latin typeface="Calibri"/>
                <a:ea typeface="Calibri"/>
                <a:cs typeface="Calibri"/>
                <a:sym typeface="Calibri"/>
              </a:rPr>
              <a:t>G</a:t>
            </a:r>
            <a:endParaRPr sz="1100"/>
          </a:p>
        </p:txBody>
      </p:sp>
      <p:sp>
        <p:nvSpPr>
          <p:cNvPr id="1470" name="Google Shape;1470;p183"/>
          <p:cNvSpPr txBox="1"/>
          <p:nvPr/>
        </p:nvSpPr>
        <p:spPr>
          <a:xfrm>
            <a:off x="3862497" y="1598363"/>
            <a:ext cx="2244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dk1"/>
                </a:solidFill>
                <a:latin typeface="Calibri"/>
                <a:ea typeface="Calibri"/>
                <a:cs typeface="Calibri"/>
                <a:sym typeface="Calibri"/>
              </a:rPr>
              <a:t>C</a:t>
            </a:r>
            <a:endParaRPr sz="1100"/>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4" name="Shape 1474"/>
        <p:cNvGrpSpPr/>
        <p:nvPr/>
      </p:nvGrpSpPr>
      <p:grpSpPr>
        <a:xfrm>
          <a:off x="0" y="0"/>
          <a:ext cx="0" cy="0"/>
          <a:chOff x="0" y="0"/>
          <a:chExt cx="0" cy="0"/>
        </a:xfrm>
      </p:grpSpPr>
      <p:sp>
        <p:nvSpPr>
          <p:cNvPr id="1475" name="Google Shape;1475;p184"/>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1476" name="Google Shape;1476;p184"/>
          <p:cNvSpPr/>
          <p:nvPr/>
        </p:nvSpPr>
        <p:spPr>
          <a:xfrm>
            <a:off x="2747422" y="510237"/>
            <a:ext cx="3255000" cy="4195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descr="A diagram of a molecule&#10;&#10;AI-generated content may be incorrect." id="1477" name="Google Shape;1477;p184"/>
          <p:cNvPicPr preferRelativeResize="0"/>
          <p:nvPr/>
        </p:nvPicPr>
        <p:blipFill rotWithShape="1">
          <a:blip r:embed="rId3">
            <a:alphaModFix/>
          </a:blip>
          <a:srcRect b="0" l="0" r="0" t="0"/>
          <a:stretch/>
        </p:blipFill>
        <p:spPr>
          <a:xfrm rot="-426036">
            <a:off x="6395735" y="436940"/>
            <a:ext cx="1437236" cy="1313852"/>
          </a:xfrm>
          <a:prstGeom prst="rect">
            <a:avLst/>
          </a:prstGeom>
          <a:noFill/>
          <a:ln>
            <a:noFill/>
          </a:ln>
        </p:spPr>
      </p:pic>
      <p:pic>
        <p:nvPicPr>
          <p:cNvPr descr="A diagram of a molecule&#10;&#10;AI-generated content may be incorrect." id="1478" name="Google Shape;1478;p184"/>
          <p:cNvPicPr preferRelativeResize="0"/>
          <p:nvPr/>
        </p:nvPicPr>
        <p:blipFill rotWithShape="1">
          <a:blip r:embed="rId4">
            <a:alphaModFix/>
          </a:blip>
          <a:srcRect b="0" l="0" r="0" t="0"/>
          <a:stretch/>
        </p:blipFill>
        <p:spPr>
          <a:xfrm rot="-426036">
            <a:off x="6341748" y="3150612"/>
            <a:ext cx="1200475" cy="1373878"/>
          </a:xfrm>
          <a:prstGeom prst="rect">
            <a:avLst/>
          </a:prstGeom>
          <a:noFill/>
          <a:ln>
            <a:noFill/>
          </a:ln>
        </p:spPr>
      </p:pic>
      <p:pic>
        <p:nvPicPr>
          <p:cNvPr descr="A diagram of a molecule&#10;&#10;AI-generated content may be incorrect." id="1479" name="Google Shape;1479;p184"/>
          <p:cNvPicPr preferRelativeResize="0"/>
          <p:nvPr/>
        </p:nvPicPr>
        <p:blipFill rotWithShape="1">
          <a:blip r:embed="rId5">
            <a:alphaModFix/>
          </a:blip>
          <a:srcRect b="0" l="0" r="0" t="0"/>
          <a:stretch/>
        </p:blipFill>
        <p:spPr>
          <a:xfrm rot="-426036">
            <a:off x="6358856" y="1342113"/>
            <a:ext cx="1413894" cy="1127113"/>
          </a:xfrm>
          <a:prstGeom prst="rect">
            <a:avLst/>
          </a:prstGeom>
          <a:noFill/>
          <a:ln>
            <a:noFill/>
          </a:ln>
        </p:spPr>
      </p:pic>
      <p:pic>
        <p:nvPicPr>
          <p:cNvPr descr="A diagram of a molecule&#10;&#10;AI-generated content may be incorrect." id="1480" name="Google Shape;1480;p184"/>
          <p:cNvPicPr preferRelativeResize="0"/>
          <p:nvPr/>
        </p:nvPicPr>
        <p:blipFill rotWithShape="1">
          <a:blip r:embed="rId6">
            <a:alphaModFix/>
          </a:blip>
          <a:srcRect b="0" l="0" r="0" t="0"/>
          <a:stretch/>
        </p:blipFill>
        <p:spPr>
          <a:xfrm rot="-426036">
            <a:off x="6360555" y="2250401"/>
            <a:ext cx="1217148" cy="1423898"/>
          </a:xfrm>
          <a:prstGeom prst="rect">
            <a:avLst/>
          </a:prstGeom>
          <a:noFill/>
          <a:ln>
            <a:noFill/>
          </a:ln>
        </p:spPr>
      </p:pic>
      <p:grpSp>
        <p:nvGrpSpPr>
          <p:cNvPr id="1481" name="Google Shape;1481;p184"/>
          <p:cNvGrpSpPr/>
          <p:nvPr/>
        </p:nvGrpSpPr>
        <p:grpSpPr>
          <a:xfrm>
            <a:off x="2526342" y="1442063"/>
            <a:ext cx="2161962" cy="2884914"/>
            <a:chOff x="3639452" y="789871"/>
            <a:chExt cx="2098788" cy="2693412"/>
          </a:xfrm>
        </p:grpSpPr>
        <p:pic>
          <p:nvPicPr>
            <p:cNvPr descr="A diagram of a molecule&#10;&#10;AI-generated content may be incorrect." id="1482" name="Google Shape;1482;p184"/>
            <p:cNvPicPr preferRelativeResize="0"/>
            <p:nvPr/>
          </p:nvPicPr>
          <p:blipFill rotWithShape="1">
            <a:blip r:embed="rId3">
              <a:alphaModFix/>
            </a:blip>
            <a:srcRect b="0" l="0" r="0" t="0"/>
            <a:stretch/>
          </p:blipFill>
          <p:spPr>
            <a:xfrm>
              <a:off x="3821926" y="789871"/>
              <a:ext cx="1916314" cy="1751803"/>
            </a:xfrm>
            <a:prstGeom prst="rect">
              <a:avLst/>
            </a:prstGeom>
            <a:noFill/>
            <a:ln>
              <a:noFill/>
            </a:ln>
          </p:spPr>
        </p:pic>
        <p:pic>
          <p:nvPicPr>
            <p:cNvPr descr="A diagram of a molecule&#10;&#10;AI-generated content may be incorrect." id="1483" name="Google Shape;1483;p184"/>
            <p:cNvPicPr preferRelativeResize="0"/>
            <p:nvPr/>
          </p:nvPicPr>
          <p:blipFill rotWithShape="1">
            <a:blip r:embed="rId5">
              <a:alphaModFix/>
            </a:blip>
            <a:srcRect b="0" l="0" r="0" t="0"/>
            <a:stretch/>
          </p:blipFill>
          <p:spPr>
            <a:xfrm>
              <a:off x="3639452" y="1980466"/>
              <a:ext cx="1885191" cy="1502817"/>
            </a:xfrm>
            <a:prstGeom prst="rect">
              <a:avLst/>
            </a:prstGeom>
            <a:noFill/>
            <a:ln>
              <a:noFill/>
            </a:ln>
          </p:spPr>
        </p:pic>
      </p:grpSp>
      <p:sp>
        <p:nvSpPr>
          <p:cNvPr id="1484" name="Google Shape;1484;p184"/>
          <p:cNvSpPr txBox="1"/>
          <p:nvPr/>
        </p:nvSpPr>
        <p:spPr>
          <a:xfrm>
            <a:off x="1459820" y="510237"/>
            <a:ext cx="44829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Individual nucleotides (monomers) are linked together by phosphodiester bonds to form single-stranded DNA (polymer)</a:t>
            </a:r>
            <a:endParaRPr sz="1100"/>
          </a:p>
        </p:txBody>
      </p:sp>
      <p:sp>
        <p:nvSpPr>
          <p:cNvPr id="1485" name="Google Shape;1485;p184"/>
          <p:cNvSpPr txBox="1"/>
          <p:nvPr/>
        </p:nvSpPr>
        <p:spPr>
          <a:xfrm>
            <a:off x="1922335" y="4463625"/>
            <a:ext cx="3255000" cy="500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Calibri"/>
                <a:ea typeface="Calibri"/>
                <a:cs typeface="Calibri"/>
                <a:sym typeface="Calibri"/>
              </a:rPr>
              <a:t>The phosphate group links the 3’carbon of </a:t>
            </a:r>
            <a:br>
              <a:rPr lang="en" sz="1400">
                <a:solidFill>
                  <a:schemeClr val="dk1"/>
                </a:solidFill>
                <a:latin typeface="Calibri"/>
                <a:ea typeface="Calibri"/>
                <a:cs typeface="Calibri"/>
                <a:sym typeface="Calibri"/>
              </a:rPr>
            </a:br>
            <a:r>
              <a:rPr lang="en" sz="1400">
                <a:solidFill>
                  <a:schemeClr val="dk1"/>
                </a:solidFill>
                <a:latin typeface="Calibri"/>
                <a:ea typeface="Calibri"/>
                <a:cs typeface="Calibri"/>
                <a:sym typeface="Calibri"/>
              </a:rPr>
              <a:t>one nucleotide to the 5’carbon of the next.</a:t>
            </a:r>
            <a:endParaRPr sz="1100"/>
          </a:p>
        </p:txBody>
      </p:sp>
      <p:sp>
        <p:nvSpPr>
          <p:cNvPr id="1486" name="Google Shape;1486;p184"/>
          <p:cNvSpPr txBox="1"/>
          <p:nvPr/>
        </p:nvSpPr>
        <p:spPr>
          <a:xfrm>
            <a:off x="5968180" y="1120358"/>
            <a:ext cx="6858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Sugar</a:t>
            </a:r>
            <a:endParaRPr sz="1100"/>
          </a:p>
        </p:txBody>
      </p:sp>
      <p:sp>
        <p:nvSpPr>
          <p:cNvPr id="1487" name="Google Shape;1487;p184"/>
          <p:cNvSpPr txBox="1"/>
          <p:nvPr/>
        </p:nvSpPr>
        <p:spPr>
          <a:xfrm>
            <a:off x="5330626" y="1483850"/>
            <a:ext cx="10287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Phosphate</a:t>
            </a:r>
            <a:endParaRPr sz="1100"/>
          </a:p>
        </p:txBody>
      </p:sp>
      <p:sp>
        <p:nvSpPr>
          <p:cNvPr id="1488" name="Google Shape;1488;p184"/>
          <p:cNvSpPr txBox="1"/>
          <p:nvPr/>
        </p:nvSpPr>
        <p:spPr>
          <a:xfrm>
            <a:off x="5359735" y="2396480"/>
            <a:ext cx="10287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Phosphate</a:t>
            </a:r>
            <a:endParaRPr sz="1100"/>
          </a:p>
        </p:txBody>
      </p:sp>
      <p:sp>
        <p:nvSpPr>
          <p:cNvPr id="1489" name="Google Shape;1489;p184"/>
          <p:cNvSpPr txBox="1"/>
          <p:nvPr/>
        </p:nvSpPr>
        <p:spPr>
          <a:xfrm>
            <a:off x="5309950" y="3256148"/>
            <a:ext cx="10287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Phosphate</a:t>
            </a:r>
            <a:endParaRPr sz="1100"/>
          </a:p>
        </p:txBody>
      </p:sp>
      <p:sp>
        <p:nvSpPr>
          <p:cNvPr id="1490" name="Google Shape;1490;p184"/>
          <p:cNvSpPr txBox="1"/>
          <p:nvPr/>
        </p:nvSpPr>
        <p:spPr>
          <a:xfrm>
            <a:off x="5977141" y="1949224"/>
            <a:ext cx="6858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Sugar</a:t>
            </a:r>
            <a:endParaRPr sz="1100"/>
          </a:p>
        </p:txBody>
      </p:sp>
      <p:sp>
        <p:nvSpPr>
          <p:cNvPr id="1491" name="Google Shape;1491;p184"/>
          <p:cNvSpPr txBox="1"/>
          <p:nvPr/>
        </p:nvSpPr>
        <p:spPr>
          <a:xfrm>
            <a:off x="5897954" y="2881029"/>
            <a:ext cx="6858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Sugar</a:t>
            </a:r>
            <a:endParaRPr sz="1100"/>
          </a:p>
        </p:txBody>
      </p:sp>
      <p:cxnSp>
        <p:nvCxnSpPr>
          <p:cNvPr id="1492" name="Google Shape;1492;p184"/>
          <p:cNvCxnSpPr/>
          <p:nvPr/>
        </p:nvCxnSpPr>
        <p:spPr>
          <a:xfrm>
            <a:off x="8534810" y="752611"/>
            <a:ext cx="42600" cy="3918300"/>
          </a:xfrm>
          <a:prstGeom prst="straightConnector1">
            <a:avLst/>
          </a:prstGeom>
          <a:noFill/>
          <a:ln cap="flat" cmpd="sng" w="7150">
            <a:solidFill>
              <a:schemeClr val="accent1"/>
            </a:solidFill>
            <a:prstDash val="solid"/>
            <a:miter lim="8000"/>
            <a:headEnd len="sm" w="sm" type="none"/>
            <a:tailEnd len="sm" w="sm" type="none"/>
          </a:ln>
        </p:spPr>
      </p:cxnSp>
      <p:cxnSp>
        <p:nvCxnSpPr>
          <p:cNvPr id="1493" name="Google Shape;1493;p184"/>
          <p:cNvCxnSpPr/>
          <p:nvPr/>
        </p:nvCxnSpPr>
        <p:spPr>
          <a:xfrm>
            <a:off x="6458875" y="1291542"/>
            <a:ext cx="195000" cy="0"/>
          </a:xfrm>
          <a:prstGeom prst="straightConnector1">
            <a:avLst/>
          </a:prstGeom>
          <a:noFill/>
          <a:ln cap="flat" cmpd="sng" w="16675">
            <a:solidFill>
              <a:schemeClr val="dk1"/>
            </a:solidFill>
            <a:prstDash val="solid"/>
            <a:miter lim="8000"/>
            <a:headEnd len="sm" w="sm" type="none"/>
            <a:tailEnd len="sm" w="sm" type="none"/>
          </a:ln>
        </p:spPr>
      </p:cxnSp>
      <p:cxnSp>
        <p:nvCxnSpPr>
          <p:cNvPr id="1494" name="Google Shape;1494;p184"/>
          <p:cNvCxnSpPr/>
          <p:nvPr/>
        </p:nvCxnSpPr>
        <p:spPr>
          <a:xfrm>
            <a:off x="6388649" y="3049730"/>
            <a:ext cx="195000" cy="0"/>
          </a:xfrm>
          <a:prstGeom prst="straightConnector1">
            <a:avLst/>
          </a:prstGeom>
          <a:noFill/>
          <a:ln cap="flat" cmpd="sng" w="16675">
            <a:solidFill>
              <a:schemeClr val="dk1"/>
            </a:solidFill>
            <a:prstDash val="solid"/>
            <a:miter lim="8000"/>
            <a:headEnd len="sm" w="sm" type="none"/>
            <a:tailEnd len="sm" w="sm" type="none"/>
          </a:ln>
        </p:spPr>
      </p:cxnSp>
      <p:cxnSp>
        <p:nvCxnSpPr>
          <p:cNvPr id="1495" name="Google Shape;1495;p184"/>
          <p:cNvCxnSpPr/>
          <p:nvPr/>
        </p:nvCxnSpPr>
        <p:spPr>
          <a:xfrm>
            <a:off x="6450325" y="2124395"/>
            <a:ext cx="195000" cy="0"/>
          </a:xfrm>
          <a:prstGeom prst="straightConnector1">
            <a:avLst/>
          </a:prstGeom>
          <a:noFill/>
          <a:ln cap="flat" cmpd="sng" w="16675">
            <a:solidFill>
              <a:schemeClr val="dk1"/>
            </a:solidFill>
            <a:prstDash val="solid"/>
            <a:miter lim="8000"/>
            <a:headEnd len="sm" w="sm" type="none"/>
            <a:tailEnd len="sm" w="sm" type="none"/>
          </a:ln>
        </p:spPr>
      </p:cxn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9" name="Shape 1499"/>
        <p:cNvGrpSpPr/>
        <p:nvPr/>
      </p:nvGrpSpPr>
      <p:grpSpPr>
        <a:xfrm>
          <a:off x="0" y="0"/>
          <a:ext cx="0" cy="0"/>
          <a:chOff x="0" y="0"/>
          <a:chExt cx="0" cy="0"/>
        </a:xfrm>
      </p:grpSpPr>
      <p:pic>
        <p:nvPicPr>
          <p:cNvPr id="1500" name="Google Shape;1500;p185"/>
          <p:cNvPicPr preferRelativeResize="0"/>
          <p:nvPr/>
        </p:nvPicPr>
        <p:blipFill rotWithShape="1">
          <a:blip r:embed="rId3">
            <a:alphaModFix/>
          </a:blip>
          <a:srcRect b="0" l="0" r="0" t="0"/>
          <a:stretch/>
        </p:blipFill>
        <p:spPr>
          <a:xfrm>
            <a:off x="846693" y="475357"/>
            <a:ext cx="3452886" cy="4466230"/>
          </a:xfrm>
          <a:prstGeom prst="rect">
            <a:avLst/>
          </a:prstGeom>
          <a:noFill/>
          <a:ln>
            <a:noFill/>
          </a:ln>
        </p:spPr>
      </p:pic>
      <p:sp>
        <p:nvSpPr>
          <p:cNvPr id="1501" name="Google Shape;1501;p185"/>
          <p:cNvSpPr txBox="1"/>
          <p:nvPr/>
        </p:nvSpPr>
        <p:spPr>
          <a:xfrm>
            <a:off x="574236" y="1277177"/>
            <a:ext cx="24546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Phospholipids</a:t>
            </a:r>
            <a:endParaRPr sz="1100"/>
          </a:p>
        </p:txBody>
      </p:sp>
      <p:grpSp>
        <p:nvGrpSpPr>
          <p:cNvPr id="1502" name="Google Shape;1502;p185"/>
          <p:cNvGrpSpPr/>
          <p:nvPr/>
        </p:nvGrpSpPr>
        <p:grpSpPr>
          <a:xfrm>
            <a:off x="5586636" y="1447744"/>
            <a:ext cx="1677804" cy="786364"/>
            <a:chOff x="7746792" y="1631996"/>
            <a:chExt cx="2237071" cy="1048486"/>
          </a:xfrm>
        </p:grpSpPr>
        <p:pic>
          <p:nvPicPr>
            <p:cNvPr descr="A white circle with a black border&#10;&#10;AI-generated content may be incorrect." id="1503" name="Google Shape;1503;p185"/>
            <p:cNvPicPr preferRelativeResize="0"/>
            <p:nvPr/>
          </p:nvPicPr>
          <p:blipFill rotWithShape="1">
            <a:blip r:embed="rId4">
              <a:alphaModFix/>
            </a:blip>
            <a:srcRect b="0" l="0" r="0" t="0"/>
            <a:stretch/>
          </p:blipFill>
          <p:spPr>
            <a:xfrm rot="-1217175">
              <a:off x="7789981" y="2125383"/>
              <a:ext cx="479355" cy="334896"/>
            </a:xfrm>
            <a:prstGeom prst="rect">
              <a:avLst/>
            </a:prstGeom>
            <a:noFill/>
            <a:ln>
              <a:noFill/>
            </a:ln>
          </p:spPr>
        </p:pic>
        <p:pic>
          <p:nvPicPr>
            <p:cNvPr descr="A white circle with a black border&#10;&#10;AI-generated content may be incorrect." id="1504" name="Google Shape;1504;p185"/>
            <p:cNvPicPr preferRelativeResize="0"/>
            <p:nvPr/>
          </p:nvPicPr>
          <p:blipFill rotWithShape="1">
            <a:blip r:embed="rId4">
              <a:alphaModFix/>
            </a:blip>
            <a:srcRect b="0" l="0" r="0" t="0"/>
            <a:stretch/>
          </p:blipFill>
          <p:spPr>
            <a:xfrm rot="-8746871">
              <a:off x="8739050" y="2239788"/>
              <a:ext cx="479355" cy="334896"/>
            </a:xfrm>
            <a:prstGeom prst="rect">
              <a:avLst/>
            </a:prstGeom>
            <a:noFill/>
            <a:ln>
              <a:noFill/>
            </a:ln>
          </p:spPr>
        </p:pic>
        <p:pic>
          <p:nvPicPr>
            <p:cNvPr descr="A red and grey circle with black text&#10;&#10;AI-generated content may be incorrect." id="1505" name="Google Shape;1505;p185"/>
            <p:cNvPicPr preferRelativeResize="0"/>
            <p:nvPr/>
          </p:nvPicPr>
          <p:blipFill rotWithShape="1">
            <a:blip r:embed="rId5">
              <a:alphaModFix/>
            </a:blip>
            <a:srcRect b="0" l="0" r="0" t="0"/>
            <a:stretch/>
          </p:blipFill>
          <p:spPr>
            <a:xfrm>
              <a:off x="8067126" y="1631996"/>
              <a:ext cx="1630580" cy="841351"/>
            </a:xfrm>
            <a:prstGeom prst="rect">
              <a:avLst/>
            </a:prstGeom>
            <a:noFill/>
            <a:ln>
              <a:noFill/>
            </a:ln>
          </p:spPr>
        </p:pic>
        <p:pic>
          <p:nvPicPr>
            <p:cNvPr descr="A white circle with a black border&#10;&#10;AI-generated content may be incorrect." id="1506" name="Google Shape;1506;p185"/>
            <p:cNvPicPr preferRelativeResize="0"/>
            <p:nvPr/>
          </p:nvPicPr>
          <p:blipFill rotWithShape="1">
            <a:blip r:embed="rId4">
              <a:alphaModFix/>
            </a:blip>
            <a:srcRect b="0" l="0" r="0" t="0"/>
            <a:stretch/>
          </p:blipFill>
          <p:spPr>
            <a:xfrm rot="10800000">
              <a:off x="9504508" y="1696961"/>
              <a:ext cx="479355" cy="334896"/>
            </a:xfrm>
            <a:prstGeom prst="rect">
              <a:avLst/>
            </a:prstGeom>
            <a:noFill/>
            <a:ln>
              <a:noFill/>
            </a:ln>
          </p:spPr>
        </p:pic>
      </p:grpSp>
      <p:grpSp>
        <p:nvGrpSpPr>
          <p:cNvPr id="1507" name="Google Shape;1507;p185"/>
          <p:cNvGrpSpPr/>
          <p:nvPr/>
        </p:nvGrpSpPr>
        <p:grpSpPr>
          <a:xfrm>
            <a:off x="7209566" y="432738"/>
            <a:ext cx="1035228" cy="1557345"/>
            <a:chOff x="10009925" y="821031"/>
            <a:chExt cx="1380304" cy="2076460"/>
          </a:xfrm>
        </p:grpSpPr>
        <p:grpSp>
          <p:nvGrpSpPr>
            <p:cNvPr id="1508" name="Google Shape;1508;p185"/>
            <p:cNvGrpSpPr/>
            <p:nvPr/>
          </p:nvGrpSpPr>
          <p:grpSpPr>
            <a:xfrm>
              <a:off x="10009925" y="821031"/>
              <a:ext cx="1380304" cy="2076460"/>
              <a:chOff x="10009925" y="821031"/>
              <a:chExt cx="1380304" cy="2076460"/>
            </a:xfrm>
          </p:grpSpPr>
          <p:pic>
            <p:nvPicPr>
              <p:cNvPr descr="A white circle with a black border&#10;&#10;AI-generated content may be incorrect." id="1509" name="Google Shape;1509;p185"/>
              <p:cNvPicPr preferRelativeResize="0"/>
              <p:nvPr/>
            </p:nvPicPr>
            <p:blipFill rotWithShape="1">
              <a:blip r:embed="rId4">
                <a:alphaModFix/>
              </a:blip>
              <a:srcRect b="0" l="0" r="0" t="0"/>
              <a:stretch/>
            </p:blipFill>
            <p:spPr>
              <a:xfrm rot="-2772190">
                <a:off x="10056993" y="2441153"/>
                <a:ext cx="479355" cy="334896"/>
              </a:xfrm>
              <a:prstGeom prst="rect">
                <a:avLst/>
              </a:prstGeom>
              <a:noFill/>
              <a:ln>
                <a:noFill/>
              </a:ln>
            </p:spPr>
          </p:pic>
          <p:pic>
            <p:nvPicPr>
              <p:cNvPr descr="A group of circles with different colors&#10;&#10;AI-generated content may be incorrect." id="1510" name="Google Shape;1510;p185"/>
              <p:cNvPicPr preferRelativeResize="0"/>
              <p:nvPr/>
            </p:nvPicPr>
            <p:blipFill rotWithShape="1">
              <a:blip r:embed="rId6">
                <a:alphaModFix/>
              </a:blip>
              <a:srcRect b="0" l="0" r="0" t="0"/>
              <a:stretch/>
            </p:blipFill>
            <p:spPr>
              <a:xfrm>
                <a:off x="10387652" y="821031"/>
                <a:ext cx="1002577" cy="1847309"/>
              </a:xfrm>
              <a:prstGeom prst="rect">
                <a:avLst/>
              </a:prstGeom>
              <a:noFill/>
              <a:ln>
                <a:noFill/>
              </a:ln>
            </p:spPr>
          </p:pic>
        </p:grpSp>
        <p:pic>
          <p:nvPicPr>
            <p:cNvPr descr="A red circle with black lines and a black background&#10;&#10;AI-generated content may be incorrect." id="1511" name="Google Shape;1511;p185"/>
            <p:cNvPicPr preferRelativeResize="0"/>
            <p:nvPr/>
          </p:nvPicPr>
          <p:blipFill rotWithShape="1">
            <a:blip r:embed="rId7">
              <a:alphaModFix/>
            </a:blip>
            <a:srcRect b="0" l="0" r="0" t="0"/>
            <a:stretch/>
          </p:blipFill>
          <p:spPr>
            <a:xfrm rot="-2626642">
              <a:off x="10283012" y="2175755"/>
              <a:ext cx="397215" cy="383112"/>
            </a:xfrm>
            <a:prstGeom prst="rect">
              <a:avLst/>
            </a:prstGeom>
            <a:noFill/>
            <a:ln>
              <a:noFill/>
            </a:ln>
          </p:spPr>
        </p:pic>
      </p:grpSp>
      <p:grpSp>
        <p:nvGrpSpPr>
          <p:cNvPr id="1512" name="Google Shape;1512;p185"/>
          <p:cNvGrpSpPr/>
          <p:nvPr/>
        </p:nvGrpSpPr>
        <p:grpSpPr>
          <a:xfrm>
            <a:off x="6776352" y="2024103"/>
            <a:ext cx="1008238" cy="2857293"/>
            <a:chOff x="8923820" y="2701262"/>
            <a:chExt cx="1344318" cy="3809724"/>
          </a:xfrm>
        </p:grpSpPr>
        <p:pic>
          <p:nvPicPr>
            <p:cNvPr descr="A grey and black logo&#10;&#10;AI-generated content may be incorrect." id="1513" name="Google Shape;1513;p185"/>
            <p:cNvPicPr preferRelativeResize="0"/>
            <p:nvPr/>
          </p:nvPicPr>
          <p:blipFill rotWithShape="1">
            <a:blip r:embed="rId8">
              <a:alphaModFix/>
            </a:blip>
            <a:srcRect b="0" l="0" r="0" t="0"/>
            <a:stretch/>
          </p:blipFill>
          <p:spPr>
            <a:xfrm flipH="1">
              <a:off x="9504589" y="3156225"/>
              <a:ext cx="763549" cy="3354761"/>
            </a:xfrm>
            <a:prstGeom prst="rect">
              <a:avLst/>
            </a:prstGeom>
            <a:noFill/>
            <a:ln>
              <a:noFill/>
            </a:ln>
          </p:spPr>
        </p:pic>
        <p:grpSp>
          <p:nvGrpSpPr>
            <p:cNvPr id="1514" name="Google Shape;1514;p185"/>
            <p:cNvGrpSpPr/>
            <p:nvPr/>
          </p:nvGrpSpPr>
          <p:grpSpPr>
            <a:xfrm rot="-9132294">
              <a:off x="9033273" y="2839874"/>
              <a:ext cx="757002" cy="656744"/>
              <a:chOff x="10293554" y="2562729"/>
              <a:chExt cx="757019" cy="656760"/>
            </a:xfrm>
          </p:grpSpPr>
          <p:pic>
            <p:nvPicPr>
              <p:cNvPr descr="A white circle with a black border&#10;&#10;AI-generated content may be incorrect." id="1515" name="Google Shape;1515;p185"/>
              <p:cNvPicPr preferRelativeResize="0"/>
              <p:nvPr/>
            </p:nvPicPr>
            <p:blipFill rotWithShape="1">
              <a:blip r:embed="rId4">
                <a:alphaModFix/>
              </a:blip>
              <a:srcRect b="0" l="0" r="0" t="0"/>
              <a:stretch/>
            </p:blipFill>
            <p:spPr>
              <a:xfrm rot="-8746871">
                <a:off x="10518542" y="2778795"/>
                <a:ext cx="479355" cy="334896"/>
              </a:xfrm>
              <a:prstGeom prst="rect">
                <a:avLst/>
              </a:prstGeom>
              <a:noFill/>
              <a:ln>
                <a:noFill/>
              </a:ln>
            </p:spPr>
          </p:pic>
          <p:pic>
            <p:nvPicPr>
              <p:cNvPr descr="A red circle with black lines and a black background&#10;&#10;AI-generated content may be incorrect." id="1516" name="Google Shape;1516;p185"/>
              <p:cNvPicPr preferRelativeResize="0"/>
              <p:nvPr/>
            </p:nvPicPr>
            <p:blipFill rotWithShape="1">
              <a:blip r:embed="rId7">
                <a:alphaModFix/>
              </a:blip>
              <a:srcRect b="0" l="0" r="0" t="0"/>
              <a:stretch/>
            </p:blipFill>
            <p:spPr>
              <a:xfrm rot="-193348">
                <a:off x="10304957" y="2574577"/>
                <a:ext cx="433289" cy="417905"/>
              </a:xfrm>
              <a:prstGeom prst="rect">
                <a:avLst/>
              </a:prstGeom>
              <a:noFill/>
              <a:ln>
                <a:noFill/>
              </a:ln>
            </p:spPr>
          </p:pic>
        </p:grpSp>
      </p:grpSp>
      <p:grpSp>
        <p:nvGrpSpPr>
          <p:cNvPr id="1517" name="Google Shape;1517;p185"/>
          <p:cNvGrpSpPr/>
          <p:nvPr/>
        </p:nvGrpSpPr>
        <p:grpSpPr>
          <a:xfrm>
            <a:off x="5594410" y="2280329"/>
            <a:ext cx="947013" cy="2638049"/>
            <a:chOff x="7420601" y="2993586"/>
            <a:chExt cx="1262684" cy="3517399"/>
          </a:xfrm>
        </p:grpSpPr>
        <p:pic>
          <p:nvPicPr>
            <p:cNvPr descr="A grey and black logo&#10;&#10;AI-generated content may be incorrect." id="1518" name="Google Shape;1518;p185"/>
            <p:cNvPicPr preferRelativeResize="0"/>
            <p:nvPr/>
          </p:nvPicPr>
          <p:blipFill rotWithShape="1">
            <a:blip r:embed="rId8">
              <a:alphaModFix/>
            </a:blip>
            <a:srcRect b="0" l="0" r="0" t="0"/>
            <a:stretch/>
          </p:blipFill>
          <p:spPr>
            <a:xfrm>
              <a:off x="7420601" y="3156224"/>
              <a:ext cx="763547" cy="3354761"/>
            </a:xfrm>
            <a:prstGeom prst="rect">
              <a:avLst/>
            </a:prstGeom>
            <a:noFill/>
            <a:ln>
              <a:noFill/>
            </a:ln>
          </p:spPr>
        </p:pic>
        <p:grpSp>
          <p:nvGrpSpPr>
            <p:cNvPr id="1519" name="Google Shape;1519;p185"/>
            <p:cNvGrpSpPr/>
            <p:nvPr/>
          </p:nvGrpSpPr>
          <p:grpSpPr>
            <a:xfrm>
              <a:off x="7889261" y="2993586"/>
              <a:ext cx="794024" cy="592144"/>
              <a:chOff x="7889261" y="2993586"/>
              <a:chExt cx="794024" cy="592144"/>
            </a:xfrm>
          </p:grpSpPr>
          <p:pic>
            <p:nvPicPr>
              <p:cNvPr descr="A white circle with a black border&#10;&#10;AI-generated content may be incorrect." id="1520" name="Google Shape;1520;p185"/>
              <p:cNvPicPr preferRelativeResize="0"/>
              <p:nvPr/>
            </p:nvPicPr>
            <p:blipFill rotWithShape="1">
              <a:blip r:embed="rId4">
                <a:alphaModFix/>
              </a:blip>
              <a:srcRect b="0" l="0" r="0" t="0"/>
              <a:stretch/>
            </p:blipFill>
            <p:spPr>
              <a:xfrm rot="10800000">
                <a:off x="8203930" y="3122210"/>
                <a:ext cx="479355" cy="334896"/>
              </a:xfrm>
              <a:prstGeom prst="rect">
                <a:avLst/>
              </a:prstGeom>
              <a:noFill/>
              <a:ln>
                <a:noFill/>
              </a:ln>
            </p:spPr>
          </p:pic>
          <p:pic>
            <p:nvPicPr>
              <p:cNvPr descr="A red circle with black lines and a black background&#10;&#10;AI-generated content may be incorrect." id="1521" name="Google Shape;1521;p185"/>
              <p:cNvPicPr preferRelativeResize="0"/>
              <p:nvPr/>
            </p:nvPicPr>
            <p:blipFill rotWithShape="1">
              <a:blip r:embed="rId7">
                <a:alphaModFix/>
              </a:blip>
              <a:srcRect b="0" l="0" r="0" t="0"/>
              <a:stretch/>
            </p:blipFill>
            <p:spPr>
              <a:xfrm rot="-2139736">
                <a:off x="7970454" y="3080706"/>
                <a:ext cx="433289" cy="417905"/>
              </a:xfrm>
              <a:prstGeom prst="rect">
                <a:avLst/>
              </a:prstGeom>
              <a:noFill/>
              <a:ln>
                <a:noFill/>
              </a:ln>
            </p:spPr>
          </p:pic>
        </p:grpSp>
      </p:grpSp>
      <p:sp>
        <p:nvSpPr>
          <p:cNvPr id="1522" name="Google Shape;1522;p185"/>
          <p:cNvSpPr/>
          <p:nvPr/>
        </p:nvSpPr>
        <p:spPr>
          <a:xfrm>
            <a:off x="5289605" y="304138"/>
            <a:ext cx="3196500" cy="4770600"/>
          </a:xfrm>
          <a:prstGeom prst="roundRect">
            <a:avLst>
              <a:gd fmla="val 16667" name="adj"/>
            </a:avLst>
          </a:prstGeom>
          <a:noFill/>
          <a:ln cap="flat" cmpd="sng" w="2857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6" name="Shape 1526"/>
        <p:cNvGrpSpPr/>
        <p:nvPr/>
      </p:nvGrpSpPr>
      <p:grpSpPr>
        <a:xfrm>
          <a:off x="0" y="0"/>
          <a:ext cx="0" cy="0"/>
          <a:chOff x="0" y="0"/>
          <a:chExt cx="0" cy="0"/>
        </a:xfrm>
      </p:grpSpPr>
      <p:sp>
        <p:nvSpPr>
          <p:cNvPr id="1527" name="Google Shape;1527;p186"/>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grpSp>
        <p:nvGrpSpPr>
          <p:cNvPr id="1528" name="Google Shape;1528;p186"/>
          <p:cNvGrpSpPr/>
          <p:nvPr/>
        </p:nvGrpSpPr>
        <p:grpSpPr>
          <a:xfrm>
            <a:off x="1346365" y="1683970"/>
            <a:ext cx="6632501" cy="1018350"/>
            <a:chOff x="689166" y="2262710"/>
            <a:chExt cx="8843334" cy="1357800"/>
          </a:xfrm>
        </p:grpSpPr>
        <p:sp>
          <p:nvSpPr>
            <p:cNvPr id="1529" name="Google Shape;1529;p186"/>
            <p:cNvSpPr/>
            <p:nvPr/>
          </p:nvSpPr>
          <p:spPr>
            <a:xfrm>
              <a:off x="689166" y="2262710"/>
              <a:ext cx="8534700" cy="1357800"/>
            </a:xfrm>
            <a:prstGeom prst="roundRect">
              <a:avLst>
                <a:gd fmla="val 16667" name="adj"/>
              </a:avLst>
            </a:prstGeom>
            <a:solidFill>
              <a:srgbClr val="FFFF00"/>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30" name="Google Shape;1530;p186"/>
            <p:cNvSpPr txBox="1"/>
            <p:nvPr/>
          </p:nvSpPr>
          <p:spPr>
            <a:xfrm>
              <a:off x="914400" y="2341417"/>
              <a:ext cx="8618100" cy="1200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Calibri"/>
                  <a:ea typeface="Calibri"/>
                  <a:cs typeface="Calibri"/>
                  <a:sym typeface="Calibri"/>
                </a:rPr>
                <a:t>How are phospholipids joined together to make a macromolecule ( the membrane)?</a:t>
              </a:r>
              <a:endParaRPr sz="1100"/>
            </a:p>
          </p:txBody>
        </p:sp>
      </p:grpSp>
      <p:grpSp>
        <p:nvGrpSpPr>
          <p:cNvPr id="1531" name="Google Shape;1531;p186"/>
          <p:cNvGrpSpPr/>
          <p:nvPr/>
        </p:nvGrpSpPr>
        <p:grpSpPr>
          <a:xfrm>
            <a:off x="1255518" y="2984527"/>
            <a:ext cx="6421685" cy="1678050"/>
            <a:chOff x="568036" y="3996786"/>
            <a:chExt cx="8562247" cy="2237400"/>
          </a:xfrm>
        </p:grpSpPr>
        <p:sp>
          <p:nvSpPr>
            <p:cNvPr id="1532" name="Google Shape;1532;p186"/>
            <p:cNvSpPr/>
            <p:nvPr/>
          </p:nvSpPr>
          <p:spPr>
            <a:xfrm>
              <a:off x="568036" y="3996786"/>
              <a:ext cx="8437500" cy="2237400"/>
            </a:xfrm>
            <a:prstGeom prst="roundRect">
              <a:avLst>
                <a:gd fmla="val 16667" name="adj"/>
              </a:avLst>
            </a:prstGeom>
            <a:solidFill>
              <a:srgbClr val="C4E0B2"/>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33" name="Google Shape;1533;p186"/>
            <p:cNvSpPr txBox="1"/>
            <p:nvPr/>
          </p:nvSpPr>
          <p:spPr>
            <a:xfrm>
              <a:off x="782783" y="4096135"/>
              <a:ext cx="8347500" cy="1939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Calibri"/>
                  <a:ea typeface="Calibri"/>
                  <a:cs typeface="Calibri"/>
                  <a:sym typeface="Calibri"/>
                </a:rPr>
                <a:t>ANSWER:  </a:t>
              </a:r>
              <a:r>
                <a:rPr b="1" lang="en" sz="2100">
                  <a:solidFill>
                    <a:schemeClr val="dk1"/>
                  </a:solidFill>
                  <a:latin typeface="Calibri"/>
                  <a:ea typeface="Calibri"/>
                  <a:cs typeface="Calibri"/>
                  <a:sym typeface="Calibri"/>
                </a:rPr>
                <a:t>there is </a:t>
              </a:r>
              <a:r>
                <a:rPr b="1" lang="en" sz="2100">
                  <a:solidFill>
                    <a:srgbClr val="FF0000"/>
                  </a:solidFill>
                  <a:latin typeface="Calibri"/>
                  <a:ea typeface="Calibri"/>
                  <a:cs typeface="Calibri"/>
                  <a:sym typeface="Calibri"/>
                </a:rPr>
                <a:t>not</a:t>
              </a:r>
              <a:r>
                <a:rPr b="1" lang="en" sz="2100">
                  <a:solidFill>
                    <a:schemeClr val="dk1"/>
                  </a:solidFill>
                  <a:latin typeface="Calibri"/>
                  <a:ea typeface="Calibri"/>
                  <a:cs typeface="Calibri"/>
                  <a:sym typeface="Calibri"/>
                </a:rPr>
                <a:t> </a:t>
              </a:r>
              <a:r>
                <a:rPr b="1" lang="en" sz="2100">
                  <a:solidFill>
                    <a:srgbClr val="FF0000"/>
                  </a:solidFill>
                  <a:latin typeface="Calibri"/>
                  <a:ea typeface="Calibri"/>
                  <a:cs typeface="Calibri"/>
                  <a:sym typeface="Calibri"/>
                </a:rPr>
                <a:t>a single covalent bond </a:t>
              </a:r>
              <a:r>
                <a:rPr b="1" lang="en" sz="2100">
                  <a:solidFill>
                    <a:schemeClr val="dk1"/>
                  </a:solidFill>
                  <a:latin typeface="Calibri"/>
                  <a:ea typeface="Calibri"/>
                  <a:cs typeface="Calibri"/>
                  <a:sym typeface="Calibri"/>
                </a:rPr>
                <a:t>that joins one phospholipid to another!  Rather,… hydrophobic interactions between the fatty acid tails of the phospholipids stabilize the membrane.</a:t>
              </a:r>
              <a:endParaRPr b="1" sz="2700">
                <a:solidFill>
                  <a:schemeClr val="dk1"/>
                </a:solidFill>
                <a:latin typeface="Calibri"/>
                <a:ea typeface="Calibri"/>
                <a:cs typeface="Calibri"/>
                <a:sym typeface="Calibri"/>
              </a:endParaRPr>
            </a:p>
          </p:txBody>
        </p:sp>
      </p:grpSp>
      <p:grpSp>
        <p:nvGrpSpPr>
          <p:cNvPr id="1534" name="Google Shape;1534;p186"/>
          <p:cNvGrpSpPr/>
          <p:nvPr/>
        </p:nvGrpSpPr>
        <p:grpSpPr>
          <a:xfrm>
            <a:off x="789709" y="670214"/>
            <a:ext cx="7445025" cy="794925"/>
            <a:chOff x="1052945" y="893618"/>
            <a:chExt cx="9926700" cy="1059900"/>
          </a:xfrm>
        </p:grpSpPr>
        <p:sp>
          <p:nvSpPr>
            <p:cNvPr id="1535" name="Google Shape;1535;p186"/>
            <p:cNvSpPr/>
            <p:nvPr/>
          </p:nvSpPr>
          <p:spPr>
            <a:xfrm>
              <a:off x="1052945" y="893618"/>
              <a:ext cx="9926700" cy="1059900"/>
            </a:xfrm>
            <a:prstGeom prst="roundRect">
              <a:avLst>
                <a:gd fmla="val 16667" name="adj"/>
              </a:avLst>
            </a:prstGeom>
            <a:solidFill>
              <a:srgbClr val="FFFF00"/>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36" name="Google Shape;1536;p186"/>
            <p:cNvSpPr txBox="1"/>
            <p:nvPr/>
          </p:nvSpPr>
          <p:spPr>
            <a:xfrm>
              <a:off x="1052945" y="1069611"/>
              <a:ext cx="9654900" cy="7080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000">
                  <a:solidFill>
                    <a:schemeClr val="dk1"/>
                  </a:solidFill>
                  <a:latin typeface="Calibri"/>
                  <a:ea typeface="Calibri"/>
                  <a:cs typeface="Calibri"/>
                  <a:sym typeface="Calibri"/>
                </a:rPr>
                <a:t>    QUESTION… to ponder…</a:t>
              </a:r>
              <a:endParaRPr sz="1100"/>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0" name="Shape 1540"/>
        <p:cNvGrpSpPr/>
        <p:nvPr/>
      </p:nvGrpSpPr>
      <p:grpSpPr>
        <a:xfrm>
          <a:off x="0" y="0"/>
          <a:ext cx="0" cy="0"/>
          <a:chOff x="0" y="0"/>
          <a:chExt cx="0" cy="0"/>
        </a:xfrm>
      </p:grpSpPr>
      <p:sp>
        <p:nvSpPr>
          <p:cNvPr id="1541" name="Google Shape;1541;p187"/>
          <p:cNvSpPr/>
          <p:nvPr/>
        </p:nvSpPr>
        <p:spPr>
          <a:xfrm>
            <a:off x="1532614" y="406736"/>
            <a:ext cx="5832300" cy="1335900"/>
          </a:xfrm>
          <a:prstGeom prst="roundRect">
            <a:avLst>
              <a:gd fmla="val 16667" name="adj"/>
            </a:avLst>
          </a:prstGeom>
          <a:solidFill>
            <a:srgbClr val="D8D8D8"/>
          </a:solidFill>
          <a:ln cap="flat" cmpd="sng" w="9525">
            <a:solidFill>
              <a:schemeClr val="lt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42" name="Google Shape;1542;p187"/>
          <p:cNvSpPr txBox="1"/>
          <p:nvPr>
            <p:ph idx="12" type="sldNum"/>
          </p:nvPr>
        </p:nvSpPr>
        <p:spPr>
          <a:xfrm>
            <a:off x="4843463" y="3575447"/>
            <a:ext cx="1543200" cy="2055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
        <p:nvSpPr>
          <p:cNvPr id="1543" name="Google Shape;1543;p187"/>
          <p:cNvSpPr txBox="1"/>
          <p:nvPr/>
        </p:nvSpPr>
        <p:spPr>
          <a:xfrm>
            <a:off x="1223507" y="486023"/>
            <a:ext cx="6696900" cy="11775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rgbClr val="FF0000"/>
                </a:solidFill>
                <a:latin typeface="Calibri"/>
                <a:ea typeface="Calibri"/>
                <a:cs typeface="Calibri"/>
                <a:sym typeface="Calibri"/>
              </a:rPr>
              <a:t>Not a single covalent bond... </a:t>
            </a:r>
            <a:endParaRPr sz="1100"/>
          </a:p>
          <a:p>
            <a:pPr indent="0" lvl="0" marL="0" marR="0" rtl="0" algn="ctr">
              <a:spcBef>
                <a:spcPts val="0"/>
              </a:spcBef>
              <a:spcAft>
                <a:spcPts val="0"/>
              </a:spcAft>
              <a:buNone/>
            </a:pPr>
            <a:r>
              <a:rPr lang="en" sz="2400">
                <a:solidFill>
                  <a:schemeClr val="dk1"/>
                </a:solidFill>
                <a:latin typeface="Calibri"/>
                <a:ea typeface="Calibri"/>
                <a:cs typeface="Calibri"/>
                <a:sym typeface="Calibri"/>
              </a:rPr>
              <a:t>connects one phospholipid to another … </a:t>
            </a:r>
            <a:endParaRPr sz="1100"/>
          </a:p>
          <a:p>
            <a:pPr indent="0" lvl="0" marL="0" marR="0" rtl="0" algn="ctr">
              <a:spcBef>
                <a:spcPts val="0"/>
              </a:spcBef>
              <a:spcAft>
                <a:spcPts val="0"/>
              </a:spcAft>
              <a:buNone/>
            </a:pPr>
            <a:r>
              <a:rPr lang="en" sz="2400">
                <a:solidFill>
                  <a:schemeClr val="dk1"/>
                </a:solidFill>
                <a:latin typeface="Calibri"/>
                <a:ea typeface="Calibri"/>
                <a:cs typeface="Calibri"/>
                <a:sym typeface="Calibri"/>
              </a:rPr>
              <a:t>in a membrane.</a:t>
            </a:r>
            <a:endParaRPr sz="1100"/>
          </a:p>
        </p:txBody>
      </p:sp>
      <p:pic>
        <p:nvPicPr>
          <p:cNvPr id="1544" name="Google Shape;1544;p187"/>
          <p:cNvPicPr preferRelativeResize="0"/>
          <p:nvPr/>
        </p:nvPicPr>
        <p:blipFill rotWithShape="1">
          <a:blip r:embed="rId3">
            <a:alphaModFix/>
          </a:blip>
          <a:srcRect b="0" l="0" r="29408" t="0"/>
          <a:stretch/>
        </p:blipFill>
        <p:spPr>
          <a:xfrm>
            <a:off x="414462" y="2164308"/>
            <a:ext cx="4034294" cy="2493169"/>
          </a:xfrm>
          <a:prstGeom prst="rect">
            <a:avLst/>
          </a:prstGeom>
          <a:noFill/>
          <a:ln>
            <a:noFill/>
          </a:ln>
        </p:spPr>
      </p:pic>
      <p:pic>
        <p:nvPicPr>
          <p:cNvPr descr="Mosaic Membrane Mighty Model©" id="1545" name="Google Shape;1545;p187"/>
          <p:cNvPicPr preferRelativeResize="0"/>
          <p:nvPr/>
        </p:nvPicPr>
        <p:blipFill rotWithShape="1">
          <a:blip r:embed="rId4">
            <a:alphaModFix/>
          </a:blip>
          <a:srcRect b="0" l="0" r="0" t="0"/>
          <a:stretch/>
        </p:blipFill>
        <p:spPr>
          <a:xfrm>
            <a:off x="4890549" y="2200796"/>
            <a:ext cx="3600454" cy="2400302"/>
          </a:xfrm>
          <a:prstGeom prst="rect">
            <a:avLst/>
          </a:prstGeom>
          <a:noFill/>
          <a:ln>
            <a:noFill/>
          </a:ln>
        </p:spPr>
      </p:pic>
      <p:sp>
        <p:nvSpPr>
          <p:cNvPr id="1546" name="Google Shape;1546;p187"/>
          <p:cNvSpPr txBox="1"/>
          <p:nvPr/>
        </p:nvSpPr>
        <p:spPr>
          <a:xfrm>
            <a:off x="5337312" y="4633356"/>
            <a:ext cx="35475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i="1" lang="en" sz="1800">
                <a:solidFill>
                  <a:schemeClr val="dk1"/>
                </a:solidFill>
                <a:latin typeface="Calibri"/>
                <a:ea typeface="Calibri"/>
                <a:cs typeface="Calibri"/>
                <a:sym typeface="Calibri"/>
              </a:rPr>
              <a:t>…. all models are wrong.</a:t>
            </a:r>
            <a:endParaRPr sz="1100"/>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0" name="Shape 1550"/>
        <p:cNvGrpSpPr/>
        <p:nvPr/>
      </p:nvGrpSpPr>
      <p:grpSpPr>
        <a:xfrm>
          <a:off x="0" y="0"/>
          <a:ext cx="0" cy="0"/>
          <a:chOff x="0" y="0"/>
          <a:chExt cx="0" cy="0"/>
        </a:xfrm>
      </p:grpSpPr>
      <p:sp>
        <p:nvSpPr>
          <p:cNvPr id="1551" name="Google Shape;1551;p188"/>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grpSp>
        <p:nvGrpSpPr>
          <p:cNvPr id="1552" name="Google Shape;1552;p188"/>
          <p:cNvGrpSpPr/>
          <p:nvPr/>
        </p:nvGrpSpPr>
        <p:grpSpPr>
          <a:xfrm>
            <a:off x="652326" y="2630372"/>
            <a:ext cx="7839450" cy="1875600"/>
            <a:chOff x="678872" y="3507162"/>
            <a:chExt cx="10452600" cy="2500800"/>
          </a:xfrm>
        </p:grpSpPr>
        <p:sp>
          <p:nvSpPr>
            <p:cNvPr id="1553" name="Google Shape;1553;p188"/>
            <p:cNvSpPr/>
            <p:nvPr/>
          </p:nvSpPr>
          <p:spPr>
            <a:xfrm>
              <a:off x="678872" y="3507162"/>
              <a:ext cx="10452600" cy="2500800"/>
            </a:xfrm>
            <a:prstGeom prst="roundRect">
              <a:avLst>
                <a:gd fmla="val 16667" name="adj"/>
              </a:avLst>
            </a:prstGeom>
            <a:solidFill>
              <a:srgbClr val="FFFF00"/>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54" name="Google Shape;1554;p188"/>
            <p:cNvSpPr txBox="1"/>
            <p:nvPr/>
          </p:nvSpPr>
          <p:spPr>
            <a:xfrm>
              <a:off x="1103417" y="3937502"/>
              <a:ext cx="9065700" cy="70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QUESTION…. </a:t>
              </a:r>
              <a:r>
                <a:rPr b="1" i="1" lang="en" sz="3000">
                  <a:solidFill>
                    <a:schemeClr val="dk1"/>
                  </a:solidFill>
                  <a:latin typeface="Calibri"/>
                  <a:ea typeface="Calibri"/>
                  <a:cs typeface="Calibri"/>
                  <a:sym typeface="Calibri"/>
                </a:rPr>
                <a:t>for your students:</a:t>
              </a:r>
              <a:endParaRPr sz="1100"/>
            </a:p>
          </p:txBody>
        </p:sp>
        <p:sp>
          <p:nvSpPr>
            <p:cNvPr id="1555" name="Google Shape;1555;p188"/>
            <p:cNvSpPr txBox="1"/>
            <p:nvPr/>
          </p:nvSpPr>
          <p:spPr>
            <a:xfrm>
              <a:off x="1103417" y="4757534"/>
              <a:ext cx="10027800" cy="708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i="1" lang="en" sz="3000">
                  <a:solidFill>
                    <a:schemeClr val="dk1"/>
                  </a:solidFill>
                  <a:latin typeface="Calibri"/>
                  <a:ea typeface="Calibri"/>
                  <a:cs typeface="Calibri"/>
                  <a:sym typeface="Calibri"/>
                </a:rPr>
                <a:t>What’s wrong…  </a:t>
              </a:r>
              <a:r>
                <a:rPr i="1" lang="en" sz="2400">
                  <a:solidFill>
                    <a:schemeClr val="dk1"/>
                  </a:solidFill>
                  <a:latin typeface="Calibri"/>
                  <a:ea typeface="Calibri"/>
                  <a:cs typeface="Calibri"/>
                  <a:sym typeface="Calibri"/>
                </a:rPr>
                <a:t>with the Mosaic Membrane model?</a:t>
              </a:r>
              <a:endParaRPr i="1" sz="3000">
                <a:solidFill>
                  <a:schemeClr val="dk1"/>
                </a:solidFill>
                <a:latin typeface="Calibri"/>
                <a:ea typeface="Calibri"/>
                <a:cs typeface="Calibri"/>
                <a:sym typeface="Calibri"/>
              </a:endParaRPr>
            </a:p>
          </p:txBody>
        </p:sp>
      </p:grpSp>
      <p:grpSp>
        <p:nvGrpSpPr>
          <p:cNvPr id="1556" name="Google Shape;1556;p188"/>
          <p:cNvGrpSpPr/>
          <p:nvPr/>
        </p:nvGrpSpPr>
        <p:grpSpPr>
          <a:xfrm>
            <a:off x="1061655" y="954983"/>
            <a:ext cx="6799275" cy="1324800"/>
            <a:chOff x="1110740" y="872836"/>
            <a:chExt cx="9065700" cy="1766400"/>
          </a:xfrm>
        </p:grpSpPr>
        <p:sp>
          <p:nvSpPr>
            <p:cNvPr id="1557" name="Google Shape;1557;p188"/>
            <p:cNvSpPr/>
            <p:nvPr/>
          </p:nvSpPr>
          <p:spPr>
            <a:xfrm>
              <a:off x="2590800" y="872836"/>
              <a:ext cx="6116700" cy="1766400"/>
            </a:xfrm>
            <a:prstGeom prst="roundRect">
              <a:avLst>
                <a:gd fmla="val 16667" name="adj"/>
              </a:avLst>
            </a:prstGeom>
            <a:solidFill>
              <a:srgbClr val="C4E0B2"/>
            </a:solidFill>
            <a:ln cap="flat" cmpd="sng" w="9525">
              <a:solidFill>
                <a:srgbClr val="1C305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58" name="Google Shape;1558;p188"/>
            <p:cNvSpPr txBox="1"/>
            <p:nvPr/>
          </p:nvSpPr>
          <p:spPr>
            <a:xfrm>
              <a:off x="1110740" y="1073925"/>
              <a:ext cx="9065700" cy="1323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3000">
                  <a:solidFill>
                    <a:schemeClr val="dk1"/>
                  </a:solidFill>
                  <a:latin typeface="Calibri"/>
                  <a:ea typeface="Calibri"/>
                  <a:cs typeface="Calibri"/>
                  <a:sym typeface="Calibri"/>
                </a:rPr>
                <a:t>All models are wrong,…</a:t>
              </a:r>
              <a:endParaRPr sz="1100"/>
            </a:p>
            <a:p>
              <a:pPr indent="0" lvl="0" marL="0" marR="0" rtl="0" algn="ctr">
                <a:spcBef>
                  <a:spcPts val="0"/>
                </a:spcBef>
                <a:spcAft>
                  <a:spcPts val="0"/>
                </a:spcAft>
                <a:buNone/>
              </a:pPr>
              <a:r>
                <a:rPr b="1" lang="en" sz="3000">
                  <a:solidFill>
                    <a:schemeClr val="dk1"/>
                  </a:solidFill>
                  <a:latin typeface="Calibri"/>
                  <a:ea typeface="Calibri"/>
                  <a:cs typeface="Calibri"/>
                  <a:sym typeface="Calibri"/>
                </a:rPr>
                <a:t> … some models are useful.</a:t>
              </a:r>
              <a:endParaRPr b="1" i="1" sz="3000">
                <a:solidFill>
                  <a:schemeClr val="dk1"/>
                </a:solidFill>
                <a:latin typeface="Calibri"/>
                <a:ea typeface="Calibri"/>
                <a:cs typeface="Calibri"/>
                <a:sym typeface="Calibri"/>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2" name="Shape 1562"/>
        <p:cNvGrpSpPr/>
        <p:nvPr/>
      </p:nvGrpSpPr>
      <p:grpSpPr>
        <a:xfrm>
          <a:off x="0" y="0"/>
          <a:ext cx="0" cy="0"/>
          <a:chOff x="0" y="0"/>
          <a:chExt cx="0" cy="0"/>
        </a:xfrm>
      </p:grpSpPr>
      <p:sp>
        <p:nvSpPr>
          <p:cNvPr id="1563" name="Google Shape;1563;p189"/>
          <p:cNvSpPr txBox="1"/>
          <p:nvPr>
            <p:ph idx="12" type="sldNum"/>
          </p:nvPr>
        </p:nvSpPr>
        <p:spPr>
          <a:xfrm>
            <a:off x="4843463" y="3575447"/>
            <a:ext cx="1543200" cy="2055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sp>
        <p:nvSpPr>
          <p:cNvPr id="1564" name="Google Shape;1564;p189"/>
          <p:cNvSpPr txBox="1"/>
          <p:nvPr/>
        </p:nvSpPr>
        <p:spPr>
          <a:xfrm>
            <a:off x="1743696" y="237959"/>
            <a:ext cx="69414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Bacterial Membrane kit … coming soon.</a:t>
            </a:r>
            <a:endParaRPr sz="1100"/>
          </a:p>
        </p:txBody>
      </p:sp>
      <p:pic>
        <p:nvPicPr>
          <p:cNvPr descr="BACTERIAL MEMBRANE KIT" id="1565" name="Google Shape;1565;p189"/>
          <p:cNvPicPr preferRelativeResize="0"/>
          <p:nvPr/>
        </p:nvPicPr>
        <p:blipFill rotWithShape="1">
          <a:blip r:embed="rId3">
            <a:alphaModFix/>
          </a:blip>
          <a:srcRect b="0" l="0" r="0" t="0"/>
          <a:stretch/>
        </p:blipFill>
        <p:spPr>
          <a:xfrm>
            <a:off x="1341782" y="910770"/>
            <a:ext cx="6266075" cy="417609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136"/>
          <p:cNvSpPr txBox="1"/>
          <p:nvPr>
            <p:ph type="title"/>
          </p:nvPr>
        </p:nvSpPr>
        <p:spPr>
          <a:xfrm>
            <a:off x="233200" y="12"/>
            <a:ext cx="8480925" cy="973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3800"/>
              <a:t>Email on 6/15</a:t>
            </a:r>
            <a:endParaRPr sz="3800"/>
          </a:p>
        </p:txBody>
      </p:sp>
      <p:pic>
        <p:nvPicPr>
          <p:cNvPr id="680" name="Google Shape;680;p136"/>
          <p:cNvPicPr preferRelativeResize="0"/>
          <p:nvPr/>
        </p:nvPicPr>
        <p:blipFill>
          <a:blip r:embed="rId3">
            <a:alphaModFix/>
          </a:blip>
          <a:stretch>
            <a:fillRect/>
          </a:stretch>
        </p:blipFill>
        <p:spPr>
          <a:xfrm>
            <a:off x="4986000" y="1134675"/>
            <a:ext cx="3551624" cy="2207150"/>
          </a:xfrm>
          <a:prstGeom prst="rect">
            <a:avLst/>
          </a:prstGeom>
          <a:noFill/>
          <a:ln>
            <a:noFill/>
          </a:ln>
        </p:spPr>
      </p:pic>
      <p:pic>
        <p:nvPicPr>
          <p:cNvPr id="681" name="Google Shape;681;p136"/>
          <p:cNvPicPr preferRelativeResize="0"/>
          <p:nvPr/>
        </p:nvPicPr>
        <p:blipFill>
          <a:blip r:embed="rId4">
            <a:alphaModFix/>
          </a:blip>
          <a:stretch>
            <a:fillRect/>
          </a:stretch>
        </p:blipFill>
        <p:spPr>
          <a:xfrm>
            <a:off x="5017225" y="3502700"/>
            <a:ext cx="3489197" cy="1618524"/>
          </a:xfrm>
          <a:prstGeom prst="rect">
            <a:avLst/>
          </a:prstGeom>
          <a:noFill/>
          <a:ln>
            <a:noFill/>
          </a:ln>
        </p:spPr>
      </p:pic>
      <p:pic>
        <p:nvPicPr>
          <p:cNvPr id="682" name="Google Shape;682;p136"/>
          <p:cNvPicPr preferRelativeResize="0"/>
          <p:nvPr/>
        </p:nvPicPr>
        <p:blipFill>
          <a:blip r:embed="rId5">
            <a:alphaModFix/>
          </a:blip>
          <a:stretch>
            <a:fillRect/>
          </a:stretch>
        </p:blipFill>
        <p:spPr>
          <a:xfrm>
            <a:off x="625475" y="1050275"/>
            <a:ext cx="3150450" cy="436215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9" name="Shape 1569"/>
        <p:cNvGrpSpPr/>
        <p:nvPr/>
      </p:nvGrpSpPr>
      <p:grpSpPr>
        <a:xfrm>
          <a:off x="0" y="0"/>
          <a:ext cx="0" cy="0"/>
          <a:chOff x="0" y="0"/>
          <a:chExt cx="0" cy="0"/>
        </a:xfrm>
      </p:grpSpPr>
      <p:sp>
        <p:nvSpPr>
          <p:cNvPr id="1570" name="Google Shape;1570;p190"/>
          <p:cNvSpPr/>
          <p:nvPr/>
        </p:nvSpPr>
        <p:spPr>
          <a:xfrm>
            <a:off x="775253" y="918376"/>
            <a:ext cx="7758600" cy="626100"/>
          </a:xfrm>
          <a:prstGeom prst="roundRect">
            <a:avLst>
              <a:gd fmla="val 16667" name="adj"/>
            </a:avLst>
          </a:prstGeom>
          <a:solidFill>
            <a:srgbClr val="D8D8D8"/>
          </a:solidFill>
          <a:ln cap="flat" cmpd="sng" w="1430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571" name="Google Shape;1571;p190"/>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
        <p:nvSpPr>
          <p:cNvPr id="1572" name="Google Shape;1572;p190"/>
          <p:cNvSpPr txBox="1"/>
          <p:nvPr/>
        </p:nvSpPr>
        <p:spPr>
          <a:xfrm>
            <a:off x="1210585" y="986955"/>
            <a:ext cx="7108500" cy="808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rgbClr val="FF0000"/>
                </a:solidFill>
                <a:latin typeface="Arial"/>
                <a:ea typeface="Arial"/>
                <a:cs typeface="Arial"/>
                <a:sym typeface="Arial"/>
              </a:rPr>
              <a:t>Danger, Danger </a:t>
            </a:r>
            <a:r>
              <a:rPr b="1" lang="en" sz="2400">
                <a:solidFill>
                  <a:schemeClr val="dk1"/>
                </a:solidFill>
                <a:latin typeface="Arial"/>
                <a:ea typeface="Arial"/>
                <a:cs typeface="Arial"/>
                <a:sym typeface="Arial"/>
              </a:rPr>
              <a:t>Will Robinson….!  Models in Use</a:t>
            </a:r>
            <a:endParaRPr sz="1100"/>
          </a:p>
        </p:txBody>
      </p:sp>
      <p:sp>
        <p:nvSpPr>
          <p:cNvPr id="1573" name="Google Shape;1573;p190"/>
          <p:cNvSpPr txBox="1"/>
          <p:nvPr/>
        </p:nvSpPr>
        <p:spPr>
          <a:xfrm>
            <a:off x="727544" y="2227359"/>
            <a:ext cx="7669200" cy="1316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1" lang="en" sz="2700">
                <a:solidFill>
                  <a:schemeClr val="dk1"/>
                </a:solidFill>
                <a:latin typeface="Arial"/>
                <a:ea typeface="Arial"/>
                <a:cs typeface="Arial"/>
                <a:sym typeface="Arial"/>
              </a:rPr>
              <a:t>All of the reactions that link the monomeric </a:t>
            </a:r>
            <a:endParaRPr sz="1100"/>
          </a:p>
          <a:p>
            <a:pPr indent="0" lvl="0" marL="0" marR="0" rtl="0" algn="ctr">
              <a:spcBef>
                <a:spcPts val="0"/>
              </a:spcBef>
              <a:spcAft>
                <a:spcPts val="0"/>
              </a:spcAft>
              <a:buNone/>
            </a:pPr>
            <a:r>
              <a:rPr b="1" i="1" lang="en" sz="2700">
                <a:solidFill>
                  <a:schemeClr val="dk1"/>
                </a:solidFill>
                <a:latin typeface="Arial"/>
                <a:ea typeface="Arial"/>
                <a:cs typeface="Arial"/>
                <a:sym typeface="Arial"/>
              </a:rPr>
              <a:t>Molecules of Life into a Macromolecule… </a:t>
            </a:r>
            <a:endParaRPr sz="1100"/>
          </a:p>
          <a:p>
            <a:pPr indent="0" lvl="0" marL="0" marR="0" rtl="0" algn="ctr">
              <a:spcBef>
                <a:spcPts val="0"/>
              </a:spcBef>
              <a:spcAft>
                <a:spcPts val="0"/>
              </a:spcAft>
              <a:buNone/>
            </a:pPr>
            <a:r>
              <a:rPr b="1" i="1" lang="en" sz="2700">
                <a:solidFill>
                  <a:schemeClr val="dk1"/>
                </a:solidFill>
                <a:latin typeface="Arial"/>
                <a:ea typeface="Arial"/>
                <a:cs typeface="Arial"/>
                <a:sym typeface="Arial"/>
              </a:rPr>
              <a:t>are catalyzed by </a:t>
            </a:r>
            <a:r>
              <a:rPr b="1" i="1" lang="en" sz="2700">
                <a:solidFill>
                  <a:srgbClr val="FF0000"/>
                </a:solidFill>
                <a:latin typeface="Arial"/>
                <a:ea typeface="Arial"/>
                <a:cs typeface="Arial"/>
                <a:sym typeface="Arial"/>
              </a:rPr>
              <a:t>enzymes</a:t>
            </a:r>
            <a:r>
              <a:rPr b="1" i="1" lang="en" sz="2700">
                <a:solidFill>
                  <a:schemeClr val="dk1"/>
                </a:solidFill>
                <a:latin typeface="Arial"/>
                <a:ea typeface="Arial"/>
                <a:cs typeface="Arial"/>
                <a:sym typeface="Arial"/>
              </a:rPr>
              <a:t>!</a:t>
            </a:r>
            <a:endParaRPr sz="1100"/>
          </a:p>
        </p:txBody>
      </p:sp>
      <p:sp>
        <p:nvSpPr>
          <p:cNvPr id="1574" name="Google Shape;1574;p190"/>
          <p:cNvSpPr txBox="1"/>
          <p:nvPr/>
        </p:nvSpPr>
        <p:spPr>
          <a:xfrm>
            <a:off x="1364042" y="3896766"/>
            <a:ext cx="75021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Arial"/>
                <a:ea typeface="Arial"/>
                <a:cs typeface="Arial"/>
                <a:sym typeface="Arial"/>
              </a:rPr>
              <a:t>( … the difference between </a:t>
            </a:r>
            <a:r>
              <a:rPr lang="en" sz="2100">
                <a:solidFill>
                  <a:schemeClr val="accent4"/>
                </a:solidFill>
                <a:latin typeface="Arial"/>
                <a:ea typeface="Arial"/>
                <a:cs typeface="Arial"/>
                <a:sym typeface="Arial"/>
              </a:rPr>
              <a:t>chemistry</a:t>
            </a:r>
            <a:r>
              <a:rPr lang="en" sz="2100">
                <a:solidFill>
                  <a:schemeClr val="dk1"/>
                </a:solidFill>
                <a:latin typeface="Arial"/>
                <a:ea typeface="Arial"/>
                <a:cs typeface="Arial"/>
                <a:sym typeface="Arial"/>
              </a:rPr>
              <a:t> and </a:t>
            </a:r>
            <a:r>
              <a:rPr lang="en" sz="2100">
                <a:solidFill>
                  <a:schemeClr val="accent4"/>
                </a:solidFill>
                <a:latin typeface="Arial"/>
                <a:ea typeface="Arial"/>
                <a:cs typeface="Arial"/>
                <a:sym typeface="Arial"/>
              </a:rPr>
              <a:t>biochemistry</a:t>
            </a:r>
            <a:r>
              <a:rPr lang="en" sz="2100">
                <a:solidFill>
                  <a:schemeClr val="dk1"/>
                </a:solidFill>
                <a:latin typeface="Arial"/>
                <a:ea typeface="Arial"/>
                <a:cs typeface="Arial"/>
                <a:sym typeface="Arial"/>
              </a:rPr>
              <a:t> )</a:t>
            </a:r>
            <a:endParaRPr sz="1100"/>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8" name="Shape 1578"/>
        <p:cNvGrpSpPr/>
        <p:nvPr/>
      </p:nvGrpSpPr>
      <p:grpSpPr>
        <a:xfrm>
          <a:off x="0" y="0"/>
          <a:ext cx="0" cy="0"/>
          <a:chOff x="0" y="0"/>
          <a:chExt cx="0" cy="0"/>
        </a:xfrm>
      </p:grpSpPr>
      <p:sp>
        <p:nvSpPr>
          <p:cNvPr id="1579" name="Google Shape;1579;p191"/>
          <p:cNvSpPr/>
          <p:nvPr/>
        </p:nvSpPr>
        <p:spPr>
          <a:xfrm>
            <a:off x="524786" y="244502"/>
            <a:ext cx="6900000" cy="715800"/>
          </a:xfrm>
          <a:prstGeom prst="roundRect">
            <a:avLst>
              <a:gd fmla="val 16667" name="adj"/>
            </a:avLst>
          </a:prstGeom>
          <a:solidFill>
            <a:srgbClr val="D8D8D8"/>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80" name="Google Shape;1580;p191"/>
          <p:cNvSpPr txBox="1"/>
          <p:nvPr>
            <p:ph idx="12" type="sldNum"/>
          </p:nvPr>
        </p:nvSpPr>
        <p:spPr>
          <a:xfrm>
            <a:off x="4843463" y="3575447"/>
            <a:ext cx="1543200" cy="2055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Clr>
                <a:srgbClr val="000000"/>
              </a:buClr>
              <a:buFont typeface="Arial"/>
              <a:buNone/>
            </a:pPr>
            <a:fld id="{00000000-1234-1234-1234-123412341234}" type="slidenum">
              <a:rPr lang="en"/>
              <a:t>‹#›</a:t>
            </a:fld>
            <a:endParaRPr/>
          </a:p>
        </p:txBody>
      </p:sp>
      <p:pic>
        <p:nvPicPr>
          <p:cNvPr id="1581" name="Google Shape;1581;p191"/>
          <p:cNvPicPr preferRelativeResize="0"/>
          <p:nvPr/>
        </p:nvPicPr>
        <p:blipFill rotWithShape="1">
          <a:blip r:embed="rId3">
            <a:alphaModFix/>
          </a:blip>
          <a:srcRect b="0" l="0" r="0" t="31073"/>
          <a:stretch/>
        </p:blipFill>
        <p:spPr>
          <a:xfrm>
            <a:off x="3546716" y="1180231"/>
            <a:ext cx="4006587" cy="3545288"/>
          </a:xfrm>
          <a:prstGeom prst="rect">
            <a:avLst/>
          </a:prstGeom>
          <a:noFill/>
          <a:ln>
            <a:noFill/>
          </a:ln>
        </p:spPr>
      </p:pic>
      <p:pic>
        <p:nvPicPr>
          <p:cNvPr descr="Uridine diphosphate glucose - Wikipedia" id="1582" name="Google Shape;1582;p191"/>
          <p:cNvPicPr preferRelativeResize="0"/>
          <p:nvPr/>
        </p:nvPicPr>
        <p:blipFill rotWithShape="1">
          <a:blip r:embed="rId4">
            <a:alphaModFix/>
          </a:blip>
          <a:srcRect b="0" l="0" r="0" t="0"/>
          <a:stretch/>
        </p:blipFill>
        <p:spPr>
          <a:xfrm>
            <a:off x="524786" y="2111072"/>
            <a:ext cx="2405638" cy="1351292"/>
          </a:xfrm>
          <a:prstGeom prst="rect">
            <a:avLst/>
          </a:prstGeom>
          <a:noFill/>
          <a:ln>
            <a:noFill/>
          </a:ln>
        </p:spPr>
      </p:pic>
      <p:sp>
        <p:nvSpPr>
          <p:cNvPr id="1583" name="Google Shape;1583;p191"/>
          <p:cNvSpPr txBox="1"/>
          <p:nvPr/>
        </p:nvSpPr>
        <p:spPr>
          <a:xfrm>
            <a:off x="637036" y="325009"/>
            <a:ext cx="6849600" cy="484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700">
                <a:solidFill>
                  <a:schemeClr val="dk1"/>
                </a:solidFill>
                <a:latin typeface="Calibri"/>
                <a:ea typeface="Calibri"/>
                <a:cs typeface="Calibri"/>
                <a:sym typeface="Calibri"/>
              </a:rPr>
              <a:t>Making cellulose….. with cellulose synthase</a:t>
            </a:r>
            <a:endParaRPr sz="1100"/>
          </a:p>
        </p:txBody>
      </p:sp>
      <p:sp>
        <p:nvSpPr>
          <p:cNvPr id="1584" name="Google Shape;1584;p191"/>
          <p:cNvSpPr txBox="1"/>
          <p:nvPr/>
        </p:nvSpPr>
        <p:spPr>
          <a:xfrm>
            <a:off x="3121818" y="4805852"/>
            <a:ext cx="69000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400">
                <a:solidFill>
                  <a:schemeClr val="dk1"/>
                </a:solidFill>
                <a:latin typeface="Calibri"/>
                <a:ea typeface="Calibri"/>
                <a:cs typeface="Calibri"/>
                <a:sym typeface="Calibri"/>
              </a:rPr>
              <a:t>https://pdb101.rcsb.org/sci-art/goodsell-gallery/cellulose-synthase</a:t>
            </a:r>
            <a:endParaRPr sz="1100"/>
          </a:p>
        </p:txBody>
      </p:sp>
      <p:sp>
        <p:nvSpPr>
          <p:cNvPr id="1585" name="Google Shape;1585;p191"/>
          <p:cNvSpPr txBox="1"/>
          <p:nvPr/>
        </p:nvSpPr>
        <p:spPr>
          <a:xfrm>
            <a:off x="784847" y="3462364"/>
            <a:ext cx="1754400" cy="3462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800">
                <a:solidFill>
                  <a:schemeClr val="dk1"/>
                </a:solidFill>
                <a:latin typeface="Calibri"/>
                <a:ea typeface="Calibri"/>
                <a:cs typeface="Calibri"/>
                <a:sym typeface="Calibri"/>
              </a:rPr>
              <a:t>UDP-</a:t>
            </a:r>
            <a:r>
              <a:rPr lang="en" sz="1800">
                <a:solidFill>
                  <a:srgbClr val="FF0000"/>
                </a:solidFill>
                <a:latin typeface="Calibri"/>
                <a:ea typeface="Calibri"/>
                <a:cs typeface="Calibri"/>
                <a:sym typeface="Calibri"/>
              </a:rPr>
              <a:t>glucose</a:t>
            </a:r>
            <a:endParaRPr sz="1100"/>
          </a:p>
        </p:txBody>
      </p:sp>
      <p:grpSp>
        <p:nvGrpSpPr>
          <p:cNvPr id="1586" name="Google Shape;1586;p191"/>
          <p:cNvGrpSpPr/>
          <p:nvPr/>
        </p:nvGrpSpPr>
        <p:grpSpPr>
          <a:xfrm>
            <a:off x="1149674" y="1437653"/>
            <a:ext cx="1021050" cy="723451"/>
            <a:chOff x="1532899" y="1916871"/>
            <a:chExt cx="1361400" cy="964601"/>
          </a:xfrm>
        </p:grpSpPr>
        <p:cxnSp>
          <p:nvCxnSpPr>
            <p:cNvPr id="1587" name="Google Shape;1587;p191"/>
            <p:cNvCxnSpPr/>
            <p:nvPr/>
          </p:nvCxnSpPr>
          <p:spPr>
            <a:xfrm flipH="1">
              <a:off x="1574267" y="2412272"/>
              <a:ext cx="357900" cy="469200"/>
            </a:xfrm>
            <a:prstGeom prst="straightConnector1">
              <a:avLst/>
            </a:prstGeom>
            <a:noFill/>
            <a:ln cap="flat" cmpd="sng" w="21425">
              <a:solidFill>
                <a:srgbClr val="FF0000"/>
              </a:solidFill>
              <a:prstDash val="solid"/>
              <a:miter lim="8000"/>
              <a:headEnd len="sm" w="sm" type="none"/>
              <a:tailEnd len="med" w="med" type="triangle"/>
            </a:ln>
          </p:spPr>
        </p:cxnSp>
        <p:sp>
          <p:nvSpPr>
            <p:cNvPr id="1588" name="Google Shape;1588;p191"/>
            <p:cNvSpPr txBox="1"/>
            <p:nvPr/>
          </p:nvSpPr>
          <p:spPr>
            <a:xfrm>
              <a:off x="1532899" y="1916871"/>
              <a:ext cx="1361400" cy="461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rgbClr val="FF0000"/>
                  </a:solidFill>
                  <a:latin typeface="Calibri"/>
                  <a:ea typeface="Calibri"/>
                  <a:cs typeface="Calibri"/>
                  <a:sym typeface="Calibri"/>
                </a:rPr>
                <a:t>glucose</a:t>
              </a:r>
              <a:endParaRPr sz="1100"/>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2" name="Shape 1592"/>
        <p:cNvGrpSpPr/>
        <p:nvPr/>
      </p:nvGrpSpPr>
      <p:grpSpPr>
        <a:xfrm>
          <a:off x="0" y="0"/>
          <a:ext cx="0" cy="0"/>
          <a:chOff x="0" y="0"/>
          <a:chExt cx="0" cy="0"/>
        </a:xfrm>
      </p:grpSpPr>
      <p:sp>
        <p:nvSpPr>
          <p:cNvPr id="1593" name="Google Shape;1593;p192"/>
          <p:cNvSpPr/>
          <p:nvPr/>
        </p:nvSpPr>
        <p:spPr>
          <a:xfrm>
            <a:off x="5039916" y="1118120"/>
            <a:ext cx="2847900" cy="1952700"/>
          </a:xfrm>
          <a:prstGeom prst="roundRect">
            <a:avLst>
              <a:gd fmla="val 16667" name="adj"/>
            </a:avLst>
          </a:prstGeom>
          <a:solidFill>
            <a:srgbClr val="F2F2F2"/>
          </a:solidFill>
          <a:ln cap="flat" cmpd="sng" w="2857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594" name="Google Shape;1594;p192"/>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1595" name="Google Shape;1595;p192"/>
          <p:cNvSpPr/>
          <p:nvPr/>
        </p:nvSpPr>
        <p:spPr>
          <a:xfrm>
            <a:off x="2747422" y="510237"/>
            <a:ext cx="3255000" cy="4195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pic>
        <p:nvPicPr>
          <p:cNvPr id="1596" name="Google Shape;1596;p192"/>
          <p:cNvPicPr preferRelativeResize="0"/>
          <p:nvPr/>
        </p:nvPicPr>
        <p:blipFill rotWithShape="1">
          <a:blip r:embed="rId3">
            <a:alphaModFix/>
          </a:blip>
          <a:srcRect b="0" l="0" r="0" t="0"/>
          <a:stretch/>
        </p:blipFill>
        <p:spPr>
          <a:xfrm>
            <a:off x="703329" y="519361"/>
            <a:ext cx="3259932" cy="4200526"/>
          </a:xfrm>
          <a:prstGeom prst="rect">
            <a:avLst/>
          </a:prstGeom>
          <a:noFill/>
          <a:ln>
            <a:noFill/>
          </a:ln>
        </p:spPr>
      </p:pic>
      <p:sp>
        <p:nvSpPr>
          <p:cNvPr id="1597" name="Google Shape;1597;p192"/>
          <p:cNvSpPr txBox="1"/>
          <p:nvPr/>
        </p:nvSpPr>
        <p:spPr>
          <a:xfrm>
            <a:off x="3021745" y="378254"/>
            <a:ext cx="2578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Amino Acids</a:t>
            </a:r>
            <a:endParaRPr sz="1100"/>
          </a:p>
        </p:txBody>
      </p:sp>
      <p:pic>
        <p:nvPicPr>
          <p:cNvPr id="1598" name="Google Shape;1598;p192"/>
          <p:cNvPicPr preferRelativeResize="0"/>
          <p:nvPr/>
        </p:nvPicPr>
        <p:blipFill rotWithShape="1">
          <a:blip r:embed="rId4">
            <a:alphaModFix/>
          </a:blip>
          <a:srcRect b="0" l="0" r="0" t="0"/>
          <a:stretch/>
        </p:blipFill>
        <p:spPr>
          <a:xfrm>
            <a:off x="5972342" y="2020347"/>
            <a:ext cx="853269" cy="783480"/>
          </a:xfrm>
          <a:prstGeom prst="rect">
            <a:avLst/>
          </a:prstGeom>
          <a:noFill/>
          <a:ln>
            <a:noFill/>
          </a:ln>
        </p:spPr>
      </p:pic>
      <p:grpSp>
        <p:nvGrpSpPr>
          <p:cNvPr id="1599" name="Google Shape;1599;p192"/>
          <p:cNvGrpSpPr/>
          <p:nvPr/>
        </p:nvGrpSpPr>
        <p:grpSpPr>
          <a:xfrm rot="3443185">
            <a:off x="6999020" y="2222051"/>
            <a:ext cx="629350" cy="488343"/>
            <a:chOff x="8278175" y="1471533"/>
            <a:chExt cx="839191" cy="651168"/>
          </a:xfrm>
        </p:grpSpPr>
        <p:pic>
          <p:nvPicPr>
            <p:cNvPr descr="A white circle with a black border&#10;&#10;AI-generated content may be incorrect." id="1600" name="Google Shape;1600;p192"/>
            <p:cNvPicPr preferRelativeResize="0"/>
            <p:nvPr/>
          </p:nvPicPr>
          <p:blipFill rotWithShape="1">
            <a:blip r:embed="rId5">
              <a:alphaModFix/>
            </a:blip>
            <a:srcRect b="0" l="0" r="0" t="0"/>
            <a:stretch/>
          </p:blipFill>
          <p:spPr>
            <a:xfrm rot="9409830">
              <a:off x="8591459" y="1552329"/>
              <a:ext cx="479355" cy="334896"/>
            </a:xfrm>
            <a:prstGeom prst="rect">
              <a:avLst/>
            </a:prstGeom>
            <a:noFill/>
            <a:ln>
              <a:noFill/>
            </a:ln>
          </p:spPr>
        </p:pic>
        <p:pic>
          <p:nvPicPr>
            <p:cNvPr descr="A red circle with black lines and a black background&#10;&#10;AI-generated content may be incorrect." id="1601" name="Google Shape;1601;p192"/>
            <p:cNvPicPr preferRelativeResize="0"/>
            <p:nvPr/>
          </p:nvPicPr>
          <p:blipFill rotWithShape="1">
            <a:blip r:embed="rId6">
              <a:alphaModFix/>
            </a:blip>
            <a:srcRect b="0" l="0" r="0" t="0"/>
            <a:stretch/>
          </p:blipFill>
          <p:spPr>
            <a:xfrm rot="-3636647">
              <a:off x="8349908" y="1622444"/>
              <a:ext cx="433289" cy="417905"/>
            </a:xfrm>
            <a:prstGeom prst="rect">
              <a:avLst/>
            </a:prstGeom>
            <a:noFill/>
            <a:ln>
              <a:noFill/>
            </a:ln>
          </p:spPr>
        </p:pic>
      </p:grpSp>
      <p:pic>
        <p:nvPicPr>
          <p:cNvPr descr="A white circle with a black border&#10;&#10;AI-generated content may be incorrect." id="1602" name="Google Shape;1602;p192"/>
          <p:cNvPicPr preferRelativeResize="0"/>
          <p:nvPr/>
        </p:nvPicPr>
        <p:blipFill rotWithShape="1">
          <a:blip r:embed="rId5">
            <a:alphaModFix/>
          </a:blip>
          <a:srcRect b="0" l="0" r="0" t="0"/>
          <a:stretch/>
        </p:blipFill>
        <p:spPr>
          <a:xfrm rot="-293505">
            <a:off x="5271205" y="2297244"/>
            <a:ext cx="359516" cy="251172"/>
          </a:xfrm>
          <a:prstGeom prst="rect">
            <a:avLst/>
          </a:prstGeom>
          <a:noFill/>
          <a:ln>
            <a:noFill/>
          </a:ln>
        </p:spPr>
      </p:pic>
      <p:pic>
        <p:nvPicPr>
          <p:cNvPr descr="A yellow rectangular object with a black letter&#10;&#10;AI-generated content may be incorrect." id="1603" name="Google Shape;1603;p192"/>
          <p:cNvPicPr preferRelativeResize="0"/>
          <p:nvPr/>
        </p:nvPicPr>
        <p:blipFill rotWithShape="1">
          <a:blip r:embed="rId7">
            <a:alphaModFix/>
          </a:blip>
          <a:srcRect b="0" l="0" r="0" t="0"/>
          <a:stretch/>
        </p:blipFill>
        <p:spPr>
          <a:xfrm>
            <a:off x="6120976" y="1264993"/>
            <a:ext cx="421419" cy="559757"/>
          </a:xfrm>
          <a:prstGeom prst="rect">
            <a:avLst/>
          </a:prstGeom>
          <a:noFill/>
          <a:ln>
            <a:noFill/>
          </a:ln>
        </p:spPr>
      </p:pic>
      <p:grpSp>
        <p:nvGrpSpPr>
          <p:cNvPr id="1604" name="Google Shape;1604;p192"/>
          <p:cNvGrpSpPr/>
          <p:nvPr/>
        </p:nvGrpSpPr>
        <p:grpSpPr>
          <a:xfrm>
            <a:off x="7225605" y="4495013"/>
            <a:ext cx="848435" cy="489721"/>
            <a:chOff x="10492895" y="5281099"/>
            <a:chExt cx="1131247" cy="652961"/>
          </a:xfrm>
        </p:grpSpPr>
        <p:pic>
          <p:nvPicPr>
            <p:cNvPr descr="A white circle with a black border&#10;&#10;AI-generated content may be incorrect." id="1605" name="Google Shape;1605;p192"/>
            <p:cNvPicPr preferRelativeResize="0"/>
            <p:nvPr/>
          </p:nvPicPr>
          <p:blipFill rotWithShape="1">
            <a:blip r:embed="rId5">
              <a:alphaModFix/>
            </a:blip>
            <a:srcRect b="0" l="0" r="0" t="0"/>
            <a:stretch/>
          </p:blipFill>
          <p:spPr>
            <a:xfrm rot="-573842">
              <a:off x="10517385" y="5388389"/>
              <a:ext cx="479355" cy="334896"/>
            </a:xfrm>
            <a:prstGeom prst="rect">
              <a:avLst/>
            </a:prstGeom>
            <a:noFill/>
            <a:ln>
              <a:noFill/>
            </a:ln>
          </p:spPr>
        </p:pic>
        <p:pic>
          <p:nvPicPr>
            <p:cNvPr descr="A white circle with a black border&#10;&#10;AI-generated content may be incorrect." id="1606" name="Google Shape;1606;p192"/>
            <p:cNvPicPr preferRelativeResize="0"/>
            <p:nvPr/>
          </p:nvPicPr>
          <p:blipFill rotWithShape="1">
            <a:blip r:embed="rId5">
              <a:alphaModFix/>
            </a:blip>
            <a:srcRect b="0" l="0" r="0" t="0"/>
            <a:stretch/>
          </p:blipFill>
          <p:spPr>
            <a:xfrm rot="-8746871">
              <a:off x="11092111" y="5493366"/>
              <a:ext cx="479355" cy="334896"/>
            </a:xfrm>
            <a:prstGeom prst="rect">
              <a:avLst/>
            </a:prstGeom>
            <a:noFill/>
            <a:ln>
              <a:noFill/>
            </a:ln>
          </p:spPr>
        </p:pic>
        <p:pic>
          <p:nvPicPr>
            <p:cNvPr descr="A red circle with black lines and a black background&#10;&#10;AI-generated content may be incorrect." id="1607" name="Google Shape;1607;p192"/>
            <p:cNvPicPr preferRelativeResize="0"/>
            <p:nvPr/>
          </p:nvPicPr>
          <p:blipFill rotWithShape="1">
            <a:blip r:embed="rId6">
              <a:alphaModFix/>
            </a:blip>
            <a:srcRect b="0" l="0" r="0" t="0"/>
            <a:stretch/>
          </p:blipFill>
          <p:spPr>
            <a:xfrm rot="-193348">
              <a:off x="10844235" y="5292947"/>
              <a:ext cx="433289" cy="417905"/>
            </a:xfrm>
            <a:prstGeom prst="rect">
              <a:avLst/>
            </a:prstGeom>
            <a:noFill/>
            <a:ln>
              <a:noFill/>
            </a:ln>
          </p:spPr>
        </p:pic>
      </p:grpSp>
      <p:pic>
        <p:nvPicPr>
          <p:cNvPr descr="A red rectangular object with a black letter&#10;&#10;AI-generated content may be incorrect." id="1608" name="Google Shape;1608;p192"/>
          <p:cNvPicPr preferRelativeResize="0"/>
          <p:nvPr/>
        </p:nvPicPr>
        <p:blipFill rotWithShape="1">
          <a:blip r:embed="rId8">
            <a:alphaModFix/>
          </a:blip>
          <a:srcRect b="0" l="0" r="0" t="0"/>
          <a:stretch/>
        </p:blipFill>
        <p:spPr>
          <a:xfrm>
            <a:off x="5523469" y="3337013"/>
            <a:ext cx="408355" cy="542404"/>
          </a:xfrm>
          <a:prstGeom prst="rect">
            <a:avLst/>
          </a:prstGeom>
          <a:noFill/>
          <a:ln>
            <a:noFill/>
          </a:ln>
        </p:spPr>
      </p:pic>
      <p:pic>
        <p:nvPicPr>
          <p:cNvPr id="1609" name="Google Shape;1609;p192"/>
          <p:cNvPicPr preferRelativeResize="0"/>
          <p:nvPr/>
        </p:nvPicPr>
        <p:blipFill rotWithShape="1">
          <a:blip r:embed="rId9">
            <a:alphaModFix/>
          </a:blip>
          <a:srcRect b="60812" l="34296" r="60037" t="24576"/>
          <a:stretch/>
        </p:blipFill>
        <p:spPr>
          <a:xfrm>
            <a:off x="6222197" y="3229338"/>
            <a:ext cx="483342" cy="830884"/>
          </a:xfrm>
          <a:prstGeom prst="rect">
            <a:avLst/>
          </a:prstGeom>
          <a:noFill/>
          <a:ln>
            <a:noFill/>
          </a:ln>
        </p:spPr>
      </p:pic>
      <p:grpSp>
        <p:nvGrpSpPr>
          <p:cNvPr id="1610" name="Google Shape;1610;p192"/>
          <p:cNvGrpSpPr/>
          <p:nvPr/>
        </p:nvGrpSpPr>
        <p:grpSpPr>
          <a:xfrm>
            <a:off x="5123173" y="3645986"/>
            <a:ext cx="2321530" cy="853804"/>
            <a:chOff x="7679600" y="4795655"/>
            <a:chExt cx="3095373" cy="1138405"/>
          </a:xfrm>
        </p:grpSpPr>
        <p:pic>
          <p:nvPicPr>
            <p:cNvPr descr="A white circle with a black border&#10;&#10;AI-generated content may be incorrect." id="1611" name="Google Shape;1611;p192"/>
            <p:cNvPicPr preferRelativeResize="0"/>
            <p:nvPr/>
          </p:nvPicPr>
          <p:blipFill rotWithShape="1">
            <a:blip r:embed="rId5">
              <a:alphaModFix/>
            </a:blip>
            <a:srcRect b="0" l="0" r="0" t="0"/>
            <a:stretch/>
          </p:blipFill>
          <p:spPr>
            <a:xfrm rot="-293505">
              <a:off x="7693006" y="5244292"/>
              <a:ext cx="479355" cy="334896"/>
            </a:xfrm>
            <a:prstGeom prst="rect">
              <a:avLst/>
            </a:prstGeom>
            <a:noFill/>
            <a:ln>
              <a:noFill/>
            </a:ln>
          </p:spPr>
        </p:pic>
        <p:pic>
          <p:nvPicPr>
            <p:cNvPr id="1612" name="Google Shape;1612;p192"/>
            <p:cNvPicPr preferRelativeResize="0"/>
            <p:nvPr/>
          </p:nvPicPr>
          <p:blipFill rotWithShape="1">
            <a:blip r:embed="rId4">
              <a:alphaModFix/>
            </a:blip>
            <a:srcRect b="0" l="0" r="0" t="0"/>
            <a:stretch/>
          </p:blipFill>
          <p:spPr>
            <a:xfrm>
              <a:off x="8020028" y="4889420"/>
              <a:ext cx="1137692" cy="1044640"/>
            </a:xfrm>
            <a:prstGeom prst="rect">
              <a:avLst/>
            </a:prstGeom>
            <a:noFill/>
            <a:ln>
              <a:noFill/>
            </a:ln>
          </p:spPr>
        </p:pic>
        <p:pic>
          <p:nvPicPr>
            <p:cNvPr id="1613" name="Google Shape;1613;p192"/>
            <p:cNvPicPr preferRelativeResize="0"/>
            <p:nvPr/>
          </p:nvPicPr>
          <p:blipFill rotWithShape="1">
            <a:blip r:embed="rId4">
              <a:alphaModFix/>
            </a:blip>
            <a:srcRect b="0" l="0" r="0" t="0"/>
            <a:stretch/>
          </p:blipFill>
          <p:spPr>
            <a:xfrm>
              <a:off x="9010843" y="4889420"/>
              <a:ext cx="1137692" cy="1044640"/>
            </a:xfrm>
            <a:prstGeom prst="rect">
              <a:avLst/>
            </a:prstGeom>
            <a:noFill/>
            <a:ln>
              <a:noFill/>
            </a:ln>
          </p:spPr>
        </p:pic>
        <p:grpSp>
          <p:nvGrpSpPr>
            <p:cNvPr id="1614" name="Google Shape;1614;p192"/>
            <p:cNvGrpSpPr/>
            <p:nvPr/>
          </p:nvGrpSpPr>
          <p:grpSpPr>
            <a:xfrm rot="8103889">
              <a:off x="9938805" y="5013336"/>
              <a:ext cx="797784" cy="438615"/>
              <a:chOff x="10986069" y="4511686"/>
              <a:chExt cx="797791" cy="438619"/>
            </a:xfrm>
          </p:grpSpPr>
          <p:pic>
            <p:nvPicPr>
              <p:cNvPr descr="A white circle with a black border&#10;&#10;AI-generated content may be incorrect." id="1615" name="Google Shape;1615;p192"/>
              <p:cNvPicPr preferRelativeResize="0"/>
              <p:nvPr/>
            </p:nvPicPr>
            <p:blipFill rotWithShape="1">
              <a:blip r:embed="rId5">
                <a:alphaModFix/>
              </a:blip>
              <a:srcRect b="0" l="0" r="0" t="0"/>
              <a:stretch/>
            </p:blipFill>
            <p:spPr>
              <a:xfrm rot="-293505">
                <a:off x="10999475" y="4595581"/>
                <a:ext cx="479355" cy="334896"/>
              </a:xfrm>
              <a:prstGeom prst="rect">
                <a:avLst/>
              </a:prstGeom>
              <a:noFill/>
              <a:ln>
                <a:noFill/>
              </a:ln>
            </p:spPr>
          </p:pic>
          <p:pic>
            <p:nvPicPr>
              <p:cNvPr descr="A red circle with black lines and a black background&#10;&#10;AI-generated content may be incorrect." id="1616" name="Google Shape;1616;p192"/>
              <p:cNvPicPr preferRelativeResize="0"/>
              <p:nvPr/>
            </p:nvPicPr>
            <p:blipFill rotWithShape="1">
              <a:blip r:embed="rId6">
                <a:alphaModFix/>
              </a:blip>
              <a:srcRect b="0" l="0" r="0" t="0"/>
              <a:stretch/>
            </p:blipFill>
            <p:spPr>
              <a:xfrm rot="-168383">
                <a:off x="11340600" y="4522043"/>
                <a:ext cx="433289" cy="417905"/>
              </a:xfrm>
              <a:prstGeom prst="rect">
                <a:avLst/>
              </a:prstGeom>
              <a:noFill/>
              <a:ln>
                <a:noFill/>
              </a:ln>
            </p:spPr>
          </p:pic>
        </p:grpSp>
      </p:grpSp>
      <p:sp>
        <p:nvSpPr>
          <p:cNvPr id="1617" name="Google Shape;1617;p192"/>
          <p:cNvSpPr/>
          <p:nvPr/>
        </p:nvSpPr>
        <p:spPr>
          <a:xfrm>
            <a:off x="4261596" y="3757728"/>
            <a:ext cx="345000" cy="163200"/>
          </a:xfrm>
          <a:prstGeom prst="rightArrow">
            <a:avLst>
              <a:gd fmla="val 50000" name="adj1"/>
              <a:gd fmla="val 50000" name="adj2"/>
            </a:avLst>
          </a:prstGeom>
          <a:solidFill>
            <a:srgbClr val="BFBFBF"/>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618" name="Google Shape;1618;p192"/>
          <p:cNvSpPr txBox="1"/>
          <p:nvPr/>
        </p:nvSpPr>
        <p:spPr>
          <a:xfrm>
            <a:off x="7826780" y="3070818"/>
            <a:ext cx="685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3000">
                <a:solidFill>
                  <a:schemeClr val="dk1"/>
                </a:solidFill>
                <a:latin typeface="Calibri"/>
                <a:ea typeface="Calibri"/>
                <a:cs typeface="Calibri"/>
                <a:sym typeface="Calibri"/>
              </a:rPr>
              <a:t>+</a:t>
            </a:r>
            <a:endParaRPr sz="1100"/>
          </a:p>
        </p:txBody>
      </p:sp>
      <p:sp>
        <p:nvSpPr>
          <p:cNvPr id="1619" name="Google Shape;1619;p192"/>
          <p:cNvSpPr/>
          <p:nvPr/>
        </p:nvSpPr>
        <p:spPr>
          <a:xfrm flipH="1" rot="10800000">
            <a:off x="1932167" y="4311451"/>
            <a:ext cx="5161500" cy="570900"/>
          </a:xfrm>
          <a:prstGeom prst="bentArrow">
            <a:avLst>
              <a:gd fmla="val 4107" name="adj1"/>
              <a:gd fmla="val 25000" name="adj2"/>
              <a:gd fmla="val 25000" name="adj3"/>
              <a:gd fmla="val 43750" name="adj4"/>
            </a:avLst>
          </a:prstGeom>
          <a:solidFill>
            <a:srgbClr val="BFBFBF"/>
          </a:solidFill>
          <a:ln cap="flat" cmpd="sng" w="9525">
            <a:solidFill>
              <a:srgbClr val="A5A5A5"/>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620" name="Google Shape;1620;p192"/>
          <p:cNvSpPr/>
          <p:nvPr/>
        </p:nvSpPr>
        <p:spPr>
          <a:xfrm flipH="1" rot="10800000">
            <a:off x="2464657" y="4285083"/>
            <a:ext cx="1114200" cy="552900"/>
          </a:xfrm>
          <a:prstGeom prst="bentArrow">
            <a:avLst>
              <a:gd fmla="val 3681" name="adj1"/>
              <a:gd fmla="val 16091" name="adj2"/>
              <a:gd fmla="val 25000" name="adj3"/>
              <a:gd fmla="val 42985" name="adj4"/>
            </a:avLst>
          </a:prstGeom>
          <a:solidFill>
            <a:srgbClr val="BFBFBF"/>
          </a:solidFill>
          <a:ln cap="flat" cmpd="sng" w="9525">
            <a:solidFill>
              <a:srgbClr val="A5A5A5"/>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1621" name="Google Shape;1621;p192"/>
          <p:cNvSpPr txBox="1"/>
          <p:nvPr/>
        </p:nvSpPr>
        <p:spPr>
          <a:xfrm>
            <a:off x="3825541" y="4761260"/>
            <a:ext cx="20067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alibri"/>
                <a:ea typeface="Calibri"/>
                <a:cs typeface="Calibri"/>
                <a:sym typeface="Calibri"/>
              </a:rPr>
              <a:t>Dehydration Synthesis</a:t>
            </a:r>
            <a:endParaRPr sz="1100"/>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6" name="Shape 1626"/>
        <p:cNvGrpSpPr/>
        <p:nvPr/>
      </p:nvGrpSpPr>
      <p:grpSpPr>
        <a:xfrm>
          <a:off x="0" y="0"/>
          <a:ext cx="0" cy="0"/>
          <a:chOff x="0" y="0"/>
          <a:chExt cx="0" cy="0"/>
        </a:xfrm>
      </p:grpSpPr>
      <p:sp>
        <p:nvSpPr>
          <p:cNvPr id="1627" name="Google Shape;1627;p193"/>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FFFFFF"/>
              </a:buClr>
              <a:buSzPts val="900"/>
              <a:buFont typeface="Calibri"/>
              <a:buNone/>
            </a:pPr>
            <a:fld id="{00000000-1234-1234-1234-123412341234}" type="slidenum">
              <a:rPr b="1" i="0" lang="en" sz="900" u="none" cap="none" strike="noStrike">
                <a:solidFill>
                  <a:srgbClr val="FFFFFF"/>
                </a:solidFill>
                <a:latin typeface="Calibri"/>
                <a:ea typeface="Calibri"/>
                <a:cs typeface="Calibri"/>
                <a:sym typeface="Calibri"/>
              </a:rPr>
              <a:t>‹#›</a:t>
            </a:fld>
            <a:endParaRPr b="1" i="0" sz="900" u="none" cap="none" strike="noStrike">
              <a:solidFill>
                <a:srgbClr val="FFFFFF"/>
              </a:solidFill>
              <a:latin typeface="Calibri"/>
              <a:ea typeface="Calibri"/>
              <a:cs typeface="Calibri"/>
              <a:sym typeface="Calibri"/>
            </a:endParaRPr>
          </a:p>
        </p:txBody>
      </p:sp>
      <p:sp>
        <p:nvSpPr>
          <p:cNvPr id="1628" name="Google Shape;1628;p193"/>
          <p:cNvSpPr/>
          <p:nvPr/>
        </p:nvSpPr>
        <p:spPr>
          <a:xfrm>
            <a:off x="2747422" y="510237"/>
            <a:ext cx="3255000" cy="4195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grpSp>
        <p:nvGrpSpPr>
          <p:cNvPr id="1629" name="Google Shape;1629;p193"/>
          <p:cNvGrpSpPr/>
          <p:nvPr/>
        </p:nvGrpSpPr>
        <p:grpSpPr>
          <a:xfrm>
            <a:off x="722168" y="218209"/>
            <a:ext cx="7278730" cy="697725"/>
            <a:chOff x="1205345" y="290945"/>
            <a:chExt cx="9704973" cy="930300"/>
          </a:xfrm>
        </p:grpSpPr>
        <p:sp>
          <p:nvSpPr>
            <p:cNvPr id="1630" name="Google Shape;1630;p193"/>
            <p:cNvSpPr/>
            <p:nvPr/>
          </p:nvSpPr>
          <p:spPr>
            <a:xfrm>
              <a:off x="1205345" y="290945"/>
              <a:ext cx="9450000" cy="930300"/>
            </a:xfrm>
            <a:prstGeom prst="roundRect">
              <a:avLst>
                <a:gd fmla="val 16667" name="adj"/>
              </a:avLst>
            </a:prstGeom>
            <a:solidFill>
              <a:srgbClr val="F2F2F2"/>
            </a:solidFill>
            <a:ln cap="flat" cmpd="sng" w="9525">
              <a:solidFill>
                <a:srgbClr val="1C3052"/>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631" name="Google Shape;1631;p193"/>
            <p:cNvSpPr txBox="1"/>
            <p:nvPr/>
          </p:nvSpPr>
          <p:spPr>
            <a:xfrm>
              <a:off x="1460318" y="471747"/>
              <a:ext cx="9450000" cy="5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Calibri"/>
                  <a:ea typeface="Calibri"/>
                  <a:cs typeface="Calibri"/>
                  <a:sym typeface="Calibri"/>
                </a:rPr>
                <a:t>Peptide bonds are made by a ribosome (a ribozyme)</a:t>
              </a:r>
              <a:endParaRPr sz="1100"/>
            </a:p>
          </p:txBody>
        </p:sp>
      </p:grpSp>
      <p:pic>
        <p:nvPicPr>
          <p:cNvPr id="1632" name="Google Shape;1632;p193"/>
          <p:cNvPicPr preferRelativeResize="0"/>
          <p:nvPr/>
        </p:nvPicPr>
        <p:blipFill rotWithShape="1">
          <a:blip r:embed="rId3">
            <a:alphaModFix/>
          </a:blip>
          <a:srcRect b="16700" l="27143" r="15203" t="61332"/>
          <a:stretch/>
        </p:blipFill>
        <p:spPr>
          <a:xfrm>
            <a:off x="2696192" y="1225524"/>
            <a:ext cx="4447902" cy="1129938"/>
          </a:xfrm>
          <a:prstGeom prst="rect">
            <a:avLst/>
          </a:prstGeom>
          <a:noFill/>
          <a:ln>
            <a:noFill/>
          </a:ln>
        </p:spPr>
      </p:pic>
      <p:pic>
        <p:nvPicPr>
          <p:cNvPr id="1633" name="Google Shape;1633;p193"/>
          <p:cNvPicPr preferRelativeResize="0"/>
          <p:nvPr/>
        </p:nvPicPr>
        <p:blipFill rotWithShape="1">
          <a:blip r:embed="rId4">
            <a:alphaModFix/>
          </a:blip>
          <a:srcRect b="0" l="0" r="0" t="0"/>
          <a:stretch/>
        </p:blipFill>
        <p:spPr>
          <a:xfrm>
            <a:off x="6920345" y="2871271"/>
            <a:ext cx="1535098" cy="1823058"/>
          </a:xfrm>
          <a:prstGeom prst="rect">
            <a:avLst/>
          </a:prstGeom>
          <a:noFill/>
          <a:ln>
            <a:noFill/>
          </a:ln>
        </p:spPr>
      </p:pic>
      <p:pic>
        <p:nvPicPr>
          <p:cNvPr id="1634" name="Google Shape;1634;p193"/>
          <p:cNvPicPr preferRelativeResize="0"/>
          <p:nvPr/>
        </p:nvPicPr>
        <p:blipFill rotWithShape="1">
          <a:blip r:embed="rId5">
            <a:alphaModFix/>
          </a:blip>
          <a:srcRect b="0" l="0" r="0" t="0"/>
          <a:stretch/>
        </p:blipFill>
        <p:spPr>
          <a:xfrm>
            <a:off x="5239852" y="3222713"/>
            <a:ext cx="1041927" cy="1030735"/>
          </a:xfrm>
          <a:prstGeom prst="rect">
            <a:avLst/>
          </a:prstGeom>
          <a:noFill/>
          <a:ln>
            <a:noFill/>
          </a:ln>
        </p:spPr>
      </p:pic>
      <p:grpSp>
        <p:nvGrpSpPr>
          <p:cNvPr id="1635" name="Google Shape;1635;p193"/>
          <p:cNvGrpSpPr/>
          <p:nvPr/>
        </p:nvGrpSpPr>
        <p:grpSpPr>
          <a:xfrm>
            <a:off x="508603" y="3166353"/>
            <a:ext cx="4250221" cy="1130119"/>
            <a:chOff x="599547" y="2691566"/>
            <a:chExt cx="10559556" cy="2712720"/>
          </a:xfrm>
        </p:grpSpPr>
        <p:pic>
          <p:nvPicPr>
            <p:cNvPr id="1636" name="Google Shape;1636;p193"/>
            <p:cNvPicPr preferRelativeResize="0"/>
            <p:nvPr/>
          </p:nvPicPr>
          <p:blipFill rotWithShape="1">
            <a:blip r:embed="rId6">
              <a:alphaModFix/>
            </a:blip>
            <a:srcRect b="60365" l="28939" r="35255" t="16443"/>
            <a:stretch/>
          </p:blipFill>
          <p:spPr>
            <a:xfrm>
              <a:off x="599547" y="2691566"/>
              <a:ext cx="5809003" cy="2508116"/>
            </a:xfrm>
            <a:prstGeom prst="rect">
              <a:avLst/>
            </a:prstGeom>
            <a:noFill/>
            <a:ln>
              <a:noFill/>
            </a:ln>
          </p:spPr>
        </p:pic>
        <p:sp>
          <p:nvSpPr>
            <p:cNvPr id="1637" name="Google Shape;1637;p193"/>
            <p:cNvSpPr/>
            <p:nvPr/>
          </p:nvSpPr>
          <p:spPr>
            <a:xfrm>
              <a:off x="851007" y="3277688"/>
              <a:ext cx="1485900" cy="1485900"/>
            </a:xfrm>
            <a:prstGeom prst="ellipse">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id="1638" name="Google Shape;1638;p193"/>
            <p:cNvPicPr preferRelativeResize="0"/>
            <p:nvPr/>
          </p:nvPicPr>
          <p:blipFill rotWithShape="1">
            <a:blip r:embed="rId6">
              <a:alphaModFix/>
            </a:blip>
            <a:srcRect b="59726" l="64771" r="10083" t="16446"/>
            <a:stretch/>
          </p:blipFill>
          <p:spPr>
            <a:xfrm>
              <a:off x="7079625" y="2827305"/>
              <a:ext cx="4079478" cy="2576981"/>
            </a:xfrm>
            <a:prstGeom prst="rect">
              <a:avLst/>
            </a:prstGeom>
            <a:noFill/>
            <a:ln>
              <a:noFill/>
            </a:ln>
          </p:spPr>
        </p:pic>
        <p:sp>
          <p:nvSpPr>
            <p:cNvPr id="1639" name="Google Shape;1639;p193"/>
            <p:cNvSpPr/>
            <p:nvPr/>
          </p:nvSpPr>
          <p:spPr>
            <a:xfrm>
              <a:off x="7079625" y="3429000"/>
              <a:ext cx="1485900" cy="1485900"/>
            </a:xfrm>
            <a:prstGeom prst="ellipse">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sp>
        <p:nvSpPr>
          <p:cNvPr id="1640" name="Google Shape;1640;p193"/>
          <p:cNvSpPr txBox="1"/>
          <p:nvPr/>
        </p:nvSpPr>
        <p:spPr>
          <a:xfrm>
            <a:off x="609836" y="1181892"/>
            <a:ext cx="19794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From the simple</a:t>
            </a:r>
            <a:endParaRPr sz="1100"/>
          </a:p>
          <a:p>
            <a:pPr indent="0" lvl="0" marL="0" marR="0" rtl="0" algn="l">
              <a:spcBef>
                <a:spcPts val="0"/>
              </a:spcBef>
              <a:spcAft>
                <a:spcPts val="0"/>
              </a:spcAft>
              <a:buNone/>
            </a:pPr>
            <a:r>
              <a:rPr lang="en" sz="1800">
                <a:solidFill>
                  <a:schemeClr val="dk1"/>
                </a:solidFill>
                <a:latin typeface="Calibri"/>
                <a:ea typeface="Calibri"/>
                <a:cs typeface="Calibri"/>
                <a:sym typeface="Calibri"/>
              </a:rPr>
              <a:t>     </a:t>
            </a:r>
            <a:r>
              <a:rPr lang="en" sz="1800">
                <a:solidFill>
                  <a:schemeClr val="accent1"/>
                </a:solidFill>
                <a:latin typeface="Calibri"/>
                <a:ea typeface="Calibri"/>
                <a:cs typeface="Calibri"/>
                <a:sym typeface="Calibri"/>
              </a:rPr>
              <a:t>(chemistry) </a:t>
            </a:r>
            <a:r>
              <a:rPr lang="en" sz="1800">
                <a:solidFill>
                  <a:schemeClr val="dk1"/>
                </a:solidFill>
                <a:latin typeface="Calibri"/>
                <a:ea typeface="Calibri"/>
                <a:cs typeface="Calibri"/>
                <a:sym typeface="Calibri"/>
              </a:rPr>
              <a:t>…</a:t>
            </a:r>
            <a:endParaRPr sz="1100"/>
          </a:p>
        </p:txBody>
      </p:sp>
      <p:sp>
        <p:nvSpPr>
          <p:cNvPr id="1641" name="Google Shape;1641;p193"/>
          <p:cNvSpPr txBox="1"/>
          <p:nvPr/>
        </p:nvSpPr>
        <p:spPr>
          <a:xfrm>
            <a:off x="583403" y="2599465"/>
            <a:ext cx="1979400" cy="623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1800">
                <a:solidFill>
                  <a:schemeClr val="dk1"/>
                </a:solidFill>
                <a:latin typeface="Calibri"/>
                <a:ea typeface="Calibri"/>
                <a:cs typeface="Calibri"/>
                <a:sym typeface="Calibri"/>
              </a:rPr>
              <a:t>… to the sublime)</a:t>
            </a:r>
            <a:br>
              <a:rPr lang="en" sz="1800">
                <a:solidFill>
                  <a:schemeClr val="dk1"/>
                </a:solidFill>
                <a:latin typeface="Calibri"/>
                <a:ea typeface="Calibri"/>
                <a:cs typeface="Calibri"/>
                <a:sym typeface="Calibri"/>
              </a:rPr>
            </a:br>
            <a:r>
              <a:rPr lang="en" sz="1800">
                <a:solidFill>
                  <a:schemeClr val="dk1"/>
                </a:solidFill>
                <a:latin typeface="Calibri"/>
                <a:ea typeface="Calibri"/>
                <a:cs typeface="Calibri"/>
                <a:sym typeface="Calibri"/>
              </a:rPr>
              <a:t>    </a:t>
            </a:r>
            <a:r>
              <a:rPr lang="en" sz="1800">
                <a:solidFill>
                  <a:schemeClr val="accent1"/>
                </a:solidFill>
                <a:latin typeface="Calibri"/>
                <a:ea typeface="Calibri"/>
                <a:cs typeface="Calibri"/>
                <a:sym typeface="Calibri"/>
              </a:rPr>
              <a:t>(biochemistry).</a:t>
            </a:r>
            <a:endParaRPr sz="1100"/>
          </a:p>
        </p:txBody>
      </p:sp>
      <p:cxnSp>
        <p:nvCxnSpPr>
          <p:cNvPr id="1642" name="Google Shape;1642;p193"/>
          <p:cNvCxnSpPr/>
          <p:nvPr/>
        </p:nvCxnSpPr>
        <p:spPr>
          <a:xfrm>
            <a:off x="609835" y="2483427"/>
            <a:ext cx="7580700" cy="0"/>
          </a:xfrm>
          <a:prstGeom prst="straightConnector1">
            <a:avLst/>
          </a:prstGeom>
          <a:noFill/>
          <a:ln cap="flat" cmpd="sng" w="21425">
            <a:solidFill>
              <a:schemeClr val="accent1"/>
            </a:solidFill>
            <a:prstDash val="dash"/>
            <a:miter lim="8000"/>
            <a:headEnd len="sm" w="sm" type="none"/>
            <a:tailEnd len="sm" w="sm" type="none"/>
          </a:ln>
        </p:spPr>
      </p:cxnSp>
      <p:cxnSp>
        <p:nvCxnSpPr>
          <p:cNvPr id="1643" name="Google Shape;1643;p193"/>
          <p:cNvCxnSpPr/>
          <p:nvPr/>
        </p:nvCxnSpPr>
        <p:spPr>
          <a:xfrm>
            <a:off x="2589066" y="3882788"/>
            <a:ext cx="280500" cy="0"/>
          </a:xfrm>
          <a:prstGeom prst="straightConnector1">
            <a:avLst/>
          </a:prstGeom>
          <a:noFill/>
          <a:ln cap="flat" cmpd="sng" w="21425">
            <a:solidFill>
              <a:srgbClr val="FF0000"/>
            </a:solidFill>
            <a:prstDash val="solid"/>
            <a:miter lim="8000"/>
            <a:headEnd len="sm" w="sm" type="none"/>
            <a:tailEnd len="med" w="med" type="triangle"/>
          </a:ln>
        </p:spPr>
      </p:cxnSp>
      <p:sp>
        <p:nvSpPr>
          <p:cNvPr id="1644" name="Google Shape;1644;p193"/>
          <p:cNvSpPr/>
          <p:nvPr/>
        </p:nvSpPr>
        <p:spPr>
          <a:xfrm>
            <a:off x="5776415" y="4425287"/>
            <a:ext cx="1705970" cy="382138"/>
          </a:xfrm>
          <a:custGeom>
            <a:rect b="b" l="l" r="r" t="t"/>
            <a:pathLst>
              <a:path extrusionOk="0" h="509517" w="2274626">
                <a:moveTo>
                  <a:pt x="0" y="4549"/>
                </a:moveTo>
                <a:lnTo>
                  <a:pt x="0" y="504967"/>
                </a:lnTo>
                <a:lnTo>
                  <a:pt x="2265528" y="509517"/>
                </a:lnTo>
                <a:lnTo>
                  <a:pt x="2274626" y="0"/>
                </a:lnTo>
              </a:path>
            </a:pathLst>
          </a:custGeom>
          <a:noFill/>
          <a:ln cap="flat" cmpd="sng" w="30950">
            <a:solidFill>
              <a:srgbClr val="FF0000"/>
            </a:solidFill>
            <a:prstDash val="solid"/>
            <a:miter lim="8000"/>
            <a:headEnd len="sm" w="sm" type="none"/>
            <a:tailEnd len="med" w="med" type="stealth"/>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645" name="Google Shape;1645;p193"/>
          <p:cNvSpPr/>
          <p:nvPr/>
        </p:nvSpPr>
        <p:spPr>
          <a:xfrm>
            <a:off x="3431544" y="2863014"/>
            <a:ext cx="2739788" cy="562970"/>
          </a:xfrm>
          <a:custGeom>
            <a:rect b="b" l="l" r="r" t="t"/>
            <a:pathLst>
              <a:path extrusionOk="0" h="750627" w="3653051">
                <a:moveTo>
                  <a:pt x="0" y="750627"/>
                </a:moveTo>
                <a:lnTo>
                  <a:pt x="22746" y="0"/>
                </a:lnTo>
                <a:lnTo>
                  <a:pt x="3653051" y="22746"/>
                </a:lnTo>
                <a:lnTo>
                  <a:pt x="3653051" y="404883"/>
                </a:lnTo>
              </a:path>
            </a:pathLst>
          </a:custGeom>
          <a:noFill/>
          <a:ln cap="flat" cmpd="sng" w="28575">
            <a:solidFill>
              <a:srgbClr val="FF0000"/>
            </a:solidFill>
            <a:prstDash val="solid"/>
            <a:miter lim="8000"/>
            <a:headEnd len="sm" w="sm" type="none"/>
            <a:tailEnd len="med" w="med" type="stealth"/>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1646" name="Google Shape;1646;p193"/>
          <p:cNvSpPr txBox="1"/>
          <p:nvPr/>
        </p:nvSpPr>
        <p:spPr>
          <a:xfrm>
            <a:off x="2617211" y="3984599"/>
            <a:ext cx="3141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rgbClr val="FF0000"/>
                </a:solidFill>
                <a:latin typeface="Calibri"/>
                <a:ea typeface="Calibri"/>
                <a:cs typeface="Calibri"/>
                <a:sym typeface="Calibri"/>
              </a:rPr>
              <a:t>1.</a:t>
            </a:r>
            <a:endParaRPr sz="1100"/>
          </a:p>
        </p:txBody>
      </p:sp>
      <p:sp>
        <p:nvSpPr>
          <p:cNvPr id="1647" name="Google Shape;1647;p193"/>
          <p:cNvSpPr txBox="1"/>
          <p:nvPr/>
        </p:nvSpPr>
        <p:spPr>
          <a:xfrm>
            <a:off x="4739311" y="2571750"/>
            <a:ext cx="3141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rgbClr val="FF0000"/>
                </a:solidFill>
                <a:latin typeface="Calibri"/>
                <a:ea typeface="Calibri"/>
                <a:cs typeface="Calibri"/>
                <a:sym typeface="Calibri"/>
              </a:rPr>
              <a:t>2.</a:t>
            </a:r>
            <a:endParaRPr sz="1100"/>
          </a:p>
        </p:txBody>
      </p:sp>
      <p:sp>
        <p:nvSpPr>
          <p:cNvPr id="1648" name="Google Shape;1648;p193"/>
          <p:cNvSpPr txBox="1"/>
          <p:nvPr/>
        </p:nvSpPr>
        <p:spPr>
          <a:xfrm>
            <a:off x="6570951" y="4786792"/>
            <a:ext cx="314100" cy="2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rgbClr val="FF0000"/>
                </a:solidFill>
                <a:latin typeface="Calibri"/>
                <a:ea typeface="Calibri"/>
                <a:cs typeface="Calibri"/>
                <a:sym typeface="Calibri"/>
              </a:rPr>
              <a:t>3.</a:t>
            </a:r>
            <a:endParaRPr sz="1100"/>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2" name="Shape 1652"/>
        <p:cNvGrpSpPr/>
        <p:nvPr/>
      </p:nvGrpSpPr>
      <p:grpSpPr>
        <a:xfrm>
          <a:off x="0" y="0"/>
          <a:ext cx="0" cy="0"/>
          <a:chOff x="0" y="0"/>
          <a:chExt cx="0" cy="0"/>
        </a:xfrm>
      </p:grpSpPr>
      <p:sp>
        <p:nvSpPr>
          <p:cNvPr id="1653" name="Google Shape;1653;p194"/>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sp>
        <p:nvSpPr>
          <p:cNvPr id="1654" name="Google Shape;1654;p194"/>
          <p:cNvSpPr txBox="1"/>
          <p:nvPr/>
        </p:nvSpPr>
        <p:spPr>
          <a:xfrm>
            <a:off x="871070" y="667415"/>
            <a:ext cx="7401900" cy="7158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100">
                <a:solidFill>
                  <a:schemeClr val="dk1"/>
                </a:solidFill>
                <a:latin typeface="Arial"/>
                <a:ea typeface="Arial"/>
                <a:cs typeface="Arial"/>
                <a:sym typeface="Arial"/>
              </a:rPr>
              <a:t>The carbonyl group of an amino acid must be “activated”… ….  by attachment to AMP</a:t>
            </a:r>
            <a:endParaRPr sz="1100"/>
          </a:p>
        </p:txBody>
      </p:sp>
      <p:pic>
        <p:nvPicPr>
          <p:cNvPr id="1655" name="Google Shape;1655;p194"/>
          <p:cNvPicPr preferRelativeResize="0"/>
          <p:nvPr/>
        </p:nvPicPr>
        <p:blipFill rotWithShape="1">
          <a:blip r:embed="rId3">
            <a:alphaModFix/>
          </a:blip>
          <a:srcRect b="60365" l="28939" r="35255" t="16443"/>
          <a:stretch/>
        </p:blipFill>
        <p:spPr>
          <a:xfrm>
            <a:off x="552530" y="1710065"/>
            <a:ext cx="4356752" cy="1881089"/>
          </a:xfrm>
          <a:prstGeom prst="rect">
            <a:avLst/>
          </a:prstGeom>
          <a:noFill/>
          <a:ln>
            <a:noFill/>
          </a:ln>
        </p:spPr>
      </p:pic>
      <p:sp>
        <p:nvSpPr>
          <p:cNvPr id="1656" name="Google Shape;1656;p194"/>
          <p:cNvSpPr/>
          <p:nvPr/>
        </p:nvSpPr>
        <p:spPr>
          <a:xfrm>
            <a:off x="741125" y="2149656"/>
            <a:ext cx="1114500" cy="1114500"/>
          </a:xfrm>
          <a:prstGeom prst="ellipse">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pic>
        <p:nvPicPr>
          <p:cNvPr id="1657" name="Google Shape;1657;p194"/>
          <p:cNvPicPr preferRelativeResize="0"/>
          <p:nvPr/>
        </p:nvPicPr>
        <p:blipFill rotWithShape="1">
          <a:blip r:embed="rId3">
            <a:alphaModFix/>
          </a:blip>
          <a:srcRect b="59726" l="64771" r="10083" t="16446"/>
          <a:stretch/>
        </p:blipFill>
        <p:spPr>
          <a:xfrm>
            <a:off x="5421197" y="1710065"/>
            <a:ext cx="3059609" cy="1932737"/>
          </a:xfrm>
          <a:prstGeom prst="rect">
            <a:avLst/>
          </a:prstGeom>
          <a:noFill/>
          <a:ln>
            <a:noFill/>
          </a:ln>
        </p:spPr>
      </p:pic>
      <p:sp>
        <p:nvSpPr>
          <p:cNvPr id="1658" name="Google Shape;1658;p194"/>
          <p:cNvSpPr/>
          <p:nvPr/>
        </p:nvSpPr>
        <p:spPr>
          <a:xfrm>
            <a:off x="5236187" y="2210678"/>
            <a:ext cx="1114500" cy="1114500"/>
          </a:xfrm>
          <a:prstGeom prst="ellipse">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59" name="Google Shape;1659;p194"/>
          <p:cNvSpPr txBox="1"/>
          <p:nvPr/>
        </p:nvSpPr>
        <p:spPr>
          <a:xfrm>
            <a:off x="1644871" y="4173479"/>
            <a:ext cx="69747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Arial"/>
                <a:ea typeface="Arial"/>
                <a:cs typeface="Arial"/>
                <a:sym typeface="Arial"/>
              </a:rPr>
              <a:t>The enzyme?.... </a:t>
            </a:r>
            <a:r>
              <a:rPr lang="en" sz="2100">
                <a:solidFill>
                  <a:srgbClr val="FF0000"/>
                </a:solidFill>
                <a:latin typeface="Arial"/>
                <a:ea typeface="Arial"/>
                <a:cs typeface="Arial"/>
                <a:sym typeface="Arial"/>
              </a:rPr>
              <a:t>Amino Acyl tRNA Synthase</a:t>
            </a:r>
            <a:endParaRPr sz="1100"/>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3" name="Shape 1663"/>
        <p:cNvGrpSpPr/>
        <p:nvPr/>
      </p:nvGrpSpPr>
      <p:grpSpPr>
        <a:xfrm>
          <a:off x="0" y="0"/>
          <a:ext cx="0" cy="0"/>
          <a:chOff x="0" y="0"/>
          <a:chExt cx="0" cy="0"/>
        </a:xfrm>
      </p:grpSpPr>
      <p:sp>
        <p:nvSpPr>
          <p:cNvPr id="1664" name="Google Shape;1664;p195"/>
          <p:cNvSpPr/>
          <p:nvPr/>
        </p:nvSpPr>
        <p:spPr>
          <a:xfrm>
            <a:off x="351845" y="805070"/>
            <a:ext cx="4144800" cy="638100"/>
          </a:xfrm>
          <a:prstGeom prst="roundRect">
            <a:avLst>
              <a:gd fmla="val 16667" name="adj"/>
            </a:avLst>
          </a:prstGeom>
          <a:solidFill>
            <a:srgbClr val="D8D8D8"/>
          </a:solidFill>
          <a:ln cap="flat" cmpd="sng" w="14300">
            <a:solidFill>
              <a:srgbClr val="08283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pic>
        <p:nvPicPr>
          <p:cNvPr id="1665" name="Google Shape;1665;p195"/>
          <p:cNvPicPr preferRelativeResize="0"/>
          <p:nvPr/>
        </p:nvPicPr>
        <p:blipFill rotWithShape="1">
          <a:blip r:embed="rId3">
            <a:alphaModFix/>
          </a:blip>
          <a:srcRect b="8412" l="0" r="0" t="5045"/>
          <a:stretch/>
        </p:blipFill>
        <p:spPr>
          <a:xfrm>
            <a:off x="4919018" y="776674"/>
            <a:ext cx="3283104" cy="3977643"/>
          </a:xfrm>
          <a:prstGeom prst="rect">
            <a:avLst/>
          </a:prstGeom>
          <a:noFill/>
          <a:ln>
            <a:noFill/>
          </a:ln>
        </p:spPr>
      </p:pic>
      <p:sp>
        <p:nvSpPr>
          <p:cNvPr id="1666" name="Google Shape;1666;p195"/>
          <p:cNvSpPr txBox="1"/>
          <p:nvPr/>
        </p:nvSpPr>
        <p:spPr>
          <a:xfrm>
            <a:off x="500933" y="909431"/>
            <a:ext cx="42162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Arial"/>
                <a:ea typeface="Arial"/>
                <a:cs typeface="Arial"/>
                <a:sym typeface="Arial"/>
              </a:rPr>
              <a:t>How do you “charge” a tRNA??</a:t>
            </a:r>
            <a:endParaRPr sz="1100"/>
          </a:p>
        </p:txBody>
      </p:sp>
      <p:sp>
        <p:nvSpPr>
          <p:cNvPr id="1667" name="Google Shape;1667;p195"/>
          <p:cNvSpPr txBox="1"/>
          <p:nvPr/>
        </p:nvSpPr>
        <p:spPr>
          <a:xfrm>
            <a:off x="241521" y="1881907"/>
            <a:ext cx="4365300" cy="946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Arial"/>
                <a:ea typeface="Arial"/>
                <a:cs typeface="Arial"/>
                <a:sym typeface="Arial"/>
              </a:rPr>
              <a:t>… </a:t>
            </a:r>
            <a:r>
              <a:rPr lang="en" sz="2100">
                <a:solidFill>
                  <a:schemeClr val="dk1"/>
                </a:solidFill>
                <a:latin typeface="Arial"/>
                <a:ea typeface="Arial"/>
                <a:cs typeface="Arial"/>
                <a:sym typeface="Arial"/>
              </a:rPr>
              <a:t>with</a:t>
            </a:r>
            <a:r>
              <a:rPr b="1" lang="en" sz="2100">
                <a:solidFill>
                  <a:schemeClr val="dk1"/>
                </a:solidFill>
                <a:latin typeface="Arial"/>
                <a:ea typeface="Arial"/>
                <a:cs typeface="Arial"/>
                <a:sym typeface="Arial"/>
              </a:rPr>
              <a:t> </a:t>
            </a:r>
            <a:r>
              <a:rPr b="1" lang="en" sz="2100">
                <a:solidFill>
                  <a:srgbClr val="FF0000"/>
                </a:solidFill>
                <a:latin typeface="Arial"/>
                <a:ea typeface="Arial"/>
                <a:cs typeface="Arial"/>
                <a:sym typeface="Arial"/>
              </a:rPr>
              <a:t>Amino Acyl tRNA Synthase</a:t>
            </a:r>
            <a:endParaRPr sz="1100"/>
          </a:p>
          <a:p>
            <a:pPr indent="0" lvl="0" marL="0" marR="0" rtl="0" algn="l">
              <a:spcBef>
                <a:spcPts val="0"/>
              </a:spcBef>
              <a:spcAft>
                <a:spcPts val="0"/>
              </a:spcAft>
              <a:buNone/>
            </a:pPr>
            <a:r>
              <a:rPr lang="en" sz="1500">
                <a:solidFill>
                  <a:schemeClr val="dk1"/>
                </a:solidFill>
                <a:latin typeface="Arial"/>
                <a:ea typeface="Arial"/>
                <a:cs typeface="Arial"/>
                <a:sym typeface="Arial"/>
              </a:rPr>
              <a:t>            (the most important enzyme in biology)</a:t>
            </a:r>
            <a:endParaRPr sz="1100"/>
          </a:p>
        </p:txBody>
      </p:sp>
      <p:sp>
        <p:nvSpPr>
          <p:cNvPr id="1668" name="Google Shape;1668;p195"/>
          <p:cNvSpPr txBox="1"/>
          <p:nvPr/>
        </p:nvSpPr>
        <p:spPr>
          <a:xfrm>
            <a:off x="650020" y="2741639"/>
            <a:ext cx="3918000" cy="10389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lang="en" sz="2100">
                <a:solidFill>
                  <a:schemeClr val="dk1"/>
                </a:solidFill>
                <a:latin typeface="Arial"/>
                <a:ea typeface="Arial"/>
                <a:cs typeface="Arial"/>
                <a:sym typeface="Arial"/>
              </a:rPr>
              <a:t>the enzyme that connects… </a:t>
            </a:r>
            <a:br>
              <a:rPr lang="en" sz="2100">
                <a:solidFill>
                  <a:schemeClr val="dk1"/>
                </a:solidFill>
                <a:latin typeface="Arial"/>
                <a:ea typeface="Arial"/>
                <a:cs typeface="Arial"/>
                <a:sym typeface="Arial"/>
              </a:rPr>
            </a:br>
            <a:r>
              <a:rPr lang="en" sz="2100">
                <a:solidFill>
                  <a:schemeClr val="dk1"/>
                </a:solidFill>
                <a:latin typeface="Arial"/>
                <a:ea typeface="Arial"/>
                <a:cs typeface="Arial"/>
                <a:sym typeface="Arial"/>
              </a:rPr>
              <a:t>… the world of </a:t>
            </a:r>
            <a:r>
              <a:rPr lang="en" sz="2100">
                <a:solidFill>
                  <a:srgbClr val="4D90D8"/>
                </a:solidFill>
                <a:latin typeface="Arial"/>
                <a:ea typeface="Arial"/>
                <a:cs typeface="Arial"/>
                <a:sym typeface="Arial"/>
              </a:rPr>
              <a:t>proteins </a:t>
            </a:r>
            <a:br>
              <a:rPr lang="en" sz="2100">
                <a:solidFill>
                  <a:schemeClr val="dk1"/>
                </a:solidFill>
                <a:latin typeface="Arial"/>
                <a:ea typeface="Arial"/>
                <a:cs typeface="Arial"/>
                <a:sym typeface="Arial"/>
              </a:rPr>
            </a:br>
            <a:r>
              <a:rPr lang="en" sz="2100">
                <a:solidFill>
                  <a:schemeClr val="dk1"/>
                </a:solidFill>
                <a:latin typeface="Arial"/>
                <a:ea typeface="Arial"/>
                <a:cs typeface="Arial"/>
                <a:sym typeface="Arial"/>
              </a:rPr>
              <a:t>… with the world of </a:t>
            </a:r>
            <a:r>
              <a:rPr lang="en" sz="2100">
                <a:solidFill>
                  <a:srgbClr val="FF0000"/>
                </a:solidFill>
                <a:latin typeface="Arial"/>
                <a:ea typeface="Arial"/>
                <a:cs typeface="Arial"/>
                <a:sym typeface="Arial"/>
              </a:rPr>
              <a:t>DNA</a:t>
            </a:r>
            <a:endParaRPr sz="1100"/>
          </a:p>
        </p:txBody>
      </p:sp>
      <p:grpSp>
        <p:nvGrpSpPr>
          <p:cNvPr id="1669" name="Google Shape;1669;p195"/>
          <p:cNvGrpSpPr/>
          <p:nvPr/>
        </p:nvGrpSpPr>
        <p:grpSpPr>
          <a:xfrm>
            <a:off x="3028693" y="2895127"/>
            <a:ext cx="3429629" cy="966544"/>
            <a:chOff x="4038257" y="3860169"/>
            <a:chExt cx="4572839" cy="1288725"/>
          </a:xfrm>
        </p:grpSpPr>
        <p:sp>
          <p:nvSpPr>
            <p:cNvPr id="1670" name="Google Shape;1670;p195"/>
            <p:cNvSpPr/>
            <p:nvPr/>
          </p:nvSpPr>
          <p:spPr>
            <a:xfrm>
              <a:off x="4038257" y="4659464"/>
              <a:ext cx="3499580" cy="489430"/>
            </a:xfrm>
            <a:custGeom>
              <a:rect b="b" l="l" r="r" t="t"/>
              <a:pathLst>
                <a:path extrusionOk="0" h="489430" w="3499580">
                  <a:moveTo>
                    <a:pt x="1006" y="302150"/>
                  </a:moveTo>
                  <a:cubicBezTo>
                    <a:pt x="-4295" y="414793"/>
                    <a:pt x="-9596" y="527437"/>
                    <a:pt x="573500" y="477079"/>
                  </a:cubicBezTo>
                  <a:cubicBezTo>
                    <a:pt x="1156596" y="426721"/>
                    <a:pt x="2328088" y="213360"/>
                    <a:pt x="3499580" y="0"/>
                  </a:cubicBezTo>
                </a:path>
              </a:pathLst>
            </a:cu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71" name="Google Shape;1671;p195"/>
            <p:cNvSpPr/>
            <p:nvPr/>
          </p:nvSpPr>
          <p:spPr>
            <a:xfrm>
              <a:off x="7474096" y="3860169"/>
              <a:ext cx="1137000" cy="1137000"/>
            </a:xfrm>
            <a:prstGeom prst="ellipse">
              <a:avLst/>
            </a:prstGeom>
            <a:noFill/>
            <a:ln cap="flat" cmpd="sng" w="28575">
              <a:solidFill>
                <a:srgbClr val="FF0000"/>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1672" name="Google Shape;1672;p195"/>
          <p:cNvGrpSpPr/>
          <p:nvPr/>
        </p:nvGrpSpPr>
        <p:grpSpPr>
          <a:xfrm>
            <a:off x="3538466" y="1443201"/>
            <a:ext cx="3918195" cy="1881979"/>
            <a:chOff x="4333461" y="1924216"/>
            <a:chExt cx="5608638" cy="2449536"/>
          </a:xfrm>
        </p:grpSpPr>
        <p:sp>
          <p:nvSpPr>
            <p:cNvPr id="1673" name="Google Shape;1673;p195"/>
            <p:cNvSpPr/>
            <p:nvPr/>
          </p:nvSpPr>
          <p:spPr>
            <a:xfrm>
              <a:off x="4333461" y="2552369"/>
              <a:ext cx="4500438" cy="1821383"/>
            </a:xfrm>
            <a:custGeom>
              <a:rect b="b" l="l" r="r" t="t"/>
              <a:pathLst>
                <a:path extrusionOk="0" h="1821383" w="4500438">
                  <a:moveTo>
                    <a:pt x="0" y="1796994"/>
                  </a:moveTo>
                  <a:cubicBezTo>
                    <a:pt x="249803" y="1822173"/>
                    <a:pt x="499607" y="1847352"/>
                    <a:pt x="739471" y="1765189"/>
                  </a:cubicBezTo>
                  <a:cubicBezTo>
                    <a:pt x="979335" y="1683026"/>
                    <a:pt x="1217875" y="1524000"/>
                    <a:pt x="1439186" y="1304014"/>
                  </a:cubicBezTo>
                  <a:cubicBezTo>
                    <a:pt x="1660497" y="1084028"/>
                    <a:pt x="1557130" y="662609"/>
                    <a:pt x="2067339" y="445273"/>
                  </a:cubicBezTo>
                  <a:cubicBezTo>
                    <a:pt x="2577548" y="227937"/>
                    <a:pt x="4500438" y="0"/>
                    <a:pt x="4500438" y="0"/>
                  </a:cubicBezTo>
                  <a:lnTo>
                    <a:pt x="4500438" y="0"/>
                  </a:lnTo>
                </a:path>
              </a:pathLst>
            </a:custGeom>
            <a:noFill/>
            <a:ln cap="flat" cmpd="sng" w="28575">
              <a:solidFill>
                <a:srgbClr val="4D90D8"/>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74" name="Google Shape;1674;p195"/>
            <p:cNvSpPr/>
            <p:nvPr/>
          </p:nvSpPr>
          <p:spPr>
            <a:xfrm>
              <a:off x="8833899" y="1924216"/>
              <a:ext cx="1108200" cy="1108200"/>
            </a:xfrm>
            <a:prstGeom prst="ellipse">
              <a:avLst/>
            </a:prstGeom>
            <a:noFill/>
            <a:ln cap="flat" cmpd="sng" w="28575">
              <a:solidFill>
                <a:srgbClr val="4D90D8"/>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8" name="Shape 1678"/>
        <p:cNvGrpSpPr/>
        <p:nvPr/>
      </p:nvGrpSpPr>
      <p:grpSpPr>
        <a:xfrm>
          <a:off x="0" y="0"/>
          <a:ext cx="0" cy="0"/>
          <a:chOff x="0" y="0"/>
          <a:chExt cx="0" cy="0"/>
        </a:xfrm>
      </p:grpSpPr>
      <p:sp>
        <p:nvSpPr>
          <p:cNvPr id="1679" name="Google Shape;1679;p196"/>
          <p:cNvSpPr/>
          <p:nvPr/>
        </p:nvSpPr>
        <p:spPr>
          <a:xfrm>
            <a:off x="1298972" y="96442"/>
            <a:ext cx="6467400" cy="650100"/>
          </a:xfrm>
          <a:prstGeom prst="roundRect">
            <a:avLst>
              <a:gd fmla="val 16667" name="adj"/>
            </a:avLst>
          </a:prstGeom>
          <a:gradFill>
            <a:gsLst>
              <a:gs pos="0">
                <a:schemeClr val="lt1"/>
              </a:gs>
              <a:gs pos="100000">
                <a:srgbClr val="DDDDDD"/>
              </a:gs>
            </a:gsLst>
            <a:lin ang="5400012" scaled="0"/>
          </a:gradFill>
          <a:ln cap="flat" cmpd="sng" w="7150">
            <a:solidFill>
              <a:schemeClr val="dk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A2F1A"/>
              </a:solidFill>
              <a:latin typeface="Arial"/>
              <a:ea typeface="Arial"/>
              <a:cs typeface="Arial"/>
              <a:sym typeface="Arial"/>
            </a:endParaRPr>
          </a:p>
        </p:txBody>
      </p:sp>
      <p:sp>
        <p:nvSpPr>
          <p:cNvPr id="1680" name="Google Shape;1680;p196"/>
          <p:cNvSpPr txBox="1"/>
          <p:nvPr/>
        </p:nvSpPr>
        <p:spPr>
          <a:xfrm>
            <a:off x="1435894" y="3943351"/>
            <a:ext cx="6400800" cy="531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dk1"/>
                </a:solidFill>
                <a:latin typeface="Comic Sans MS"/>
                <a:ea typeface="Comic Sans MS"/>
                <a:cs typeface="Comic Sans MS"/>
                <a:sym typeface="Comic Sans MS"/>
              </a:rPr>
              <a:t>Six high school science teachers created the first-ever physical models of the ribosome…based on atomic coordinate data.</a:t>
            </a:r>
            <a:endParaRPr sz="1100"/>
          </a:p>
        </p:txBody>
      </p:sp>
      <p:pic>
        <p:nvPicPr>
          <p:cNvPr descr="TheTeam_cropped" id="1681" name="Google Shape;1681;p196"/>
          <p:cNvPicPr preferRelativeResize="0"/>
          <p:nvPr/>
        </p:nvPicPr>
        <p:blipFill rotWithShape="1">
          <a:blip r:embed="rId3">
            <a:alphaModFix/>
          </a:blip>
          <a:srcRect b="0" l="0" r="0" t="0"/>
          <a:stretch/>
        </p:blipFill>
        <p:spPr>
          <a:xfrm>
            <a:off x="1907381" y="992982"/>
            <a:ext cx="5372099" cy="2607468"/>
          </a:xfrm>
          <a:prstGeom prst="rect">
            <a:avLst/>
          </a:prstGeom>
          <a:noFill/>
          <a:ln>
            <a:noFill/>
          </a:ln>
        </p:spPr>
      </p:pic>
      <p:grpSp>
        <p:nvGrpSpPr>
          <p:cNvPr id="1682" name="Google Shape;1682;p196"/>
          <p:cNvGrpSpPr/>
          <p:nvPr/>
        </p:nvGrpSpPr>
        <p:grpSpPr>
          <a:xfrm>
            <a:off x="2228850" y="3607595"/>
            <a:ext cx="4829175" cy="357188"/>
            <a:chOff x="912" y="3408"/>
            <a:chExt cx="4056" cy="300"/>
          </a:xfrm>
        </p:grpSpPr>
        <p:sp>
          <p:nvSpPr>
            <p:cNvPr id="1683" name="Google Shape;1683;p196"/>
            <p:cNvSpPr txBox="1"/>
            <p:nvPr/>
          </p:nvSpPr>
          <p:spPr>
            <a:xfrm>
              <a:off x="912" y="3408"/>
              <a:ext cx="600" cy="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omic Sans MS"/>
                  <a:ea typeface="Comic Sans MS"/>
                  <a:cs typeface="Comic Sans MS"/>
                  <a:sym typeface="Comic Sans MS"/>
                </a:rPr>
                <a:t>Jon</a:t>
              </a:r>
              <a:endParaRPr sz="1100"/>
            </a:p>
          </p:txBody>
        </p:sp>
        <p:sp>
          <p:nvSpPr>
            <p:cNvPr id="1684" name="Google Shape;1684;p196"/>
            <p:cNvSpPr txBox="1"/>
            <p:nvPr/>
          </p:nvSpPr>
          <p:spPr>
            <a:xfrm>
              <a:off x="1488" y="3408"/>
              <a:ext cx="600" cy="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omic Sans MS"/>
                  <a:ea typeface="Comic Sans MS"/>
                  <a:cs typeface="Comic Sans MS"/>
                  <a:sym typeface="Comic Sans MS"/>
                </a:rPr>
                <a:t>Donna</a:t>
              </a:r>
              <a:endParaRPr sz="1100"/>
            </a:p>
          </p:txBody>
        </p:sp>
        <p:sp>
          <p:nvSpPr>
            <p:cNvPr id="1685" name="Google Shape;1685;p196"/>
            <p:cNvSpPr txBox="1"/>
            <p:nvPr/>
          </p:nvSpPr>
          <p:spPr>
            <a:xfrm>
              <a:off x="2256" y="3408"/>
              <a:ext cx="600" cy="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omic Sans MS"/>
                  <a:ea typeface="Comic Sans MS"/>
                  <a:cs typeface="Comic Sans MS"/>
                  <a:sym typeface="Comic Sans MS"/>
                </a:rPr>
                <a:t>Karen</a:t>
              </a:r>
              <a:endParaRPr sz="1100"/>
            </a:p>
          </p:txBody>
        </p:sp>
        <p:sp>
          <p:nvSpPr>
            <p:cNvPr id="1686" name="Google Shape;1686;p196"/>
            <p:cNvSpPr txBox="1"/>
            <p:nvPr/>
          </p:nvSpPr>
          <p:spPr>
            <a:xfrm>
              <a:off x="2928" y="3408"/>
              <a:ext cx="600" cy="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omic Sans MS"/>
                  <a:ea typeface="Comic Sans MS"/>
                  <a:cs typeface="Comic Sans MS"/>
                  <a:sym typeface="Comic Sans MS"/>
                </a:rPr>
                <a:t>Dean</a:t>
              </a:r>
              <a:endParaRPr sz="1100"/>
            </a:p>
          </p:txBody>
        </p:sp>
        <p:sp>
          <p:nvSpPr>
            <p:cNvPr id="1687" name="Google Shape;1687;p196"/>
            <p:cNvSpPr txBox="1"/>
            <p:nvPr/>
          </p:nvSpPr>
          <p:spPr>
            <a:xfrm>
              <a:off x="3504" y="3408"/>
              <a:ext cx="600" cy="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omic Sans MS"/>
                  <a:ea typeface="Comic Sans MS"/>
                  <a:cs typeface="Comic Sans MS"/>
                  <a:sym typeface="Comic Sans MS"/>
                </a:rPr>
                <a:t>Donnie</a:t>
              </a:r>
              <a:endParaRPr sz="1100"/>
            </a:p>
          </p:txBody>
        </p:sp>
        <p:sp>
          <p:nvSpPr>
            <p:cNvPr id="1688" name="Google Shape;1688;p196"/>
            <p:cNvSpPr txBox="1"/>
            <p:nvPr/>
          </p:nvSpPr>
          <p:spPr>
            <a:xfrm>
              <a:off x="4368" y="3408"/>
              <a:ext cx="600" cy="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400">
                  <a:solidFill>
                    <a:schemeClr val="dk1"/>
                  </a:solidFill>
                  <a:latin typeface="Comic Sans MS"/>
                  <a:ea typeface="Comic Sans MS"/>
                  <a:cs typeface="Comic Sans MS"/>
                  <a:sym typeface="Comic Sans MS"/>
                </a:rPr>
                <a:t>Pete</a:t>
              </a:r>
              <a:endParaRPr sz="1100"/>
            </a:p>
          </p:txBody>
        </p:sp>
      </p:grpSp>
      <p:sp>
        <p:nvSpPr>
          <p:cNvPr id="1689" name="Google Shape;1689;p196"/>
          <p:cNvSpPr txBox="1"/>
          <p:nvPr/>
        </p:nvSpPr>
        <p:spPr>
          <a:xfrm>
            <a:off x="1850232" y="200025"/>
            <a:ext cx="5293500" cy="4386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2400">
                <a:solidFill>
                  <a:srgbClr val="FF0000"/>
                </a:solidFill>
                <a:latin typeface="Arial"/>
                <a:ea typeface="Arial"/>
                <a:cs typeface="Arial"/>
                <a:sym typeface="Arial"/>
              </a:rPr>
              <a:t>The 3D Translation Team</a:t>
            </a:r>
            <a:endParaRPr sz="1100"/>
          </a:p>
        </p:txBody>
      </p:sp>
      <p:pic>
        <p:nvPicPr>
          <p:cNvPr id="1690" name="Google Shape;1690;p196"/>
          <p:cNvPicPr preferRelativeResize="0"/>
          <p:nvPr/>
        </p:nvPicPr>
        <p:blipFill rotWithShape="1">
          <a:blip r:embed="rId4">
            <a:alphaModFix/>
          </a:blip>
          <a:srcRect b="0" l="0" r="0" t="0"/>
          <a:stretch/>
        </p:blipFill>
        <p:spPr>
          <a:xfrm>
            <a:off x="6972300" y="857250"/>
            <a:ext cx="847725" cy="1085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0"/>
                                        </p:tgtEl>
                                        <p:attrNameLst>
                                          <p:attrName>style.visibility</p:attrName>
                                        </p:attrNameLst>
                                      </p:cBhvr>
                                      <p:to>
                                        <p:strVal val="visible"/>
                                      </p:to>
                                    </p:set>
                                    <p:animEffect filter="fade" transition="in">
                                      <p:cBhvr>
                                        <p:cTn dur="500"/>
                                        <p:tgtEl>
                                          <p:spTgt spid="16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4" name="Shape 1694"/>
        <p:cNvGrpSpPr/>
        <p:nvPr/>
      </p:nvGrpSpPr>
      <p:grpSpPr>
        <a:xfrm>
          <a:off x="0" y="0"/>
          <a:ext cx="0" cy="0"/>
          <a:chOff x="0" y="0"/>
          <a:chExt cx="0" cy="0"/>
        </a:xfrm>
      </p:grpSpPr>
      <p:sp>
        <p:nvSpPr>
          <p:cNvPr id="1695" name="Google Shape;1695;p197"/>
          <p:cNvSpPr/>
          <p:nvPr/>
        </p:nvSpPr>
        <p:spPr>
          <a:xfrm>
            <a:off x="1298972" y="96441"/>
            <a:ext cx="6467400" cy="743100"/>
          </a:xfrm>
          <a:prstGeom prst="roundRect">
            <a:avLst>
              <a:gd fmla="val 16667" name="adj"/>
            </a:avLst>
          </a:prstGeom>
          <a:gradFill>
            <a:gsLst>
              <a:gs pos="0">
                <a:schemeClr val="lt1"/>
              </a:gs>
              <a:gs pos="100000">
                <a:srgbClr val="DDDDDD"/>
              </a:gs>
            </a:gsLst>
            <a:lin ang="5400012" scaled="0"/>
          </a:gradFill>
          <a:ln cap="flat" cmpd="sng" w="7150">
            <a:solidFill>
              <a:schemeClr val="dk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rgbClr val="FA2F1A"/>
              </a:solidFill>
              <a:latin typeface="Arial"/>
              <a:ea typeface="Arial"/>
              <a:cs typeface="Arial"/>
              <a:sym typeface="Arial"/>
            </a:endParaRPr>
          </a:p>
        </p:txBody>
      </p:sp>
      <p:pic>
        <p:nvPicPr>
          <p:cNvPr id="1696" name="Google Shape;1696;p197"/>
          <p:cNvPicPr preferRelativeResize="0"/>
          <p:nvPr/>
        </p:nvPicPr>
        <p:blipFill rotWithShape="1">
          <a:blip r:embed="rId3">
            <a:alphaModFix/>
          </a:blip>
          <a:srcRect b="0" l="0" r="0" t="0"/>
          <a:stretch/>
        </p:blipFill>
        <p:spPr>
          <a:xfrm>
            <a:off x="2171700" y="971551"/>
            <a:ext cx="4743452" cy="3556398"/>
          </a:xfrm>
          <a:prstGeom prst="rect">
            <a:avLst/>
          </a:prstGeom>
          <a:noFill/>
          <a:ln>
            <a:noFill/>
          </a:ln>
        </p:spPr>
      </p:pic>
      <p:sp>
        <p:nvSpPr>
          <p:cNvPr id="1697" name="Google Shape;1697;p197"/>
          <p:cNvSpPr txBox="1"/>
          <p:nvPr/>
        </p:nvSpPr>
        <p:spPr>
          <a:xfrm>
            <a:off x="4057650" y="114300"/>
            <a:ext cx="3828900" cy="4386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lt1"/>
                </a:solidFill>
                <a:latin typeface="Comic Sans MS"/>
                <a:ea typeface="Comic Sans MS"/>
                <a:cs typeface="Comic Sans MS"/>
                <a:sym typeface="Comic Sans MS"/>
              </a:rPr>
              <a:t>The 70s Ribosome</a:t>
            </a:r>
            <a:endParaRPr sz="1100"/>
          </a:p>
        </p:txBody>
      </p:sp>
      <p:sp>
        <p:nvSpPr>
          <p:cNvPr id="1698" name="Google Shape;1698;p197"/>
          <p:cNvSpPr txBox="1"/>
          <p:nvPr/>
        </p:nvSpPr>
        <p:spPr>
          <a:xfrm>
            <a:off x="1714500" y="114300"/>
            <a:ext cx="58293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Comic Sans MS"/>
                <a:ea typeface="Comic Sans MS"/>
                <a:cs typeface="Comic Sans MS"/>
                <a:sym typeface="Comic Sans MS"/>
              </a:rPr>
              <a:t>From the research lab ……to the classroom ….and back again, in less than 6 months.</a:t>
            </a:r>
            <a:endParaRPr sz="1100"/>
          </a:p>
        </p:txBody>
      </p:sp>
      <p:sp>
        <p:nvSpPr>
          <p:cNvPr id="1699" name="Google Shape;1699;p197"/>
          <p:cNvSpPr txBox="1"/>
          <p:nvPr/>
        </p:nvSpPr>
        <p:spPr>
          <a:xfrm>
            <a:off x="2571750" y="4629150"/>
            <a:ext cx="4172100" cy="3462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rgbClr val="FF0000"/>
                </a:solidFill>
                <a:latin typeface="Comic Sans MS"/>
                <a:ea typeface="Comic Sans MS"/>
                <a:cs typeface="Comic Sans MS"/>
                <a:sym typeface="Comic Sans MS"/>
              </a:rPr>
              <a:t>Is this a great country…or what?</a:t>
            </a:r>
            <a:endParaRPr sz="1100"/>
          </a:p>
        </p:txBody>
      </p:sp>
      <p:sp>
        <p:nvSpPr>
          <p:cNvPr id="1700" name="Google Shape;1700;p197"/>
          <p:cNvSpPr txBox="1"/>
          <p:nvPr/>
        </p:nvSpPr>
        <p:spPr>
          <a:xfrm>
            <a:off x="4171950" y="1085851"/>
            <a:ext cx="21717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chemeClr val="lt1"/>
                </a:solidFill>
                <a:latin typeface="Comic Sans MS"/>
                <a:ea typeface="Comic Sans MS"/>
                <a:cs typeface="Comic Sans MS"/>
                <a:sym typeface="Comic Sans MS"/>
              </a:rPr>
              <a:t>The 70s Ribosome</a:t>
            </a:r>
            <a:endParaRPr sz="1100"/>
          </a:p>
        </p:txBody>
      </p:sp>
      <p:sp>
        <p:nvSpPr>
          <p:cNvPr id="1701" name="Google Shape;1701;p197"/>
          <p:cNvSpPr txBox="1"/>
          <p:nvPr/>
        </p:nvSpPr>
        <p:spPr>
          <a:xfrm>
            <a:off x="2686050" y="4057651"/>
            <a:ext cx="8001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rgbClr val="FFFF00"/>
                </a:solidFill>
                <a:latin typeface="Comic Sans MS"/>
                <a:ea typeface="Comic Sans MS"/>
                <a:cs typeface="Comic Sans MS"/>
                <a:sym typeface="Comic Sans MS"/>
              </a:rPr>
              <a:t>mRNA</a:t>
            </a:r>
            <a:endParaRPr sz="1100"/>
          </a:p>
        </p:txBody>
      </p:sp>
      <p:sp>
        <p:nvSpPr>
          <p:cNvPr id="1702" name="Google Shape;1702;p197"/>
          <p:cNvSpPr txBox="1"/>
          <p:nvPr/>
        </p:nvSpPr>
        <p:spPr>
          <a:xfrm>
            <a:off x="5314950" y="4171951"/>
            <a:ext cx="1771800" cy="3000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500">
                <a:solidFill>
                  <a:srgbClr val="CC0000"/>
                </a:solidFill>
                <a:latin typeface="Comic Sans MS"/>
                <a:ea typeface="Comic Sans MS"/>
                <a:cs typeface="Comic Sans MS"/>
                <a:sym typeface="Comic Sans MS"/>
              </a:rPr>
              <a:t>nascent peptide</a:t>
            </a:r>
            <a:endParaRPr sz="11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99"/>
                                        </p:tgtEl>
                                        <p:attrNameLst>
                                          <p:attrName>style.visibility</p:attrName>
                                        </p:attrNameLst>
                                      </p:cBhvr>
                                      <p:to>
                                        <p:strVal val="visible"/>
                                      </p:to>
                                    </p:set>
                                    <p:anim calcmode="lin" valueType="num">
                                      <p:cBhvr additive="base">
                                        <p:cTn dur="500"/>
                                        <p:tgtEl>
                                          <p:spTgt spid="169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6" name="Shape 1706"/>
        <p:cNvGrpSpPr/>
        <p:nvPr/>
      </p:nvGrpSpPr>
      <p:grpSpPr>
        <a:xfrm>
          <a:off x="0" y="0"/>
          <a:ext cx="0" cy="0"/>
          <a:chOff x="0" y="0"/>
          <a:chExt cx="0" cy="0"/>
        </a:xfrm>
      </p:grpSpPr>
      <p:sp>
        <p:nvSpPr>
          <p:cNvPr id="1707" name="Google Shape;1707;p198"/>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pic>
        <p:nvPicPr>
          <p:cNvPr descr="C:\Users\herman\Desktop\Venki.jpg" id="1708" name="Google Shape;1708;p198"/>
          <p:cNvPicPr preferRelativeResize="0"/>
          <p:nvPr/>
        </p:nvPicPr>
        <p:blipFill rotWithShape="1">
          <a:blip r:embed="rId3">
            <a:alphaModFix/>
          </a:blip>
          <a:srcRect b="0" l="0" r="0" t="0"/>
          <a:stretch/>
        </p:blipFill>
        <p:spPr>
          <a:xfrm>
            <a:off x="1576633" y="876731"/>
            <a:ext cx="5949350" cy="3879715"/>
          </a:xfrm>
          <a:prstGeom prst="rect">
            <a:avLst/>
          </a:prstGeom>
          <a:noFill/>
          <a:ln>
            <a:noFill/>
          </a:ln>
        </p:spPr>
      </p:pic>
      <p:sp>
        <p:nvSpPr>
          <p:cNvPr id="1709" name="Google Shape;1709;p198"/>
          <p:cNvSpPr txBox="1"/>
          <p:nvPr/>
        </p:nvSpPr>
        <p:spPr>
          <a:xfrm>
            <a:off x="4069866" y="259585"/>
            <a:ext cx="3124200" cy="3924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Arial"/>
                <a:ea typeface="Arial"/>
                <a:cs typeface="Arial"/>
                <a:sym typeface="Arial"/>
              </a:rPr>
              <a:t>Venki Ramakrishnan</a:t>
            </a:r>
            <a:endParaRPr sz="1100"/>
          </a:p>
        </p:txBody>
      </p:sp>
      <p:sp>
        <p:nvSpPr>
          <p:cNvPr id="1710" name="Google Shape;1710;p198"/>
          <p:cNvSpPr txBox="1"/>
          <p:nvPr/>
        </p:nvSpPr>
        <p:spPr>
          <a:xfrm>
            <a:off x="527210" y="250714"/>
            <a:ext cx="1447500" cy="7158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100">
                <a:solidFill>
                  <a:schemeClr val="dk1"/>
                </a:solidFill>
                <a:latin typeface="Arial"/>
                <a:ea typeface="Arial"/>
                <a:cs typeface="Arial"/>
                <a:sym typeface="Arial"/>
              </a:rPr>
              <a:t>John Atkins</a:t>
            </a:r>
            <a:endParaRPr sz="1100"/>
          </a:p>
        </p:txBody>
      </p:sp>
      <p:cxnSp>
        <p:nvCxnSpPr>
          <p:cNvPr id="1711" name="Google Shape;1711;p198"/>
          <p:cNvCxnSpPr/>
          <p:nvPr/>
        </p:nvCxnSpPr>
        <p:spPr>
          <a:xfrm>
            <a:off x="1502525" y="664943"/>
            <a:ext cx="472200" cy="494700"/>
          </a:xfrm>
          <a:prstGeom prst="straightConnector1">
            <a:avLst/>
          </a:prstGeom>
          <a:noFill/>
          <a:ln cap="flat" cmpd="sng" w="21425">
            <a:solidFill>
              <a:schemeClr val="dk1"/>
            </a:solidFill>
            <a:prstDash val="solid"/>
            <a:miter lim="8000"/>
            <a:headEnd len="sm" w="sm" type="none"/>
            <a:tailEnd len="sm" w="sm" type="none"/>
          </a:ln>
        </p:spPr>
      </p:cxnSp>
      <p:cxnSp>
        <p:nvCxnSpPr>
          <p:cNvPr id="1712" name="Google Shape;1712;p198"/>
          <p:cNvCxnSpPr/>
          <p:nvPr/>
        </p:nvCxnSpPr>
        <p:spPr>
          <a:xfrm flipH="1">
            <a:off x="4069845" y="664943"/>
            <a:ext cx="424800" cy="664200"/>
          </a:xfrm>
          <a:prstGeom prst="straightConnector1">
            <a:avLst/>
          </a:prstGeom>
          <a:noFill/>
          <a:ln cap="flat" cmpd="sng" w="21425">
            <a:solidFill>
              <a:schemeClr val="dk1"/>
            </a:solidFill>
            <a:prstDash val="solid"/>
            <a:miter lim="8000"/>
            <a:headEnd len="sm" w="sm" type="none"/>
            <a:tailEnd len="sm" w="sm" type="none"/>
          </a:ln>
        </p:spPr>
      </p:cxnSp>
      <p:sp>
        <p:nvSpPr>
          <p:cNvPr id="1713" name="Google Shape;1713;p198"/>
          <p:cNvSpPr txBox="1"/>
          <p:nvPr/>
        </p:nvSpPr>
        <p:spPr>
          <a:xfrm>
            <a:off x="1728947" y="4756446"/>
            <a:ext cx="5325000" cy="2847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lang="en" sz="1400">
                <a:solidFill>
                  <a:schemeClr val="dk1"/>
                </a:solidFill>
                <a:latin typeface="Arial"/>
                <a:ea typeface="Arial"/>
                <a:cs typeface="Arial"/>
                <a:sym typeface="Arial"/>
              </a:rPr>
              <a:t>… a reMarkable model was presented to Venki Ramakrishnan</a:t>
            </a:r>
            <a:endParaRPr sz="1100"/>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7" name="Shape 1717"/>
        <p:cNvGrpSpPr/>
        <p:nvPr/>
      </p:nvGrpSpPr>
      <p:grpSpPr>
        <a:xfrm>
          <a:off x="0" y="0"/>
          <a:ext cx="0" cy="0"/>
          <a:chOff x="0" y="0"/>
          <a:chExt cx="0" cy="0"/>
        </a:xfrm>
      </p:grpSpPr>
      <p:sp>
        <p:nvSpPr>
          <p:cNvPr id="1718" name="Google Shape;1718;p199"/>
          <p:cNvSpPr txBox="1"/>
          <p:nvPr>
            <p:ph idx="12" type="sldNum"/>
          </p:nvPr>
        </p:nvSpPr>
        <p:spPr>
          <a:xfrm>
            <a:off x="8771066"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fld id="{00000000-1234-1234-1234-123412341234}" type="slidenum">
              <a:rPr lang="en"/>
              <a:t>‹#›</a:t>
            </a:fld>
            <a:endParaRPr/>
          </a:p>
        </p:txBody>
      </p:sp>
      <p:grpSp>
        <p:nvGrpSpPr>
          <p:cNvPr id="1719" name="Google Shape;1719;p199"/>
          <p:cNvGrpSpPr/>
          <p:nvPr/>
        </p:nvGrpSpPr>
        <p:grpSpPr>
          <a:xfrm>
            <a:off x="2054811" y="559076"/>
            <a:ext cx="4959730" cy="4133108"/>
            <a:chOff x="2739748" y="745434"/>
            <a:chExt cx="6612973" cy="5510811"/>
          </a:xfrm>
        </p:grpSpPr>
        <p:pic>
          <p:nvPicPr>
            <p:cNvPr descr="Image result for ribosomes protein synthesis" id="1720" name="Google Shape;1720;p199"/>
            <p:cNvPicPr preferRelativeResize="0"/>
            <p:nvPr/>
          </p:nvPicPr>
          <p:blipFill rotWithShape="1">
            <a:blip r:embed="rId3">
              <a:alphaModFix/>
            </a:blip>
            <a:srcRect b="0" l="0" r="0" t="0"/>
            <a:stretch/>
          </p:blipFill>
          <p:spPr>
            <a:xfrm>
              <a:off x="2739748" y="745434"/>
              <a:ext cx="6612973" cy="5510811"/>
            </a:xfrm>
            <a:prstGeom prst="rect">
              <a:avLst/>
            </a:prstGeom>
            <a:noFill/>
            <a:ln>
              <a:noFill/>
            </a:ln>
          </p:spPr>
        </p:pic>
        <p:sp>
          <p:nvSpPr>
            <p:cNvPr id="1721" name="Google Shape;1721;p199"/>
            <p:cNvSpPr txBox="1"/>
            <p:nvPr/>
          </p:nvSpPr>
          <p:spPr>
            <a:xfrm>
              <a:off x="6374297" y="5380886"/>
              <a:ext cx="705600" cy="5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Arial"/>
                  <a:ea typeface="Arial"/>
                  <a:cs typeface="Arial"/>
                  <a:sym typeface="Arial"/>
                </a:rPr>
                <a:t>A</a:t>
              </a:r>
              <a:endParaRPr sz="1100"/>
            </a:p>
          </p:txBody>
        </p:sp>
        <p:sp>
          <p:nvSpPr>
            <p:cNvPr id="1722" name="Google Shape;1722;p199"/>
            <p:cNvSpPr txBox="1"/>
            <p:nvPr/>
          </p:nvSpPr>
          <p:spPr>
            <a:xfrm>
              <a:off x="5121757" y="5380886"/>
              <a:ext cx="705600" cy="5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Arial"/>
                  <a:ea typeface="Arial"/>
                  <a:cs typeface="Arial"/>
                  <a:sym typeface="Arial"/>
                </a:rPr>
                <a:t>E</a:t>
              </a:r>
              <a:endParaRPr sz="1100"/>
            </a:p>
          </p:txBody>
        </p:sp>
        <p:sp>
          <p:nvSpPr>
            <p:cNvPr id="1723" name="Google Shape;1723;p199"/>
            <p:cNvSpPr txBox="1"/>
            <p:nvPr/>
          </p:nvSpPr>
          <p:spPr>
            <a:xfrm>
              <a:off x="5814392" y="5380885"/>
              <a:ext cx="705600" cy="5847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2400">
                  <a:solidFill>
                    <a:schemeClr val="dk1"/>
                  </a:solidFill>
                  <a:latin typeface="Arial"/>
                  <a:ea typeface="Arial"/>
                  <a:cs typeface="Arial"/>
                  <a:sym typeface="Arial"/>
                </a:rPr>
                <a:t>P</a:t>
              </a:r>
              <a:endParaRPr sz="1100"/>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 name="Shape 686"/>
        <p:cNvGrpSpPr/>
        <p:nvPr/>
      </p:nvGrpSpPr>
      <p:grpSpPr>
        <a:xfrm>
          <a:off x="0" y="0"/>
          <a:ext cx="0" cy="0"/>
          <a:chOff x="0" y="0"/>
          <a:chExt cx="0" cy="0"/>
        </a:xfrm>
      </p:grpSpPr>
      <p:pic>
        <p:nvPicPr>
          <p:cNvPr id="687" name="Google Shape;687;p137"/>
          <p:cNvPicPr preferRelativeResize="0"/>
          <p:nvPr/>
        </p:nvPicPr>
        <p:blipFill>
          <a:blip r:embed="rId3">
            <a:alphaModFix/>
          </a:blip>
          <a:stretch>
            <a:fillRect/>
          </a:stretch>
        </p:blipFill>
        <p:spPr>
          <a:xfrm>
            <a:off x="1691175" y="-27687"/>
            <a:ext cx="6692549" cy="5198874"/>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7" name="Shape 1727"/>
        <p:cNvGrpSpPr/>
        <p:nvPr/>
      </p:nvGrpSpPr>
      <p:grpSpPr>
        <a:xfrm>
          <a:off x="0" y="0"/>
          <a:ext cx="0" cy="0"/>
          <a:chOff x="0" y="0"/>
          <a:chExt cx="0" cy="0"/>
        </a:xfrm>
      </p:grpSpPr>
      <p:sp>
        <p:nvSpPr>
          <p:cNvPr id="1728" name="Google Shape;1728;p200"/>
          <p:cNvSpPr txBox="1"/>
          <p:nvPr>
            <p:ph idx="12" type="sldNum"/>
          </p:nvPr>
        </p:nvSpPr>
        <p:spPr>
          <a:xfrm>
            <a:off x="6526468" y="3543397"/>
            <a:ext cx="246300" cy="2055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Font typeface="Arial"/>
              <a:buNone/>
            </a:pPr>
            <a:fld id="{00000000-1234-1234-1234-123412341234}" type="slidenum">
              <a:rPr lang="en"/>
              <a:t>‹#›</a:t>
            </a:fld>
            <a:endParaRPr/>
          </a:p>
        </p:txBody>
      </p:sp>
      <p:pic>
        <p:nvPicPr>
          <p:cNvPr descr="Image result for tRNA" id="1729" name="Google Shape;1729;p200"/>
          <p:cNvPicPr preferRelativeResize="0"/>
          <p:nvPr/>
        </p:nvPicPr>
        <p:blipFill rotWithShape="1">
          <a:blip r:embed="rId3">
            <a:alphaModFix/>
          </a:blip>
          <a:srcRect b="10233" l="0" r="0" t="24548"/>
          <a:stretch/>
        </p:blipFill>
        <p:spPr>
          <a:xfrm>
            <a:off x="832402" y="998883"/>
            <a:ext cx="7315200" cy="3578085"/>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3" name="Shape 1733"/>
        <p:cNvGrpSpPr/>
        <p:nvPr/>
      </p:nvGrpSpPr>
      <p:grpSpPr>
        <a:xfrm>
          <a:off x="0" y="0"/>
          <a:ext cx="0" cy="0"/>
          <a:chOff x="0" y="0"/>
          <a:chExt cx="0" cy="0"/>
        </a:xfrm>
      </p:grpSpPr>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7" name="Shape 1737"/>
        <p:cNvGrpSpPr/>
        <p:nvPr/>
      </p:nvGrpSpPr>
      <p:grpSpPr>
        <a:xfrm>
          <a:off x="0" y="0"/>
          <a:ext cx="0" cy="0"/>
          <a:chOff x="0" y="0"/>
          <a:chExt cx="0" cy="0"/>
        </a:xfrm>
      </p:grpSpPr>
      <p:sp>
        <p:nvSpPr>
          <p:cNvPr id="1738" name="Google Shape;1738;p202"/>
          <p:cNvSpPr txBox="1"/>
          <p:nvPr>
            <p:ph type="title"/>
          </p:nvPr>
        </p:nvSpPr>
        <p:spPr>
          <a:xfrm>
            <a:off x="233200" y="91512"/>
            <a:ext cx="8481000" cy="973800"/>
          </a:xfrm>
          <a:prstGeom prst="rect">
            <a:avLst/>
          </a:prstGeom>
        </p:spPr>
        <p:txBody>
          <a:bodyPr anchorCtr="0" anchor="t" bIns="68575" lIns="68575" spcFirstLastPara="1" rIns="68575" wrap="square" tIns="68575">
            <a:normAutofit/>
          </a:bodyPr>
          <a:lstStyle/>
          <a:p>
            <a:pPr indent="0" lvl="0" marL="0" rtl="0" algn="l">
              <a:spcBef>
                <a:spcPts val="0"/>
              </a:spcBef>
              <a:spcAft>
                <a:spcPts val="0"/>
              </a:spcAft>
              <a:buNone/>
            </a:pPr>
            <a:r>
              <a:rPr lang="en"/>
              <a:t>Reflection: What do you WONDER?</a:t>
            </a:r>
            <a:endParaRPr/>
          </a:p>
        </p:txBody>
      </p:sp>
      <p:sp>
        <p:nvSpPr>
          <p:cNvPr id="1739" name="Google Shape;1739;p202"/>
          <p:cNvSpPr txBox="1"/>
          <p:nvPr>
            <p:ph idx="1" type="body"/>
          </p:nvPr>
        </p:nvSpPr>
        <p:spPr>
          <a:xfrm>
            <a:off x="143550" y="915175"/>
            <a:ext cx="8856900" cy="3497400"/>
          </a:xfrm>
          <a:prstGeom prst="rect">
            <a:avLst/>
          </a:prstGeom>
        </p:spPr>
        <p:txBody>
          <a:bodyPr anchorCtr="0" anchor="t" bIns="68575" lIns="68575" spcFirstLastPara="1" rIns="68575" wrap="square" tIns="68575">
            <a:normAutofit/>
          </a:bodyPr>
          <a:lstStyle/>
          <a:p>
            <a:pPr indent="0" lvl="0" marL="0" rtl="0" algn="ctr">
              <a:spcBef>
                <a:spcPts val="0"/>
              </a:spcBef>
              <a:spcAft>
                <a:spcPts val="0"/>
              </a:spcAft>
              <a:buNone/>
            </a:pPr>
            <a:r>
              <a:rPr b="1" lang="en" sz="4700">
                <a:latin typeface="Lobster"/>
                <a:ea typeface="Lobster"/>
                <a:cs typeface="Lobster"/>
                <a:sym typeface="Lobster"/>
              </a:rPr>
              <a:t>The Parking Lot!</a:t>
            </a:r>
            <a:endParaRPr b="1" sz="4700">
              <a:latin typeface="Lobster"/>
              <a:ea typeface="Lobster"/>
              <a:cs typeface="Lobster"/>
              <a:sym typeface="Lobster"/>
            </a:endParaRPr>
          </a:p>
          <a:p>
            <a:pPr indent="0" lvl="0" marL="0" rtl="0" algn="ctr">
              <a:spcBef>
                <a:spcPts val="0"/>
              </a:spcBef>
              <a:spcAft>
                <a:spcPts val="0"/>
              </a:spcAft>
              <a:buNone/>
            </a:pPr>
            <a:r>
              <a:rPr b="1" lang="en" sz="2500">
                <a:latin typeface="Quicksand"/>
                <a:ea typeface="Quicksand"/>
                <a:cs typeface="Quicksand"/>
                <a:sym typeface="Quicksand"/>
              </a:rPr>
              <a:t>In your NB, </a:t>
            </a:r>
            <a:r>
              <a:rPr b="1" lang="en" sz="2500" u="sng">
                <a:latin typeface="Quicksand"/>
                <a:ea typeface="Quicksand"/>
                <a:cs typeface="Quicksand"/>
                <a:sym typeface="Quicksand"/>
              </a:rPr>
              <a:t>write 1 thing you now WONDER about</a:t>
            </a:r>
            <a:r>
              <a:rPr b="1" lang="en" sz="2500">
                <a:latin typeface="Quicksand"/>
                <a:ea typeface="Quicksand"/>
                <a:cs typeface="Quicksand"/>
                <a:sym typeface="Quicksand"/>
              </a:rPr>
              <a:t>. </a:t>
            </a:r>
            <a:endParaRPr b="1" sz="2500">
              <a:latin typeface="Quicksand"/>
              <a:ea typeface="Quicksand"/>
              <a:cs typeface="Quicksand"/>
              <a:sym typeface="Quicksand"/>
            </a:endParaRPr>
          </a:p>
          <a:p>
            <a:pPr indent="0" lvl="0" marL="0" rtl="0" algn="ctr">
              <a:spcBef>
                <a:spcPts val="0"/>
              </a:spcBef>
              <a:spcAft>
                <a:spcPts val="0"/>
              </a:spcAft>
              <a:buNone/>
            </a:pPr>
            <a:r>
              <a:rPr b="1" lang="en" sz="2500">
                <a:latin typeface="Quicksand"/>
                <a:ea typeface="Quicksand"/>
                <a:cs typeface="Quicksand"/>
                <a:sym typeface="Quicksand"/>
              </a:rPr>
              <a:t>This marks your curiosity at </a:t>
            </a:r>
            <a:r>
              <a:rPr b="1" lang="en" sz="2500" u="sng">
                <a:latin typeface="Quicksand"/>
                <a:ea typeface="Quicksand"/>
                <a:cs typeface="Quicksand"/>
                <a:sym typeface="Quicksand"/>
              </a:rPr>
              <a:t>this point in time</a:t>
            </a:r>
            <a:r>
              <a:rPr b="1" lang="en" sz="2500">
                <a:latin typeface="Quicksand"/>
                <a:ea typeface="Quicksand"/>
                <a:cs typeface="Quicksand"/>
                <a:sym typeface="Quicksand"/>
              </a:rPr>
              <a:t>. </a:t>
            </a:r>
            <a:r>
              <a:rPr b="1" lang="en" sz="3400">
                <a:latin typeface="Quicksand"/>
                <a:ea typeface="Quicksand"/>
                <a:cs typeface="Quicksand"/>
                <a:sym typeface="Quicksand"/>
              </a:rPr>
              <a:t> </a:t>
            </a:r>
            <a:endParaRPr b="1" sz="3400">
              <a:latin typeface="Quicksand"/>
              <a:ea typeface="Quicksand"/>
              <a:cs typeface="Quicksand"/>
              <a:sym typeface="Quicksand"/>
            </a:endParaRPr>
          </a:p>
          <a:p>
            <a:pPr indent="0" lvl="0" marL="0" rtl="0" algn="ctr">
              <a:spcBef>
                <a:spcPts val="0"/>
              </a:spcBef>
              <a:spcAft>
                <a:spcPts val="0"/>
              </a:spcAft>
              <a:buNone/>
            </a:pPr>
            <a:r>
              <a:rPr b="1" lang="en" sz="1984">
                <a:latin typeface="Quicksand"/>
                <a:ea typeface="Quicksand"/>
                <a:cs typeface="Quicksand"/>
                <a:sym typeface="Quicksand"/>
              </a:rPr>
              <a:t>In a few moments, facilitators will promote table discussion. </a:t>
            </a:r>
            <a:endParaRPr b="1" sz="1984">
              <a:latin typeface="Quicksand"/>
              <a:ea typeface="Quicksand"/>
              <a:cs typeface="Quicksand"/>
              <a:sym typeface="Quicksand"/>
            </a:endParaRPr>
          </a:p>
          <a:p>
            <a:pPr indent="0" lvl="0" marL="0" rtl="0" algn="ctr">
              <a:spcBef>
                <a:spcPts val="0"/>
              </a:spcBef>
              <a:spcAft>
                <a:spcPts val="0"/>
              </a:spcAft>
              <a:buNone/>
            </a:pPr>
            <a:r>
              <a:rPr b="1" lang="en" sz="1984">
                <a:latin typeface="Quicksand"/>
                <a:ea typeface="Quicksand"/>
                <a:cs typeface="Quicksand"/>
                <a:sym typeface="Quicksand"/>
              </a:rPr>
              <a:t>Using sticky notes, create Q’s to post. Don’t force it. 1-2/group is good.</a:t>
            </a:r>
            <a:endParaRPr b="1" sz="1984">
              <a:latin typeface="Quicksand"/>
              <a:ea typeface="Quicksand"/>
              <a:cs typeface="Quicksand"/>
              <a:sym typeface="Quicksand"/>
            </a:endParaRPr>
          </a:p>
          <a:p>
            <a:pPr indent="0" lvl="0" marL="0" rtl="0" algn="ctr">
              <a:spcBef>
                <a:spcPts val="0"/>
              </a:spcBef>
              <a:spcAft>
                <a:spcPts val="0"/>
              </a:spcAft>
              <a:buNone/>
            </a:pPr>
            <a:r>
              <a:rPr b="1" lang="en" sz="1984">
                <a:latin typeface="Quicksand"/>
                <a:ea typeface="Quicksand"/>
                <a:cs typeface="Quicksand"/>
                <a:sym typeface="Quicksand"/>
              </a:rPr>
              <a:t>Q’s will be grouped and answered at the start of the next day.</a:t>
            </a:r>
            <a:endParaRPr b="1" sz="1984">
              <a:latin typeface="Quicksand"/>
              <a:ea typeface="Quicksand"/>
              <a:cs typeface="Quicksand"/>
              <a:sym typeface="Quicksand"/>
            </a:endParaRPr>
          </a:p>
        </p:txBody>
      </p:sp>
      <p:pic>
        <p:nvPicPr>
          <p:cNvPr descr="Parking sign (Provided by Getty Images)" id="1740" name="Google Shape;1740;p202"/>
          <p:cNvPicPr preferRelativeResize="0"/>
          <p:nvPr/>
        </p:nvPicPr>
        <p:blipFill>
          <a:blip r:embed="rId3">
            <a:alphaModFix/>
          </a:blip>
          <a:stretch>
            <a:fillRect/>
          </a:stretch>
        </p:blipFill>
        <p:spPr>
          <a:xfrm>
            <a:off x="3627036" y="4014900"/>
            <a:ext cx="1693327" cy="1128599"/>
          </a:xfrm>
          <a:prstGeom prst="rect">
            <a:avLst/>
          </a:prstGeom>
          <a:noFill/>
          <a:ln>
            <a:noFill/>
          </a:ln>
        </p:spPr>
      </p:pic>
      <p:pic>
        <p:nvPicPr>
          <p:cNvPr descr="Parking sign (Provided by Getty Images)" id="1741" name="Google Shape;1741;p202"/>
          <p:cNvPicPr preferRelativeResize="0"/>
          <p:nvPr/>
        </p:nvPicPr>
        <p:blipFill>
          <a:blip r:embed="rId3">
            <a:alphaModFix/>
          </a:blip>
          <a:stretch>
            <a:fillRect/>
          </a:stretch>
        </p:blipFill>
        <p:spPr>
          <a:xfrm>
            <a:off x="7381474" y="4014900"/>
            <a:ext cx="1693327" cy="1128599"/>
          </a:xfrm>
          <a:prstGeom prst="rect">
            <a:avLst/>
          </a:prstGeom>
          <a:noFill/>
          <a:ln>
            <a:noFill/>
          </a:ln>
        </p:spPr>
      </p:pic>
      <p:pic>
        <p:nvPicPr>
          <p:cNvPr descr="Parking sign (Provided by Getty Images)" id="1742" name="Google Shape;1742;p202"/>
          <p:cNvPicPr preferRelativeResize="0"/>
          <p:nvPr/>
        </p:nvPicPr>
        <p:blipFill>
          <a:blip r:embed="rId3">
            <a:alphaModFix/>
          </a:blip>
          <a:stretch>
            <a:fillRect/>
          </a:stretch>
        </p:blipFill>
        <p:spPr>
          <a:xfrm>
            <a:off x="-1" y="4014900"/>
            <a:ext cx="1693327" cy="1128599"/>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6" name="Shape 1746"/>
        <p:cNvGrpSpPr/>
        <p:nvPr/>
      </p:nvGrpSpPr>
      <p:grpSpPr>
        <a:xfrm>
          <a:off x="0" y="0"/>
          <a:ext cx="0" cy="0"/>
          <a:chOff x="0" y="0"/>
          <a:chExt cx="0" cy="0"/>
        </a:xfrm>
      </p:grpSpPr>
      <p:pic>
        <p:nvPicPr>
          <p:cNvPr descr="This 10 Minute Timer with Alarm Alert at the End counts down silently to 0:00 exactly.&#10;&#10;Playlist with all Timers! : https://www.youtube.com/playlist?list=PLhJ10MzpCOQ10WPDPYQFt10iJAdnqTFQ-ksu&#10;&#10;Do you want another timer? Tell me in comments.&#10;The only thing you have to do is only to credit me with the link of the video and my channel (https://www.youtube.com/channel/UCRJD10e10100IvvEGPhoq-rV10g), very easy!&#10;&#10;Subscribe : https://www.youtube.com/channel/UCRJD10e10100IvvEGPhoq-rV10g?sub_confirmation=1&#10;&#10;#timer&#10;&#10;00:00 10 Minute Timer &#10;00:00 10 Min Timer&#10;00:00 Ten Minute Timer" id="1747" name="Google Shape;1747;p203" title="10 Minute Timer">
            <a:hlinkClick r:id="rId3"/>
          </p:cNvPr>
          <p:cNvPicPr preferRelativeResize="0"/>
          <p:nvPr/>
        </p:nvPicPr>
        <p:blipFill>
          <a:blip r:embed="rId4">
            <a:alphaModFix/>
          </a:blip>
          <a:stretch>
            <a:fillRect/>
          </a:stretch>
        </p:blipFill>
        <p:spPr>
          <a:xfrm>
            <a:off x="3048000" y="589375"/>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47"/>
                                        </p:tgtEl>
                                        <p:attrNameLst>
                                          <p:attrName>style.visibility</p:attrName>
                                        </p:attrNameLst>
                                      </p:cBhvr>
                                      <p:to>
                                        <p:strVal val="visible"/>
                                      </p:to>
                                    </p:set>
                                    <p:animEffect filter="fade" transition="in">
                                      <p:cBhvr>
                                        <p:cTn dur="1000"/>
                                        <p:tgtEl>
                                          <p:spTgt spid="17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2" name="Shape 1752"/>
        <p:cNvGrpSpPr/>
        <p:nvPr/>
      </p:nvGrpSpPr>
      <p:grpSpPr>
        <a:xfrm>
          <a:off x="0" y="0"/>
          <a:ext cx="0" cy="0"/>
          <a:chOff x="0" y="0"/>
          <a:chExt cx="0" cy="0"/>
        </a:xfrm>
      </p:grpSpPr>
      <p:pic>
        <p:nvPicPr>
          <p:cNvPr id="1753" name="Google Shape;1753;p204"/>
          <p:cNvPicPr preferRelativeResize="0"/>
          <p:nvPr/>
        </p:nvPicPr>
        <p:blipFill>
          <a:blip r:embed="rId3">
            <a:alphaModFix/>
          </a:blip>
          <a:stretch>
            <a:fillRect/>
          </a:stretch>
        </p:blipFill>
        <p:spPr>
          <a:xfrm>
            <a:off x="101606" y="57150"/>
            <a:ext cx="8940788" cy="5029200"/>
          </a:xfrm>
          <a:prstGeom prst="rect">
            <a:avLst/>
          </a:prstGeom>
          <a:noFill/>
          <a:ln>
            <a:noFill/>
          </a:ln>
        </p:spPr>
      </p:pic>
      <p:sp>
        <p:nvSpPr>
          <p:cNvPr id="1754" name="Google Shape;1754;p204"/>
          <p:cNvSpPr txBox="1"/>
          <p:nvPr/>
        </p:nvSpPr>
        <p:spPr>
          <a:xfrm>
            <a:off x="2618200" y="1595175"/>
            <a:ext cx="6424200" cy="31707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2600">
                <a:solidFill>
                  <a:schemeClr val="dk1"/>
                </a:solidFill>
              </a:rPr>
              <a:t>           </a:t>
            </a:r>
            <a:r>
              <a:rPr b="1" lang="en" sz="4000">
                <a:solidFill>
                  <a:schemeClr val="dk1"/>
                </a:solidFill>
              </a:rPr>
              <a:t>The Shape of Life</a:t>
            </a:r>
            <a:r>
              <a:rPr lang="en" sz="4000">
                <a:solidFill>
                  <a:schemeClr val="dk1"/>
                </a:solidFill>
              </a:rPr>
              <a:t> </a:t>
            </a:r>
            <a:endParaRPr sz="4000">
              <a:solidFill>
                <a:schemeClr val="dk1"/>
              </a:solidFill>
            </a:endParaRPr>
          </a:p>
          <a:p>
            <a:pPr indent="0" lvl="0" marL="0" rtl="0" algn="ctr">
              <a:spcBef>
                <a:spcPts val="0"/>
              </a:spcBef>
              <a:spcAft>
                <a:spcPts val="0"/>
              </a:spcAft>
              <a:buClr>
                <a:schemeClr val="dk1"/>
              </a:buClr>
              <a:buSzPts val="1100"/>
              <a:buFont typeface="Arial"/>
              <a:buNone/>
            </a:pPr>
            <a:r>
              <a:rPr lang="en" sz="3000">
                <a:solidFill>
                  <a:schemeClr val="dk1"/>
                </a:solidFill>
              </a:rPr>
              <a:t>Exploring Structure and Function with the Cell Modeling Kit</a:t>
            </a:r>
            <a:endParaRPr sz="4100">
              <a:solidFill>
                <a:schemeClr val="dk1"/>
              </a:solidFill>
            </a:endParaRPr>
          </a:p>
          <a:p>
            <a:pPr indent="0" lvl="0" marL="0" rtl="0" algn="ctr">
              <a:spcBef>
                <a:spcPts val="0"/>
              </a:spcBef>
              <a:spcAft>
                <a:spcPts val="0"/>
              </a:spcAft>
              <a:buClr>
                <a:schemeClr val="dk1"/>
              </a:buClr>
              <a:buSzPts val="1100"/>
              <a:buFont typeface="Arial"/>
              <a:buNone/>
            </a:pPr>
            <a:r>
              <a:t/>
            </a:r>
            <a:endParaRPr sz="4100">
              <a:solidFill>
                <a:schemeClr val="dk1"/>
              </a:solidFill>
            </a:endParaRPr>
          </a:p>
          <a:p>
            <a:pPr indent="0" lvl="0" marL="0" rtl="0" algn="ctr">
              <a:spcBef>
                <a:spcPts val="0"/>
              </a:spcBef>
              <a:spcAft>
                <a:spcPts val="0"/>
              </a:spcAft>
              <a:buClr>
                <a:schemeClr val="dk1"/>
              </a:buClr>
              <a:buSzPts val="1100"/>
              <a:buFont typeface="Arial"/>
              <a:buNone/>
            </a:pPr>
            <a:r>
              <a:rPr lang="en" sz="3000">
                <a:solidFill>
                  <a:schemeClr val="dk1"/>
                </a:solidFill>
              </a:rPr>
              <a:t>Christina Bowers</a:t>
            </a:r>
            <a:endParaRPr sz="3000">
              <a:solidFill>
                <a:schemeClr val="dk1"/>
              </a:solidFill>
            </a:endParaRPr>
          </a:p>
          <a:p>
            <a:pPr indent="0" lvl="0" marL="0" rtl="0" algn="l">
              <a:spcBef>
                <a:spcPts val="0"/>
              </a:spcBef>
              <a:spcAft>
                <a:spcPts val="0"/>
              </a:spcAft>
              <a:buNone/>
            </a:pPr>
            <a:r>
              <a:t/>
            </a:r>
            <a:endParaRPr b="1" sz="2600">
              <a:solidFill>
                <a:schemeClr val="dk1"/>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8" name="Shape 1758"/>
        <p:cNvGrpSpPr/>
        <p:nvPr/>
      </p:nvGrpSpPr>
      <p:grpSpPr>
        <a:xfrm>
          <a:off x="0" y="0"/>
          <a:ext cx="0" cy="0"/>
          <a:chOff x="0" y="0"/>
          <a:chExt cx="0" cy="0"/>
        </a:xfrm>
      </p:grpSpPr>
      <p:pic>
        <p:nvPicPr>
          <p:cNvPr id="1759" name="Google Shape;1759;p205"/>
          <p:cNvPicPr preferRelativeResize="0"/>
          <p:nvPr/>
        </p:nvPicPr>
        <p:blipFill>
          <a:blip r:embed="rId3">
            <a:alphaModFix/>
          </a:blip>
          <a:stretch>
            <a:fillRect/>
          </a:stretch>
        </p:blipFill>
        <p:spPr>
          <a:xfrm>
            <a:off x="3647391" y="514550"/>
            <a:ext cx="2563533" cy="2524822"/>
          </a:xfrm>
          <a:prstGeom prst="rect">
            <a:avLst/>
          </a:prstGeom>
          <a:noFill/>
          <a:ln>
            <a:noFill/>
          </a:ln>
        </p:spPr>
      </p:pic>
      <p:pic>
        <p:nvPicPr>
          <p:cNvPr id="1760" name="Google Shape;1760;p205"/>
          <p:cNvPicPr preferRelativeResize="0"/>
          <p:nvPr/>
        </p:nvPicPr>
        <p:blipFill>
          <a:blip r:embed="rId4">
            <a:alphaModFix/>
          </a:blip>
          <a:stretch>
            <a:fillRect/>
          </a:stretch>
        </p:blipFill>
        <p:spPr>
          <a:xfrm>
            <a:off x="3632025" y="3080775"/>
            <a:ext cx="2611717" cy="1936051"/>
          </a:xfrm>
          <a:prstGeom prst="rect">
            <a:avLst/>
          </a:prstGeom>
          <a:noFill/>
          <a:ln>
            <a:noFill/>
          </a:ln>
        </p:spPr>
      </p:pic>
      <p:pic>
        <p:nvPicPr>
          <p:cNvPr id="1761" name="Google Shape;1761;p205"/>
          <p:cNvPicPr preferRelativeResize="0"/>
          <p:nvPr/>
        </p:nvPicPr>
        <p:blipFill rotWithShape="1">
          <a:blip r:embed="rId5">
            <a:alphaModFix/>
          </a:blip>
          <a:srcRect b="4680" l="0" r="0" t="0"/>
          <a:stretch/>
        </p:blipFill>
        <p:spPr>
          <a:xfrm>
            <a:off x="627625" y="526483"/>
            <a:ext cx="3004399" cy="4438043"/>
          </a:xfrm>
          <a:prstGeom prst="rect">
            <a:avLst/>
          </a:prstGeom>
          <a:noFill/>
          <a:ln>
            <a:noFill/>
          </a:ln>
        </p:spPr>
      </p:pic>
      <p:pic>
        <p:nvPicPr>
          <p:cNvPr id="1762" name="Google Shape;1762;p205"/>
          <p:cNvPicPr preferRelativeResize="0"/>
          <p:nvPr/>
        </p:nvPicPr>
        <p:blipFill>
          <a:blip r:embed="rId6">
            <a:alphaModFix/>
          </a:blip>
          <a:stretch>
            <a:fillRect/>
          </a:stretch>
        </p:blipFill>
        <p:spPr>
          <a:xfrm>
            <a:off x="6243750" y="514550"/>
            <a:ext cx="2280525" cy="3280876"/>
          </a:xfrm>
          <a:prstGeom prst="rect">
            <a:avLst/>
          </a:prstGeom>
          <a:noFill/>
          <a:ln>
            <a:noFill/>
          </a:ln>
        </p:spPr>
      </p:pic>
      <p:pic>
        <p:nvPicPr>
          <p:cNvPr id="1763" name="Google Shape;1763;p205"/>
          <p:cNvPicPr preferRelativeResize="0"/>
          <p:nvPr/>
        </p:nvPicPr>
        <p:blipFill>
          <a:blip r:embed="rId7">
            <a:alphaModFix/>
          </a:blip>
          <a:stretch>
            <a:fillRect/>
          </a:stretch>
        </p:blipFill>
        <p:spPr>
          <a:xfrm>
            <a:off x="6819900" y="3883050"/>
            <a:ext cx="1007700" cy="101175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7" name="Shape 1767"/>
        <p:cNvGrpSpPr/>
        <p:nvPr/>
      </p:nvGrpSpPr>
      <p:grpSpPr>
        <a:xfrm>
          <a:off x="0" y="0"/>
          <a:ext cx="0" cy="0"/>
          <a:chOff x="0" y="0"/>
          <a:chExt cx="0" cy="0"/>
        </a:xfrm>
      </p:grpSpPr>
      <p:pic>
        <p:nvPicPr>
          <p:cNvPr id="1768" name="Google Shape;1768;p206"/>
          <p:cNvPicPr preferRelativeResize="0"/>
          <p:nvPr/>
        </p:nvPicPr>
        <p:blipFill rotWithShape="1">
          <a:blip r:embed="rId3">
            <a:alphaModFix/>
          </a:blip>
          <a:srcRect b="11215" l="21153" r="28687" t="9809"/>
          <a:stretch/>
        </p:blipFill>
        <p:spPr>
          <a:xfrm>
            <a:off x="317600" y="740620"/>
            <a:ext cx="1657426" cy="1630950"/>
          </a:xfrm>
          <a:prstGeom prst="rect">
            <a:avLst/>
          </a:prstGeom>
          <a:noFill/>
          <a:ln>
            <a:noFill/>
          </a:ln>
        </p:spPr>
      </p:pic>
      <p:sp>
        <p:nvSpPr>
          <p:cNvPr id="1769" name="Google Shape;1769;p206"/>
          <p:cNvSpPr txBox="1"/>
          <p:nvPr/>
        </p:nvSpPr>
        <p:spPr>
          <a:xfrm>
            <a:off x="2029950" y="1310325"/>
            <a:ext cx="5084100" cy="6405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None/>
            </a:pPr>
            <a:r>
              <a:rPr b="1" lang="en" sz="3500">
                <a:solidFill>
                  <a:srgbClr val="000000"/>
                </a:solidFill>
              </a:rPr>
              <a:t>Reflect as educators</a:t>
            </a:r>
            <a:endParaRPr b="1" sz="3500">
              <a:solidFill>
                <a:srgbClr val="000000"/>
              </a:solidFill>
            </a:endParaRPr>
          </a:p>
          <a:p>
            <a:pPr indent="0" lvl="0" marL="0" rtl="0" algn="l">
              <a:lnSpc>
                <a:spcPct val="90000"/>
              </a:lnSpc>
              <a:spcBef>
                <a:spcPts val="0"/>
              </a:spcBef>
              <a:spcAft>
                <a:spcPts val="0"/>
              </a:spcAft>
              <a:buNone/>
            </a:pPr>
            <a:r>
              <a:t/>
            </a:r>
            <a:endParaRPr b="1" sz="3500"/>
          </a:p>
        </p:txBody>
      </p:sp>
      <p:pic>
        <p:nvPicPr>
          <p:cNvPr descr="a red apple with a green leaf on it on a white background (provided by Tenor)" id="1770" name="Google Shape;1770;p206"/>
          <p:cNvPicPr preferRelativeResize="0"/>
          <p:nvPr/>
        </p:nvPicPr>
        <p:blipFill>
          <a:blip r:embed="rId4">
            <a:alphaModFix/>
          </a:blip>
          <a:stretch>
            <a:fillRect/>
          </a:stretch>
        </p:blipFill>
        <p:spPr>
          <a:xfrm>
            <a:off x="6674153" y="889575"/>
            <a:ext cx="1458100" cy="1482000"/>
          </a:xfrm>
          <a:prstGeom prst="rect">
            <a:avLst/>
          </a:prstGeom>
          <a:noFill/>
          <a:ln>
            <a:noFill/>
          </a:ln>
        </p:spPr>
      </p:pic>
      <p:sp>
        <p:nvSpPr>
          <p:cNvPr id="1771" name="Google Shape;1771;p206"/>
          <p:cNvSpPr/>
          <p:nvPr/>
        </p:nvSpPr>
        <p:spPr>
          <a:xfrm>
            <a:off x="7168977" y="1265700"/>
            <a:ext cx="643950" cy="984230"/>
          </a:xfrm>
          <a:custGeom>
            <a:rect b="b" l="l" r="r" t="t"/>
            <a:pathLst>
              <a:path extrusionOk="0" h="21584" w="21600">
                <a:moveTo>
                  <a:pt x="21600" y="5"/>
                </a:moveTo>
                <a:cubicBezTo>
                  <a:pt x="18401" y="2647"/>
                  <a:pt x="15454" y="5082"/>
                  <a:pt x="12273" y="7710"/>
                </a:cubicBezTo>
                <a:cubicBezTo>
                  <a:pt x="15360" y="7710"/>
                  <a:pt x="18056" y="7710"/>
                  <a:pt x="21160" y="7710"/>
                </a:cubicBezTo>
                <a:cubicBezTo>
                  <a:pt x="14294" y="12463"/>
                  <a:pt x="7706" y="17024"/>
                  <a:pt x="1118" y="21584"/>
                </a:cubicBezTo>
                <a:cubicBezTo>
                  <a:pt x="1018" y="21552"/>
                  <a:pt x="918" y="21520"/>
                  <a:pt x="818" y="21489"/>
                </a:cubicBezTo>
                <a:cubicBezTo>
                  <a:pt x="3040" y="18405"/>
                  <a:pt x="5262" y="15322"/>
                  <a:pt x="7573" y="12114"/>
                </a:cubicBezTo>
                <a:cubicBezTo>
                  <a:pt x="4918" y="12114"/>
                  <a:pt x="2581" y="12114"/>
                  <a:pt x="0" y="12114"/>
                </a:cubicBezTo>
                <a:cubicBezTo>
                  <a:pt x="1729" y="9444"/>
                  <a:pt x="3395" y="6884"/>
                  <a:pt x="5044" y="4320"/>
                </a:cubicBezTo>
                <a:cubicBezTo>
                  <a:pt x="5818" y="3115"/>
                  <a:pt x="6510" y="1891"/>
                  <a:pt x="7348" y="703"/>
                </a:cubicBezTo>
                <a:cubicBezTo>
                  <a:pt x="7552" y="414"/>
                  <a:pt x="8179" y="40"/>
                  <a:pt x="8623" y="35"/>
                </a:cubicBezTo>
                <a:cubicBezTo>
                  <a:pt x="12816" y="-16"/>
                  <a:pt x="17011" y="5"/>
                  <a:pt x="21600" y="5"/>
                </a:cubicBezTo>
                <a:close/>
                <a:moveTo>
                  <a:pt x="21600" y="5"/>
                </a:moveTo>
              </a:path>
            </a:pathLst>
          </a:custGeom>
          <a:solidFill>
            <a:srgbClr val="1EAC4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00">
              <a:solidFill>
                <a:srgbClr val="272727"/>
              </a:solidFill>
              <a:latin typeface="Arial"/>
              <a:ea typeface="Arial"/>
              <a:cs typeface="Arial"/>
              <a:sym typeface="Arial"/>
            </a:endParaRPr>
          </a:p>
        </p:txBody>
      </p:sp>
      <p:sp>
        <p:nvSpPr>
          <p:cNvPr id="1772" name="Google Shape;1772;p206"/>
          <p:cNvSpPr txBox="1"/>
          <p:nvPr/>
        </p:nvSpPr>
        <p:spPr>
          <a:xfrm>
            <a:off x="4361450" y="2918550"/>
            <a:ext cx="4424400" cy="6696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3500">
                <a:solidFill>
                  <a:schemeClr val="dk1"/>
                </a:solidFill>
              </a:rPr>
              <a:t>Engage as students</a:t>
            </a:r>
            <a:endParaRPr b="1" sz="3500">
              <a:solidFill>
                <a:schemeClr val="dk1"/>
              </a:solidFill>
            </a:endParaRPr>
          </a:p>
        </p:txBody>
      </p:sp>
      <p:pic>
        <p:nvPicPr>
          <p:cNvPr id="1773" name="Google Shape;1773;p206"/>
          <p:cNvPicPr preferRelativeResize="0"/>
          <p:nvPr/>
        </p:nvPicPr>
        <p:blipFill rotWithShape="1">
          <a:blip r:embed="rId5">
            <a:alphaModFix/>
          </a:blip>
          <a:srcRect b="8747" l="4816" r="0" t="23397"/>
          <a:stretch/>
        </p:blipFill>
        <p:spPr>
          <a:xfrm>
            <a:off x="228750" y="2672275"/>
            <a:ext cx="3330625" cy="1899575"/>
          </a:xfrm>
          <a:prstGeom prst="rect">
            <a:avLst/>
          </a:prstGeom>
          <a:noFill/>
          <a:ln>
            <a:noFill/>
          </a:ln>
        </p:spPr>
      </p:pic>
      <p:pic>
        <p:nvPicPr>
          <p:cNvPr id="1774" name="Google Shape;1774;p206"/>
          <p:cNvPicPr preferRelativeResize="0"/>
          <p:nvPr/>
        </p:nvPicPr>
        <p:blipFill rotWithShape="1">
          <a:blip r:embed="rId6">
            <a:alphaModFix/>
          </a:blip>
          <a:srcRect b="38982" l="15020" r="59858" t="7167"/>
          <a:stretch/>
        </p:blipFill>
        <p:spPr>
          <a:xfrm>
            <a:off x="3436225" y="2449963"/>
            <a:ext cx="991526" cy="13283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7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7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8" name="Shape 1778"/>
        <p:cNvGrpSpPr/>
        <p:nvPr/>
      </p:nvGrpSpPr>
      <p:grpSpPr>
        <a:xfrm>
          <a:off x="0" y="0"/>
          <a:ext cx="0" cy="0"/>
          <a:chOff x="0" y="0"/>
          <a:chExt cx="0" cy="0"/>
        </a:xfrm>
      </p:grpSpPr>
      <p:sp>
        <p:nvSpPr>
          <p:cNvPr id="1779" name="Google Shape;1779;p207"/>
          <p:cNvSpPr txBox="1"/>
          <p:nvPr>
            <p:ph type="title"/>
          </p:nvPr>
        </p:nvSpPr>
        <p:spPr>
          <a:xfrm>
            <a:off x="3074175" y="3002650"/>
            <a:ext cx="3883500" cy="19164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sz="2600"/>
              <a:t>Pair 1:  Microbes</a:t>
            </a:r>
            <a:endParaRPr sz="2600"/>
          </a:p>
          <a:p>
            <a:pPr indent="0" lvl="0" marL="0" rtl="0" algn="l">
              <a:spcBef>
                <a:spcPts val="0"/>
              </a:spcBef>
              <a:spcAft>
                <a:spcPts val="0"/>
              </a:spcAft>
              <a:buNone/>
            </a:pPr>
            <a:r>
              <a:t/>
            </a:r>
            <a:endParaRPr sz="2600"/>
          </a:p>
          <a:p>
            <a:pPr indent="0" lvl="0" marL="0" rtl="0" algn="l">
              <a:spcBef>
                <a:spcPts val="0"/>
              </a:spcBef>
              <a:spcAft>
                <a:spcPts val="0"/>
              </a:spcAft>
              <a:buNone/>
            </a:pPr>
            <a:r>
              <a:rPr lang="en" sz="2600"/>
              <a:t>Pair 2: Multicellular</a:t>
            </a:r>
            <a:endParaRPr sz="2600"/>
          </a:p>
          <a:p>
            <a:pPr indent="0" lvl="0" marL="0" rtl="0" algn="l">
              <a:spcBef>
                <a:spcPts val="0"/>
              </a:spcBef>
              <a:spcAft>
                <a:spcPts val="0"/>
              </a:spcAft>
              <a:buNone/>
            </a:pPr>
            <a:r>
              <a:t/>
            </a:r>
            <a:endParaRPr sz="2600"/>
          </a:p>
          <a:p>
            <a:pPr indent="0" lvl="0" marL="0" rtl="0" algn="l">
              <a:spcBef>
                <a:spcPts val="0"/>
              </a:spcBef>
              <a:spcAft>
                <a:spcPts val="0"/>
              </a:spcAft>
              <a:buNone/>
            </a:pPr>
            <a:r>
              <a:rPr lang="en" sz="2600"/>
              <a:t>Facilitator:  Virus</a:t>
            </a:r>
            <a:endParaRPr sz="2600"/>
          </a:p>
        </p:txBody>
      </p:sp>
      <p:sp>
        <p:nvSpPr>
          <p:cNvPr id="1780" name="Google Shape;1780;p207"/>
          <p:cNvSpPr txBox="1"/>
          <p:nvPr/>
        </p:nvSpPr>
        <p:spPr>
          <a:xfrm>
            <a:off x="1970250" y="890400"/>
            <a:ext cx="6833700" cy="1916400"/>
          </a:xfrm>
          <a:prstGeom prst="rect">
            <a:avLst/>
          </a:prstGeom>
          <a:noFill/>
          <a:ln>
            <a:noFill/>
          </a:ln>
        </p:spPr>
        <p:txBody>
          <a:bodyPr anchorCtr="0" anchor="t" bIns="91425" lIns="91425" spcFirstLastPara="1" rIns="91425" wrap="square" tIns="91425">
            <a:spAutoFit/>
          </a:bodyPr>
          <a:lstStyle/>
          <a:p>
            <a:pPr indent="0" lvl="0" marL="0" rtl="0" algn="l">
              <a:lnSpc>
                <a:spcPct val="110000"/>
              </a:lnSpc>
              <a:spcBef>
                <a:spcPts val="0"/>
              </a:spcBef>
              <a:spcAft>
                <a:spcPts val="0"/>
              </a:spcAft>
              <a:buNone/>
            </a:pPr>
            <a:r>
              <a:rPr lang="en" sz="2500">
                <a:solidFill>
                  <a:schemeClr val="dk1"/>
                </a:solidFill>
              </a:rPr>
              <a:t>Introduce yourself…tell your table partners something you have that they don’t have. </a:t>
            </a:r>
            <a:endParaRPr sz="2500">
              <a:solidFill>
                <a:schemeClr val="dk1"/>
              </a:solidFill>
            </a:endParaRPr>
          </a:p>
          <a:p>
            <a:pPr indent="0" lvl="0" marL="0" rtl="0" algn="l">
              <a:lnSpc>
                <a:spcPct val="110000"/>
              </a:lnSpc>
              <a:spcBef>
                <a:spcPts val="600"/>
              </a:spcBef>
              <a:spcAft>
                <a:spcPts val="600"/>
              </a:spcAft>
              <a:buNone/>
            </a:pPr>
            <a:r>
              <a:rPr lang="en" sz="2500">
                <a:solidFill>
                  <a:schemeClr val="dk1"/>
                </a:solidFill>
              </a:rPr>
              <a:t>2 people with last names closest to E (</a:t>
            </a:r>
            <a:r>
              <a:rPr i="1" lang="en" sz="2500">
                <a:solidFill>
                  <a:schemeClr val="dk1"/>
                </a:solidFill>
              </a:rPr>
              <a:t>coli)</a:t>
            </a:r>
            <a:r>
              <a:rPr lang="en" sz="2500">
                <a:solidFill>
                  <a:schemeClr val="dk1"/>
                </a:solidFill>
              </a:rPr>
              <a:t> are microbes.  </a:t>
            </a:r>
            <a:endParaRPr sz="2500">
              <a:solidFill>
                <a:schemeClr val="dk1"/>
              </a:solidFill>
            </a:endParaRPr>
          </a:p>
        </p:txBody>
      </p:sp>
      <p:pic>
        <p:nvPicPr>
          <p:cNvPr id="1781" name="Google Shape;1781;p207"/>
          <p:cNvPicPr preferRelativeResize="0"/>
          <p:nvPr/>
        </p:nvPicPr>
        <p:blipFill rotWithShape="1">
          <a:blip r:embed="rId3">
            <a:alphaModFix/>
          </a:blip>
          <a:srcRect b="38982" l="15020" r="59858" t="7167"/>
          <a:stretch/>
        </p:blipFill>
        <p:spPr>
          <a:xfrm>
            <a:off x="445008" y="890405"/>
            <a:ext cx="1372939" cy="1839300"/>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5" name="Shape 1785"/>
        <p:cNvGrpSpPr/>
        <p:nvPr/>
      </p:nvGrpSpPr>
      <p:grpSpPr>
        <a:xfrm>
          <a:off x="0" y="0"/>
          <a:ext cx="0" cy="0"/>
          <a:chOff x="0" y="0"/>
          <a:chExt cx="0" cy="0"/>
        </a:xfrm>
      </p:grpSpPr>
      <p:sp>
        <p:nvSpPr>
          <p:cNvPr id="1786" name="Google Shape;1786;p208"/>
          <p:cNvSpPr txBox="1"/>
          <p:nvPr>
            <p:ph type="title"/>
          </p:nvPr>
        </p:nvSpPr>
        <p:spPr>
          <a:xfrm>
            <a:off x="331559" y="669576"/>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i="1" lang="en"/>
              <a:t>Session Goals</a:t>
            </a:r>
            <a:endParaRPr b="1" i="1"/>
          </a:p>
        </p:txBody>
      </p:sp>
      <p:sp>
        <p:nvSpPr>
          <p:cNvPr id="1787" name="Google Shape;1787;p208"/>
          <p:cNvSpPr txBox="1"/>
          <p:nvPr>
            <p:ph idx="1" type="body"/>
          </p:nvPr>
        </p:nvSpPr>
        <p:spPr>
          <a:xfrm>
            <a:off x="539925" y="1326000"/>
            <a:ext cx="8402400" cy="3457500"/>
          </a:xfrm>
          <a:prstGeom prst="rect">
            <a:avLst/>
          </a:prstGeom>
        </p:spPr>
        <p:txBody>
          <a:bodyPr anchorCtr="0" anchor="t" bIns="34275" lIns="68575" spcFirstLastPara="1" rIns="68575" wrap="square" tIns="34275">
            <a:normAutofit/>
          </a:bodyPr>
          <a:lstStyle/>
          <a:p>
            <a:pPr indent="0" lvl="0" marL="0" rtl="0" algn="l">
              <a:lnSpc>
                <a:spcPct val="150000"/>
              </a:lnSpc>
              <a:spcBef>
                <a:spcPts val="0"/>
              </a:spcBef>
              <a:spcAft>
                <a:spcPts val="0"/>
              </a:spcAft>
              <a:buNone/>
            </a:pPr>
            <a:r>
              <a:rPr b="1" lang="en"/>
              <a:t>Introduce the cell modeling kit.</a:t>
            </a:r>
            <a:endParaRPr b="1"/>
          </a:p>
          <a:p>
            <a:pPr indent="0" lvl="0" marL="0" rtl="0" algn="l">
              <a:lnSpc>
                <a:spcPct val="150000"/>
              </a:lnSpc>
              <a:spcBef>
                <a:spcPts val="0"/>
              </a:spcBef>
              <a:spcAft>
                <a:spcPts val="0"/>
              </a:spcAft>
              <a:buNone/>
            </a:pPr>
            <a:r>
              <a:rPr lang="en"/>
              <a:t>Identify and discuss connections with what we already teach.</a:t>
            </a:r>
            <a:endParaRPr/>
          </a:p>
          <a:p>
            <a:pPr indent="-361950" lvl="0" marL="457200" rtl="0" algn="l">
              <a:lnSpc>
                <a:spcPct val="150000"/>
              </a:lnSpc>
              <a:spcBef>
                <a:spcPts val="0"/>
              </a:spcBef>
              <a:spcAft>
                <a:spcPts val="0"/>
              </a:spcAft>
              <a:buSzPts val="2100"/>
              <a:buChar char="•"/>
            </a:pPr>
            <a:r>
              <a:rPr lang="en"/>
              <a:t>All cells are composed of biological molecules</a:t>
            </a:r>
            <a:endParaRPr/>
          </a:p>
          <a:p>
            <a:pPr indent="-361950" lvl="0" marL="457200" rtl="0" algn="l">
              <a:lnSpc>
                <a:spcPct val="150000"/>
              </a:lnSpc>
              <a:spcBef>
                <a:spcPts val="0"/>
              </a:spcBef>
              <a:spcAft>
                <a:spcPts val="0"/>
              </a:spcAft>
              <a:buSzPts val="2100"/>
              <a:buChar char="•"/>
            </a:pPr>
            <a:r>
              <a:rPr lang="en"/>
              <a:t>Cell shape and properties determine function</a:t>
            </a:r>
            <a:endParaRPr/>
          </a:p>
          <a:p>
            <a:pPr indent="-361950" lvl="0" marL="457200" rtl="0" algn="l">
              <a:lnSpc>
                <a:spcPct val="150000"/>
              </a:lnSpc>
              <a:spcBef>
                <a:spcPts val="0"/>
              </a:spcBef>
              <a:spcAft>
                <a:spcPts val="0"/>
              </a:spcAft>
              <a:buSzPts val="2100"/>
              <a:buChar char="•"/>
            </a:pPr>
            <a:r>
              <a:rPr lang="en"/>
              <a:t>Cells interact with other cells to perform the functions of life.</a:t>
            </a:r>
            <a:endParaRPr/>
          </a:p>
          <a:p>
            <a:pPr indent="0" lvl="0" marL="0" rtl="0" algn="l">
              <a:spcBef>
                <a:spcPts val="0"/>
              </a:spcBef>
              <a:spcAft>
                <a:spcPts val="0"/>
              </a:spcAft>
              <a:buNone/>
            </a:pPr>
            <a:r>
              <a:t/>
            </a:r>
            <a:endParaRPr/>
          </a:p>
          <a:p>
            <a:pPr indent="0" lvl="0" marL="0" rtl="0" algn="l">
              <a:spcBef>
                <a:spcPts val="0"/>
              </a:spcBef>
              <a:spcAft>
                <a:spcPts val="0"/>
              </a:spcAft>
              <a:buNone/>
            </a:pPr>
            <a:r>
              <a:rPr b="1" i="1" lang="en"/>
              <a:t>We will model to explore the cells that support and protect us from infection.</a:t>
            </a:r>
            <a:endParaRPr b="1" i="1"/>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91" name="Shape 1791"/>
        <p:cNvGrpSpPr/>
        <p:nvPr/>
      </p:nvGrpSpPr>
      <p:grpSpPr>
        <a:xfrm>
          <a:off x="0" y="0"/>
          <a:ext cx="0" cy="0"/>
          <a:chOff x="0" y="0"/>
          <a:chExt cx="0" cy="0"/>
        </a:xfrm>
      </p:grpSpPr>
      <p:sp>
        <p:nvSpPr>
          <p:cNvPr id="1792" name="Google Shape;1792;p209"/>
          <p:cNvSpPr txBox="1"/>
          <p:nvPr>
            <p:ph type="title"/>
          </p:nvPr>
        </p:nvSpPr>
        <p:spPr>
          <a:xfrm>
            <a:off x="516809" y="1107527"/>
            <a:ext cx="84024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Session GOALS:</a:t>
            </a:r>
            <a:endParaRPr b="1"/>
          </a:p>
        </p:txBody>
      </p:sp>
      <p:sp>
        <p:nvSpPr>
          <p:cNvPr id="1793" name="Google Shape;1793;p209"/>
          <p:cNvSpPr txBox="1"/>
          <p:nvPr>
            <p:ph idx="1" type="body"/>
          </p:nvPr>
        </p:nvSpPr>
        <p:spPr>
          <a:xfrm>
            <a:off x="365250" y="2320725"/>
            <a:ext cx="8496300" cy="2569500"/>
          </a:xfrm>
          <a:prstGeom prst="rect">
            <a:avLst/>
          </a:prstGeom>
        </p:spPr>
        <p:txBody>
          <a:bodyPr anchorCtr="0" anchor="t" bIns="34275" lIns="68575" spcFirstLastPara="1" rIns="68575" wrap="square" tIns="34275">
            <a:normAutofit/>
          </a:bodyPr>
          <a:lstStyle/>
          <a:p>
            <a:pPr indent="-412750" lvl="0" marL="457200" rtl="0" algn="l">
              <a:spcBef>
                <a:spcPts val="0"/>
              </a:spcBef>
              <a:spcAft>
                <a:spcPts val="0"/>
              </a:spcAft>
              <a:buSzPts val="2900"/>
              <a:buAutoNum type="arabicPeriod"/>
            </a:pPr>
            <a:r>
              <a:rPr lang="en" sz="2600">
                <a:solidFill>
                  <a:schemeClr val="dk1"/>
                </a:solidFill>
              </a:rPr>
              <a:t>See familiar parts from new perspectives.</a:t>
            </a:r>
            <a:endParaRPr sz="2600">
              <a:solidFill>
                <a:schemeClr val="dk1"/>
              </a:solidFill>
            </a:endParaRPr>
          </a:p>
          <a:p>
            <a:pPr indent="0" lvl="0" marL="457200" rtl="0" algn="l">
              <a:spcBef>
                <a:spcPts val="0"/>
              </a:spcBef>
              <a:spcAft>
                <a:spcPts val="0"/>
              </a:spcAft>
              <a:buNone/>
            </a:pPr>
            <a:r>
              <a:t/>
            </a:r>
            <a:endParaRPr sz="2600">
              <a:solidFill>
                <a:schemeClr val="dk1"/>
              </a:solidFill>
            </a:endParaRPr>
          </a:p>
          <a:p>
            <a:pPr indent="-393700" lvl="0" marL="457200" rtl="0" algn="l">
              <a:spcBef>
                <a:spcPts val="0"/>
              </a:spcBef>
              <a:spcAft>
                <a:spcPts val="0"/>
              </a:spcAft>
              <a:buClr>
                <a:schemeClr val="dk1"/>
              </a:buClr>
              <a:buSzPts val="2600"/>
              <a:buAutoNum type="arabicPeriod"/>
            </a:pPr>
            <a:r>
              <a:rPr lang="en" sz="2600">
                <a:solidFill>
                  <a:schemeClr val="dk1"/>
                </a:solidFill>
              </a:rPr>
              <a:t>Connect the familiar with new information!</a:t>
            </a:r>
            <a:endParaRPr sz="2600">
              <a:solidFill>
                <a:schemeClr val="dk1"/>
              </a:solidFill>
            </a:endParaRPr>
          </a:p>
          <a:p>
            <a:pPr indent="0" lvl="0" marL="457200" rtl="0" algn="l">
              <a:spcBef>
                <a:spcPts val="0"/>
              </a:spcBef>
              <a:spcAft>
                <a:spcPts val="0"/>
              </a:spcAft>
              <a:buNone/>
            </a:pPr>
            <a:r>
              <a:t/>
            </a:r>
            <a:endParaRPr sz="2600">
              <a:solidFill>
                <a:schemeClr val="dk1"/>
              </a:solidFill>
            </a:endParaRPr>
          </a:p>
          <a:p>
            <a:pPr indent="-412750" lvl="0" marL="457200" rtl="0" algn="l">
              <a:spcBef>
                <a:spcPts val="0"/>
              </a:spcBef>
              <a:spcAft>
                <a:spcPts val="0"/>
              </a:spcAft>
              <a:buClr>
                <a:schemeClr val="dk1"/>
              </a:buClr>
              <a:buSzPts val="2900"/>
              <a:buAutoNum type="arabicPeriod"/>
            </a:pPr>
            <a:r>
              <a:rPr b="1" i="1" lang="en" sz="2900">
                <a:solidFill>
                  <a:schemeClr val="dk1"/>
                </a:solidFill>
              </a:rPr>
              <a:t> Stay curious and ask lots of questions.</a:t>
            </a:r>
            <a:endParaRPr b="1" i="1" sz="2900">
              <a:solidFill>
                <a:schemeClr val="dk1"/>
              </a:solidFill>
            </a:endParaRPr>
          </a:p>
        </p:txBody>
      </p:sp>
      <p:pic>
        <p:nvPicPr>
          <p:cNvPr id="1794" name="Google Shape;1794;p209"/>
          <p:cNvPicPr preferRelativeResize="0"/>
          <p:nvPr/>
        </p:nvPicPr>
        <p:blipFill>
          <a:blip r:embed="rId3">
            <a:alphaModFix/>
          </a:blip>
          <a:stretch>
            <a:fillRect/>
          </a:stretch>
        </p:blipFill>
        <p:spPr>
          <a:xfrm>
            <a:off x="4821050" y="168250"/>
            <a:ext cx="1574876" cy="2092063"/>
          </a:xfrm>
          <a:prstGeom prst="rect">
            <a:avLst/>
          </a:prstGeom>
          <a:noFill/>
          <a:ln>
            <a:noFill/>
          </a:ln>
        </p:spPr>
      </p:pic>
      <p:pic>
        <p:nvPicPr>
          <p:cNvPr id="1795" name="Google Shape;1795;p209"/>
          <p:cNvPicPr preferRelativeResize="0"/>
          <p:nvPr/>
        </p:nvPicPr>
        <p:blipFill>
          <a:blip r:embed="rId4">
            <a:alphaModFix/>
          </a:blip>
          <a:stretch>
            <a:fillRect/>
          </a:stretch>
        </p:blipFill>
        <p:spPr>
          <a:xfrm>
            <a:off x="6454000" y="156576"/>
            <a:ext cx="1574875" cy="2082860"/>
          </a:xfrm>
          <a:prstGeom prst="rect">
            <a:avLst/>
          </a:prstGeom>
          <a:noFill/>
          <a:ln>
            <a:noFill/>
          </a:ln>
        </p:spPr>
      </p:pic>
      <p:pic>
        <p:nvPicPr>
          <p:cNvPr id="1796" name="Google Shape;1796;p209"/>
          <p:cNvPicPr preferRelativeResize="0"/>
          <p:nvPr/>
        </p:nvPicPr>
        <p:blipFill>
          <a:blip r:embed="rId5">
            <a:alphaModFix/>
          </a:blip>
          <a:stretch>
            <a:fillRect/>
          </a:stretch>
        </p:blipFill>
        <p:spPr>
          <a:xfrm>
            <a:off x="3145650" y="136149"/>
            <a:ext cx="1618300" cy="2184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7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pic>
        <p:nvPicPr>
          <p:cNvPr id="692" name="Google Shape;692;p138"/>
          <p:cNvPicPr preferRelativeResize="0"/>
          <p:nvPr/>
        </p:nvPicPr>
        <p:blipFill>
          <a:blip r:embed="rId3">
            <a:alphaModFix/>
          </a:blip>
          <a:stretch>
            <a:fillRect/>
          </a:stretch>
        </p:blipFill>
        <p:spPr>
          <a:xfrm>
            <a:off x="1252074" y="0"/>
            <a:ext cx="4888501" cy="5143500"/>
          </a:xfrm>
          <a:prstGeom prst="rect">
            <a:avLst/>
          </a:prstGeom>
          <a:noFill/>
          <a:ln>
            <a:noFill/>
          </a:ln>
        </p:spPr>
      </p:pic>
      <p:pic>
        <p:nvPicPr>
          <p:cNvPr id="693" name="Google Shape;693;p138"/>
          <p:cNvPicPr preferRelativeResize="0"/>
          <p:nvPr/>
        </p:nvPicPr>
        <p:blipFill>
          <a:blip r:embed="rId4">
            <a:alphaModFix/>
          </a:blip>
          <a:stretch>
            <a:fillRect/>
          </a:stretch>
        </p:blipFill>
        <p:spPr>
          <a:xfrm>
            <a:off x="5609250" y="3075700"/>
            <a:ext cx="3313001" cy="1050150"/>
          </a:xfrm>
          <a:prstGeom prst="rect">
            <a:avLst/>
          </a:prstGeom>
          <a:noFill/>
          <a:ln cap="flat" cmpd="sng" w="19050">
            <a:solidFill>
              <a:schemeClr val="accent2"/>
            </a:solidFill>
            <a:prstDash val="solid"/>
            <a:round/>
            <a:headEnd len="sm" w="sm" type="none"/>
            <a:tailEnd len="sm" w="sm" type="none"/>
          </a:ln>
        </p:spPr>
      </p:pic>
      <p:cxnSp>
        <p:nvCxnSpPr>
          <p:cNvPr id="694" name="Google Shape;694;p138"/>
          <p:cNvCxnSpPr/>
          <p:nvPr/>
        </p:nvCxnSpPr>
        <p:spPr>
          <a:xfrm flipH="1">
            <a:off x="2737350" y="3616525"/>
            <a:ext cx="2871900" cy="138600"/>
          </a:xfrm>
          <a:prstGeom prst="straightConnector1">
            <a:avLst/>
          </a:prstGeom>
          <a:noFill/>
          <a:ln cap="flat" cmpd="sng" w="76200">
            <a:solidFill>
              <a:schemeClr val="accent2"/>
            </a:solidFill>
            <a:prstDash val="solid"/>
            <a:round/>
            <a:headEnd len="med" w="med" type="none"/>
            <a:tailEnd len="med" w="med" type="triangle"/>
          </a:ln>
        </p:spPr>
      </p:cxn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00" name="Shape 1800"/>
        <p:cNvGrpSpPr/>
        <p:nvPr/>
      </p:nvGrpSpPr>
      <p:grpSpPr>
        <a:xfrm>
          <a:off x="0" y="0"/>
          <a:ext cx="0" cy="0"/>
          <a:chOff x="0" y="0"/>
          <a:chExt cx="0" cy="0"/>
        </a:xfrm>
      </p:grpSpPr>
      <p:sp>
        <p:nvSpPr>
          <p:cNvPr id="1801" name="Google Shape;1801;p210"/>
          <p:cNvSpPr txBox="1"/>
          <p:nvPr>
            <p:ph type="title"/>
          </p:nvPr>
        </p:nvSpPr>
        <p:spPr>
          <a:xfrm>
            <a:off x="336133" y="188617"/>
            <a:ext cx="8021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NGSS curriculum links</a:t>
            </a:r>
            <a:endParaRPr b="1"/>
          </a:p>
        </p:txBody>
      </p:sp>
      <p:sp>
        <p:nvSpPr>
          <p:cNvPr id="1802" name="Google Shape;1802;p210"/>
          <p:cNvSpPr txBox="1"/>
          <p:nvPr>
            <p:ph idx="4294967295" type="body"/>
          </p:nvPr>
        </p:nvSpPr>
        <p:spPr>
          <a:xfrm>
            <a:off x="261475" y="1402600"/>
            <a:ext cx="8520600" cy="3703200"/>
          </a:xfrm>
          <a:prstGeom prst="rect">
            <a:avLst/>
          </a:prstGeom>
        </p:spPr>
        <p:txBody>
          <a:bodyPr anchorCtr="0" anchor="t" bIns="68575" lIns="68575" spcFirstLastPara="1" rIns="68575" wrap="square" tIns="68575">
            <a:noAutofit/>
          </a:bodyPr>
          <a:lstStyle/>
          <a:p>
            <a:pPr indent="0" lvl="0" marL="0" rtl="0" algn="l">
              <a:spcBef>
                <a:spcPts val="1200"/>
              </a:spcBef>
              <a:spcAft>
                <a:spcPts val="0"/>
              </a:spcAft>
              <a:buClr>
                <a:schemeClr val="dk1"/>
              </a:buClr>
              <a:buSzPts val="1100"/>
              <a:buFont typeface="Arial"/>
              <a:buNone/>
            </a:pPr>
            <a:r>
              <a:rPr b="1" lang="en" sz="2310">
                <a:solidFill>
                  <a:schemeClr val="dk1"/>
                </a:solidFill>
              </a:rPr>
              <a:t>HS-LS1-2:</a:t>
            </a:r>
            <a:endParaRPr b="1" sz="2310">
              <a:solidFill>
                <a:schemeClr val="dk1"/>
              </a:solidFill>
            </a:endParaRPr>
          </a:p>
          <a:p>
            <a:pPr indent="0" lvl="0" marL="381000" marR="381000" rtl="0" algn="l">
              <a:spcBef>
                <a:spcPts val="1200"/>
              </a:spcBef>
              <a:spcAft>
                <a:spcPts val="0"/>
              </a:spcAft>
              <a:buNone/>
            </a:pPr>
            <a:r>
              <a:rPr b="1" i="1" lang="en" sz="2310">
                <a:solidFill>
                  <a:schemeClr val="dk1"/>
                </a:solidFill>
              </a:rPr>
              <a:t>Develop and use</a:t>
            </a:r>
            <a:r>
              <a:rPr i="1" lang="en" sz="2310">
                <a:solidFill>
                  <a:schemeClr val="dk1"/>
                </a:solidFill>
              </a:rPr>
              <a:t> a model to illustrate the hierarchical organization of interacting systems that provide specific functions within multicellular organisms.</a:t>
            </a:r>
            <a:endParaRPr i="1" sz="2310">
              <a:solidFill>
                <a:schemeClr val="dk1"/>
              </a:solidFill>
            </a:endParaRPr>
          </a:p>
          <a:p>
            <a:pPr indent="0" lvl="0" marL="381000" marR="381000" rtl="0" algn="l">
              <a:spcBef>
                <a:spcPts val="1200"/>
              </a:spcBef>
              <a:spcAft>
                <a:spcPts val="0"/>
              </a:spcAft>
              <a:buNone/>
            </a:pPr>
            <a:r>
              <a:rPr b="1" i="1" lang="en" sz="2310">
                <a:solidFill>
                  <a:schemeClr val="dk1"/>
                </a:solidFill>
              </a:rPr>
              <a:t>HOW do</a:t>
            </a:r>
            <a:r>
              <a:rPr i="1" lang="en" sz="2310">
                <a:solidFill>
                  <a:schemeClr val="dk1"/>
                </a:solidFill>
              </a:rPr>
              <a:t> </a:t>
            </a:r>
            <a:r>
              <a:rPr b="1" lang="en" sz="2310">
                <a:solidFill>
                  <a:schemeClr val="dk1"/>
                </a:solidFill>
              </a:rPr>
              <a:t> </a:t>
            </a:r>
            <a:r>
              <a:rPr b="1" lang="en" sz="2310"/>
              <a:t>different cell types interact to support and protect processes and functions?</a:t>
            </a:r>
            <a:endParaRPr b="1" sz="2310"/>
          </a:p>
          <a:p>
            <a:pPr indent="0" lvl="0" marL="381000" marR="381000" rtl="0" algn="l">
              <a:spcBef>
                <a:spcPts val="1200"/>
              </a:spcBef>
              <a:spcAft>
                <a:spcPts val="0"/>
              </a:spcAft>
              <a:buNone/>
            </a:pPr>
            <a:r>
              <a:rPr b="1" lang="en" sz="2310"/>
              <a:t>Compare different cell types of intestinal tract (a major entry point for disease causing agents). </a:t>
            </a:r>
            <a:endParaRPr i="1" sz="2310">
              <a:solidFill>
                <a:schemeClr val="dk1"/>
              </a:solidFill>
            </a:endParaRPr>
          </a:p>
          <a:p>
            <a:pPr indent="0" lvl="0" marL="0" rtl="0" algn="l">
              <a:spcBef>
                <a:spcPts val="0"/>
              </a:spcBef>
              <a:spcAft>
                <a:spcPts val="0"/>
              </a:spcAft>
              <a:buNone/>
            </a:pPr>
            <a:r>
              <a:t/>
            </a:r>
            <a:endParaRPr/>
          </a:p>
        </p:txBody>
      </p:sp>
      <p:pic>
        <p:nvPicPr>
          <p:cNvPr id="1803" name="Google Shape;1803;p210"/>
          <p:cNvPicPr preferRelativeResize="0"/>
          <p:nvPr/>
        </p:nvPicPr>
        <p:blipFill>
          <a:blip r:embed="rId3">
            <a:alphaModFix/>
          </a:blip>
          <a:stretch>
            <a:fillRect/>
          </a:stretch>
        </p:blipFill>
        <p:spPr>
          <a:xfrm>
            <a:off x="5190400" y="-6225"/>
            <a:ext cx="1493149" cy="1983500"/>
          </a:xfrm>
          <a:prstGeom prst="rect">
            <a:avLst/>
          </a:prstGeom>
          <a:noFill/>
          <a:ln>
            <a:noFill/>
          </a:ln>
        </p:spPr>
      </p:pic>
      <p:pic>
        <p:nvPicPr>
          <p:cNvPr id="1804" name="Google Shape;1804;p210"/>
          <p:cNvPicPr preferRelativeResize="0"/>
          <p:nvPr/>
        </p:nvPicPr>
        <p:blipFill>
          <a:blip r:embed="rId4">
            <a:alphaModFix/>
          </a:blip>
          <a:stretch>
            <a:fillRect/>
          </a:stretch>
        </p:blipFill>
        <p:spPr>
          <a:xfrm>
            <a:off x="6765300" y="26550"/>
            <a:ext cx="1450175" cy="191795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08" name="Shape 1808"/>
        <p:cNvGrpSpPr/>
        <p:nvPr/>
      </p:nvGrpSpPr>
      <p:grpSpPr>
        <a:xfrm>
          <a:off x="0" y="0"/>
          <a:ext cx="0" cy="0"/>
          <a:chOff x="0" y="0"/>
          <a:chExt cx="0" cy="0"/>
        </a:xfrm>
      </p:grpSpPr>
      <p:sp>
        <p:nvSpPr>
          <p:cNvPr id="1809" name="Google Shape;1809;p211"/>
          <p:cNvSpPr txBox="1"/>
          <p:nvPr>
            <p:ph type="title"/>
          </p:nvPr>
        </p:nvSpPr>
        <p:spPr>
          <a:xfrm>
            <a:off x="762144" y="310601"/>
            <a:ext cx="6883800" cy="408300"/>
          </a:xfrm>
          <a:prstGeom prst="rect">
            <a:avLst/>
          </a:prstGeom>
        </p:spPr>
        <p:txBody>
          <a:bodyPr anchorCtr="0" anchor="t" bIns="34275" lIns="68575" spcFirstLastPara="1" rIns="68575" wrap="square" tIns="34275">
            <a:noAutofit/>
          </a:bodyPr>
          <a:lstStyle/>
          <a:p>
            <a:pPr indent="0" lvl="0" marL="0" rtl="0" algn="l">
              <a:lnSpc>
                <a:spcPct val="115000"/>
              </a:lnSpc>
              <a:spcBef>
                <a:spcPts val="1200"/>
              </a:spcBef>
              <a:spcAft>
                <a:spcPts val="0"/>
              </a:spcAft>
              <a:buClr>
                <a:schemeClr val="dk1"/>
              </a:buClr>
              <a:buSzPts val="990"/>
              <a:buFont typeface="Arial"/>
              <a:buNone/>
            </a:pPr>
            <a:r>
              <a:rPr b="1" lang="en" sz="2679"/>
              <a:t>HS-LS1-1:  Cross Cutting Concepts</a:t>
            </a:r>
            <a:endParaRPr b="1" sz="2679"/>
          </a:p>
          <a:p>
            <a:pPr indent="0" lvl="0" marL="0" rtl="0" algn="l">
              <a:spcBef>
                <a:spcPts val="200"/>
              </a:spcBef>
              <a:spcAft>
                <a:spcPts val="0"/>
              </a:spcAft>
              <a:buSzPts val="990"/>
              <a:buNone/>
            </a:pPr>
            <a:r>
              <a:t/>
            </a:r>
            <a:endParaRPr b="1" sz="2079"/>
          </a:p>
        </p:txBody>
      </p:sp>
      <p:sp>
        <p:nvSpPr>
          <p:cNvPr id="1810" name="Google Shape;1810;p211"/>
          <p:cNvSpPr txBox="1"/>
          <p:nvPr>
            <p:ph idx="1" type="body"/>
          </p:nvPr>
        </p:nvSpPr>
        <p:spPr>
          <a:xfrm>
            <a:off x="1881224" y="1186450"/>
            <a:ext cx="7032600" cy="3998400"/>
          </a:xfrm>
          <a:prstGeom prst="rect">
            <a:avLst/>
          </a:prstGeom>
        </p:spPr>
        <p:txBody>
          <a:bodyPr anchorCtr="0" anchor="t" bIns="34275" lIns="68575" spcFirstLastPara="1" rIns="68575" wrap="square" tIns="34275">
            <a:noAutofit/>
          </a:bodyPr>
          <a:lstStyle/>
          <a:p>
            <a:pPr indent="-400688" lvl="0" marL="457200" rtl="0" algn="l">
              <a:spcBef>
                <a:spcPts val="1200"/>
              </a:spcBef>
              <a:spcAft>
                <a:spcPts val="0"/>
              </a:spcAft>
              <a:buClr>
                <a:schemeClr val="dk1"/>
              </a:buClr>
              <a:buSzPts val="2710"/>
              <a:buChar char="●"/>
            </a:pPr>
            <a:r>
              <a:rPr b="1" lang="en" sz="2710">
                <a:solidFill>
                  <a:schemeClr val="dk1"/>
                </a:solidFill>
              </a:rPr>
              <a:t>Structure and function:</a:t>
            </a:r>
            <a:r>
              <a:rPr lang="en" sz="2710">
                <a:solidFill>
                  <a:schemeClr val="dk1"/>
                </a:solidFill>
              </a:rPr>
              <a:t> Understanding </a:t>
            </a:r>
            <a:r>
              <a:rPr lang="en" sz="2710"/>
              <a:t>that cell organization is specific to function</a:t>
            </a:r>
            <a:r>
              <a:rPr lang="en" sz="2710">
                <a:solidFill>
                  <a:schemeClr val="dk1"/>
                </a:solidFill>
              </a:rPr>
              <a:t>.</a:t>
            </a:r>
            <a:endParaRPr sz="2710">
              <a:solidFill>
                <a:schemeClr val="dk1"/>
              </a:solidFill>
            </a:endParaRPr>
          </a:p>
          <a:p>
            <a:pPr indent="0" lvl="0" marL="0" rtl="0" algn="l">
              <a:spcBef>
                <a:spcPts val="1200"/>
              </a:spcBef>
              <a:spcAft>
                <a:spcPts val="0"/>
              </a:spcAft>
              <a:buNone/>
            </a:pPr>
            <a:r>
              <a:t/>
            </a:r>
            <a:endParaRPr sz="2710"/>
          </a:p>
          <a:p>
            <a:pPr indent="-400050" lvl="0" marL="457200" rtl="0" algn="l">
              <a:spcBef>
                <a:spcPts val="1200"/>
              </a:spcBef>
              <a:spcAft>
                <a:spcPts val="0"/>
              </a:spcAft>
              <a:buClr>
                <a:schemeClr val="dk1"/>
              </a:buClr>
              <a:buSzPts val="2700"/>
              <a:buChar char="●"/>
            </a:pPr>
            <a:r>
              <a:rPr b="1" lang="en" sz="2700">
                <a:solidFill>
                  <a:schemeClr val="dk1"/>
                </a:solidFill>
              </a:rPr>
              <a:t>Systems and system models:</a:t>
            </a:r>
            <a:r>
              <a:rPr lang="en" sz="2700">
                <a:solidFill>
                  <a:schemeClr val="dk1"/>
                </a:solidFill>
              </a:rPr>
              <a:t> </a:t>
            </a:r>
            <a:r>
              <a:rPr lang="en" sz="2700"/>
              <a:t>Cells function together to support tissue function in a multicellular organism</a:t>
            </a:r>
            <a:endParaRPr sz="2700">
              <a:solidFill>
                <a:schemeClr val="dk1"/>
              </a:solidFill>
            </a:endParaRPr>
          </a:p>
          <a:p>
            <a:pPr indent="0" lvl="0" marL="381000" marR="381000" rtl="0" algn="l">
              <a:spcBef>
                <a:spcPts val="120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pic>
        <p:nvPicPr>
          <p:cNvPr id="1811" name="Google Shape;1811;p211"/>
          <p:cNvPicPr preferRelativeResize="0"/>
          <p:nvPr/>
        </p:nvPicPr>
        <p:blipFill>
          <a:blip r:embed="rId3">
            <a:alphaModFix/>
          </a:blip>
          <a:stretch>
            <a:fillRect/>
          </a:stretch>
        </p:blipFill>
        <p:spPr>
          <a:xfrm>
            <a:off x="535523" y="932014"/>
            <a:ext cx="1418825" cy="1859750"/>
          </a:xfrm>
          <a:prstGeom prst="rect">
            <a:avLst/>
          </a:prstGeom>
          <a:noFill/>
          <a:ln>
            <a:noFill/>
          </a:ln>
        </p:spPr>
      </p:pic>
      <p:pic>
        <p:nvPicPr>
          <p:cNvPr id="1812" name="Google Shape;1812;p211"/>
          <p:cNvPicPr preferRelativeResize="0"/>
          <p:nvPr/>
        </p:nvPicPr>
        <p:blipFill>
          <a:blip r:embed="rId4">
            <a:alphaModFix/>
          </a:blip>
          <a:stretch>
            <a:fillRect/>
          </a:stretch>
        </p:blipFill>
        <p:spPr>
          <a:xfrm>
            <a:off x="631873" y="2965350"/>
            <a:ext cx="1322475" cy="1785225"/>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6" name="Shape 1816"/>
        <p:cNvGrpSpPr/>
        <p:nvPr/>
      </p:nvGrpSpPr>
      <p:grpSpPr>
        <a:xfrm>
          <a:off x="0" y="0"/>
          <a:ext cx="0" cy="0"/>
          <a:chOff x="0" y="0"/>
          <a:chExt cx="0" cy="0"/>
        </a:xfrm>
      </p:grpSpPr>
      <p:pic>
        <p:nvPicPr>
          <p:cNvPr id="1817" name="Google Shape;1817;p212"/>
          <p:cNvPicPr preferRelativeResize="0"/>
          <p:nvPr/>
        </p:nvPicPr>
        <p:blipFill rotWithShape="1">
          <a:blip r:embed="rId3">
            <a:alphaModFix/>
          </a:blip>
          <a:srcRect b="48647" l="0" r="0" t="0"/>
          <a:stretch/>
        </p:blipFill>
        <p:spPr>
          <a:xfrm>
            <a:off x="160550" y="1056200"/>
            <a:ext cx="4125324" cy="3140249"/>
          </a:xfrm>
          <a:prstGeom prst="rect">
            <a:avLst/>
          </a:prstGeom>
          <a:noFill/>
          <a:ln>
            <a:noFill/>
          </a:ln>
        </p:spPr>
      </p:pic>
      <p:pic>
        <p:nvPicPr>
          <p:cNvPr id="1818" name="Google Shape;1818;p212"/>
          <p:cNvPicPr preferRelativeResize="0"/>
          <p:nvPr/>
        </p:nvPicPr>
        <p:blipFill rotWithShape="1">
          <a:blip r:embed="rId3">
            <a:alphaModFix/>
          </a:blip>
          <a:srcRect b="0" l="0" r="0" t="50512"/>
          <a:stretch/>
        </p:blipFill>
        <p:spPr>
          <a:xfrm>
            <a:off x="4155925" y="1088800"/>
            <a:ext cx="4515374" cy="3312243"/>
          </a:xfrm>
          <a:prstGeom prst="rect">
            <a:avLst/>
          </a:prstGeom>
          <a:noFill/>
          <a:ln>
            <a:noFill/>
          </a:ln>
        </p:spPr>
      </p:pic>
      <p:sp>
        <p:nvSpPr>
          <p:cNvPr id="1819" name="Google Shape;1819;p212"/>
          <p:cNvSpPr txBox="1"/>
          <p:nvPr/>
        </p:nvSpPr>
        <p:spPr>
          <a:xfrm>
            <a:off x="0" y="4702400"/>
            <a:ext cx="67635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u="sng">
                <a:solidFill>
                  <a:srgbClr val="1EAC4C"/>
                </a:solidFill>
                <a:hlinkClick r:id="rId4">
                  <a:extLst>
                    <a:ext uri="{A12FA001-AC4F-418D-AE19-62706E023703}">
                      <ahyp:hlinkClr val="tx"/>
                    </a:ext>
                  </a:extLst>
                </a:hlinkClick>
              </a:rPr>
              <a:t>https://book.bionumbers.org/wp-content/uploads/2014/07/000-f5-GeographyCells-12.png</a:t>
            </a:r>
            <a:endParaRPr sz="1200">
              <a:solidFill>
                <a:srgbClr val="1EAC4C"/>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3" name="Shape 1823"/>
        <p:cNvGrpSpPr/>
        <p:nvPr/>
      </p:nvGrpSpPr>
      <p:grpSpPr>
        <a:xfrm>
          <a:off x="0" y="0"/>
          <a:ext cx="0" cy="0"/>
          <a:chOff x="0" y="0"/>
          <a:chExt cx="0" cy="0"/>
        </a:xfrm>
      </p:grpSpPr>
      <p:sp>
        <p:nvSpPr>
          <p:cNvPr id="1824" name="Google Shape;1824;p213"/>
          <p:cNvSpPr txBox="1"/>
          <p:nvPr/>
        </p:nvSpPr>
        <p:spPr>
          <a:xfrm>
            <a:off x="2344025" y="1787400"/>
            <a:ext cx="6356400" cy="1568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None/>
            </a:pPr>
            <a:r>
              <a:rPr lang="en" sz="3500"/>
              <a:t>What is the value of exploring the idea with students that life is cellular?</a:t>
            </a:r>
            <a:endParaRPr sz="3500">
              <a:solidFill>
                <a:srgbClr val="000000"/>
              </a:solidFill>
            </a:endParaRPr>
          </a:p>
          <a:p>
            <a:pPr indent="0" lvl="0" marL="0" rtl="0" algn="l">
              <a:lnSpc>
                <a:spcPct val="90000"/>
              </a:lnSpc>
              <a:spcBef>
                <a:spcPts val="0"/>
              </a:spcBef>
              <a:spcAft>
                <a:spcPts val="0"/>
              </a:spcAft>
              <a:buNone/>
            </a:pPr>
            <a:r>
              <a:t/>
            </a:r>
            <a:endParaRPr b="1" sz="3500"/>
          </a:p>
        </p:txBody>
      </p:sp>
      <p:pic>
        <p:nvPicPr>
          <p:cNvPr descr="a red apple with a green leaf on it on a white background (provided by Tenor)" id="1825" name="Google Shape;1825;p213"/>
          <p:cNvPicPr preferRelativeResize="0"/>
          <p:nvPr/>
        </p:nvPicPr>
        <p:blipFill>
          <a:blip r:embed="rId3">
            <a:alphaModFix/>
          </a:blip>
          <a:stretch>
            <a:fillRect/>
          </a:stretch>
        </p:blipFill>
        <p:spPr>
          <a:xfrm>
            <a:off x="715453" y="1787400"/>
            <a:ext cx="1458100" cy="1482000"/>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9" name="Shape 1829"/>
        <p:cNvGrpSpPr/>
        <p:nvPr/>
      </p:nvGrpSpPr>
      <p:grpSpPr>
        <a:xfrm>
          <a:off x="0" y="0"/>
          <a:ext cx="0" cy="0"/>
          <a:chOff x="0" y="0"/>
          <a:chExt cx="0" cy="0"/>
        </a:xfrm>
      </p:grpSpPr>
      <p:pic>
        <p:nvPicPr>
          <p:cNvPr id="1830" name="Google Shape;1830;p214"/>
          <p:cNvPicPr preferRelativeResize="0"/>
          <p:nvPr/>
        </p:nvPicPr>
        <p:blipFill>
          <a:blip r:embed="rId3">
            <a:alphaModFix/>
          </a:blip>
          <a:stretch>
            <a:fillRect/>
          </a:stretch>
        </p:blipFill>
        <p:spPr>
          <a:xfrm>
            <a:off x="180825" y="158850"/>
            <a:ext cx="4900599" cy="4825800"/>
          </a:xfrm>
          <a:prstGeom prst="rect">
            <a:avLst/>
          </a:prstGeom>
          <a:noFill/>
          <a:ln>
            <a:noFill/>
          </a:ln>
        </p:spPr>
      </p:pic>
      <p:sp>
        <p:nvSpPr>
          <p:cNvPr id="1831" name="Google Shape;1831;p214"/>
          <p:cNvSpPr txBox="1"/>
          <p:nvPr/>
        </p:nvSpPr>
        <p:spPr>
          <a:xfrm>
            <a:off x="5817575" y="4666350"/>
            <a:ext cx="2515200" cy="31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u="sng">
                <a:solidFill>
                  <a:srgbClr val="1EAC4C"/>
                </a:solidFill>
                <a:hlinkClick r:id="rId4">
                  <a:extLst>
                    <a:ext uri="{A12FA001-AC4F-418D-AE19-62706E023703}">
                      <ahyp:hlinkClr val="tx"/>
                    </a:ext>
                  </a:extLst>
                </a:hlinkClick>
              </a:rPr>
              <a:t>book.bionumbers.org</a:t>
            </a:r>
            <a:endParaRPr>
              <a:solidFill>
                <a:srgbClr val="1EAC4C"/>
              </a:solidFill>
            </a:endParaRPr>
          </a:p>
        </p:txBody>
      </p:sp>
      <p:sp>
        <p:nvSpPr>
          <p:cNvPr id="1832" name="Google Shape;1832;p214"/>
          <p:cNvSpPr txBox="1"/>
          <p:nvPr>
            <p:ph type="title"/>
          </p:nvPr>
        </p:nvSpPr>
        <p:spPr>
          <a:xfrm>
            <a:off x="4499425" y="1948925"/>
            <a:ext cx="4017000" cy="25047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Implication of cell theory:</a:t>
            </a:r>
            <a:endParaRPr b="1"/>
          </a:p>
          <a:p>
            <a:pPr indent="0" lvl="0" marL="0" rtl="0" algn="l">
              <a:spcBef>
                <a:spcPts val="0"/>
              </a:spcBef>
              <a:spcAft>
                <a:spcPts val="0"/>
              </a:spcAft>
              <a:buNone/>
            </a:pPr>
            <a:r>
              <a:t/>
            </a:r>
            <a:endParaRPr/>
          </a:p>
          <a:p>
            <a:pPr indent="0" lvl="0" marL="0" rtl="0" algn="l">
              <a:spcBef>
                <a:spcPts val="0"/>
              </a:spcBef>
              <a:spcAft>
                <a:spcPts val="0"/>
              </a:spcAft>
              <a:buNone/>
            </a:pPr>
            <a:r>
              <a:rPr lang="en"/>
              <a:t>What inferences can I make about these cells, based on the fact that they are…cells..</a:t>
            </a:r>
            <a:endParaRPr>
              <a:latin typeface="Arial"/>
              <a:ea typeface="Arial"/>
              <a:cs typeface="Arial"/>
              <a:sym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6" name="Shape 1836"/>
        <p:cNvGrpSpPr/>
        <p:nvPr/>
      </p:nvGrpSpPr>
      <p:grpSpPr>
        <a:xfrm>
          <a:off x="0" y="0"/>
          <a:ext cx="0" cy="0"/>
          <a:chOff x="0" y="0"/>
          <a:chExt cx="0" cy="0"/>
        </a:xfrm>
      </p:grpSpPr>
      <p:pic>
        <p:nvPicPr>
          <p:cNvPr id="1837" name="Google Shape;1837;p215" title="Screenshot (1689).png"/>
          <p:cNvPicPr preferRelativeResize="0"/>
          <p:nvPr/>
        </p:nvPicPr>
        <p:blipFill rotWithShape="1">
          <a:blip r:embed="rId3">
            <a:alphaModFix/>
          </a:blip>
          <a:srcRect b="17638" l="14708" r="14785" t="28880"/>
          <a:stretch/>
        </p:blipFill>
        <p:spPr>
          <a:xfrm>
            <a:off x="0" y="0"/>
            <a:ext cx="9144000" cy="4335198"/>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1" name="Shape 1841"/>
        <p:cNvGrpSpPr/>
        <p:nvPr/>
      </p:nvGrpSpPr>
      <p:grpSpPr>
        <a:xfrm>
          <a:off x="0" y="0"/>
          <a:ext cx="0" cy="0"/>
          <a:chOff x="0" y="0"/>
          <a:chExt cx="0" cy="0"/>
        </a:xfrm>
      </p:grpSpPr>
      <p:sp>
        <p:nvSpPr>
          <p:cNvPr id="1842" name="Google Shape;1842;p216"/>
          <p:cNvSpPr txBox="1"/>
          <p:nvPr>
            <p:ph type="title"/>
          </p:nvPr>
        </p:nvSpPr>
        <p:spPr>
          <a:xfrm>
            <a:off x="239875" y="572975"/>
            <a:ext cx="8349000" cy="43152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b="1" lang="en"/>
              <a:t>Evidence-based inferences begins with OBSERVATION.</a:t>
            </a:r>
            <a:endParaRPr b="1"/>
          </a:p>
          <a:p>
            <a:pPr indent="0" lvl="0" marL="0" rtl="0" algn="l">
              <a:spcBef>
                <a:spcPts val="0"/>
              </a:spcBef>
              <a:spcAft>
                <a:spcPts val="0"/>
              </a:spcAft>
              <a:buNone/>
            </a:pPr>
            <a:r>
              <a:t/>
            </a:r>
            <a:endParaRPr/>
          </a:p>
          <a:p>
            <a:pPr indent="0" lvl="0" marL="0" rtl="0" algn="l">
              <a:spcBef>
                <a:spcPts val="0"/>
              </a:spcBef>
              <a:spcAft>
                <a:spcPts val="0"/>
              </a:spcAft>
              <a:buNone/>
            </a:pPr>
            <a:r>
              <a:rPr b="1" i="1" lang="en"/>
              <a:t>Description first…</a:t>
            </a:r>
            <a:endParaRPr b="1" i="1"/>
          </a:p>
          <a:p>
            <a:pPr indent="0" lvl="0" marL="0" rtl="0" algn="l">
              <a:spcBef>
                <a:spcPts val="0"/>
              </a:spcBef>
              <a:spcAft>
                <a:spcPts val="0"/>
              </a:spcAft>
              <a:buNone/>
            </a:pPr>
            <a:r>
              <a:t/>
            </a:r>
            <a:endParaRPr/>
          </a:p>
          <a:p>
            <a:pPr indent="0" lvl="0" marL="0" rtl="0" algn="l">
              <a:spcBef>
                <a:spcPts val="0"/>
              </a:spcBef>
              <a:spcAft>
                <a:spcPts val="0"/>
              </a:spcAft>
              <a:buNone/>
            </a:pPr>
            <a:r>
              <a:rPr lang="en"/>
              <a:t>What are the “Parts”? </a:t>
            </a:r>
            <a:endParaRPr/>
          </a:p>
          <a:p>
            <a:pPr indent="0" lvl="0" marL="0" rtl="0" algn="l">
              <a:spcBef>
                <a:spcPts val="0"/>
              </a:spcBef>
              <a:spcAft>
                <a:spcPts val="0"/>
              </a:spcAft>
              <a:buNone/>
            </a:pPr>
            <a:r>
              <a:t/>
            </a:r>
            <a:endParaRPr/>
          </a:p>
        </p:txBody>
      </p:sp>
      <p:pic>
        <p:nvPicPr>
          <p:cNvPr id="1843" name="Google Shape;1843;p216"/>
          <p:cNvPicPr preferRelativeResize="0"/>
          <p:nvPr/>
        </p:nvPicPr>
        <p:blipFill rotWithShape="1">
          <a:blip r:embed="rId3">
            <a:alphaModFix/>
          </a:blip>
          <a:srcRect b="0" l="5078" r="0" t="0"/>
          <a:stretch/>
        </p:blipFill>
        <p:spPr>
          <a:xfrm>
            <a:off x="3310625" y="1092300"/>
            <a:ext cx="4834248" cy="3757551"/>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7" name="Shape 1847"/>
        <p:cNvGrpSpPr/>
        <p:nvPr/>
      </p:nvGrpSpPr>
      <p:grpSpPr>
        <a:xfrm>
          <a:off x="0" y="0"/>
          <a:ext cx="0" cy="0"/>
          <a:chOff x="0" y="0"/>
          <a:chExt cx="0" cy="0"/>
        </a:xfrm>
      </p:grpSpPr>
      <p:pic>
        <p:nvPicPr>
          <p:cNvPr id="1848" name="Google Shape;1848;p217"/>
          <p:cNvPicPr preferRelativeResize="0"/>
          <p:nvPr/>
        </p:nvPicPr>
        <p:blipFill>
          <a:blip r:embed="rId3">
            <a:alphaModFix/>
          </a:blip>
          <a:stretch>
            <a:fillRect/>
          </a:stretch>
        </p:blipFill>
        <p:spPr>
          <a:xfrm>
            <a:off x="4572000" y="1528875"/>
            <a:ext cx="3998124" cy="3368425"/>
          </a:xfrm>
          <a:prstGeom prst="rect">
            <a:avLst/>
          </a:prstGeom>
          <a:noFill/>
          <a:ln>
            <a:noFill/>
          </a:ln>
        </p:spPr>
      </p:pic>
      <p:pic>
        <p:nvPicPr>
          <p:cNvPr id="1849" name="Google Shape;1849;p217"/>
          <p:cNvPicPr preferRelativeResize="0"/>
          <p:nvPr/>
        </p:nvPicPr>
        <p:blipFill rotWithShape="1">
          <a:blip r:embed="rId4">
            <a:alphaModFix/>
          </a:blip>
          <a:srcRect b="0" l="5078" r="0" t="0"/>
          <a:stretch/>
        </p:blipFill>
        <p:spPr>
          <a:xfrm>
            <a:off x="113425" y="1507925"/>
            <a:ext cx="4387523" cy="3410323"/>
          </a:xfrm>
          <a:prstGeom prst="rect">
            <a:avLst/>
          </a:prstGeom>
          <a:noFill/>
          <a:ln>
            <a:noFill/>
          </a:ln>
        </p:spPr>
      </p:pic>
      <p:sp>
        <p:nvSpPr>
          <p:cNvPr id="1850" name="Google Shape;1850;p217"/>
          <p:cNvSpPr txBox="1"/>
          <p:nvPr/>
        </p:nvSpPr>
        <p:spPr>
          <a:xfrm>
            <a:off x="1506125" y="239288"/>
            <a:ext cx="5797200" cy="99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Describe a time that you had to learn something that felt impossible.</a:t>
            </a:r>
            <a:endParaRPr sz="2100">
              <a:solidFill>
                <a:schemeClr val="dk1"/>
              </a:solidFill>
              <a:latin typeface="Calibri"/>
              <a:ea typeface="Calibri"/>
              <a:cs typeface="Calibri"/>
              <a:sym typeface="Calibri"/>
            </a:endParaRPr>
          </a:p>
        </p:txBody>
      </p:sp>
      <p:sp>
        <p:nvSpPr>
          <p:cNvPr id="1851" name="Google Shape;1851;p217"/>
          <p:cNvSpPr/>
          <p:nvPr/>
        </p:nvSpPr>
        <p:spPr>
          <a:xfrm>
            <a:off x="332576" y="405524"/>
            <a:ext cx="1126170" cy="548316"/>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043">
              <a:solidFill>
                <a:srgbClr val="272727"/>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5" name="Shape 1855"/>
        <p:cNvGrpSpPr/>
        <p:nvPr/>
      </p:nvGrpSpPr>
      <p:grpSpPr>
        <a:xfrm>
          <a:off x="0" y="0"/>
          <a:ext cx="0" cy="0"/>
          <a:chOff x="0" y="0"/>
          <a:chExt cx="0" cy="0"/>
        </a:xfrm>
      </p:grpSpPr>
      <p:pic>
        <p:nvPicPr>
          <p:cNvPr id="1856" name="Google Shape;1856;p218"/>
          <p:cNvPicPr preferRelativeResize="0"/>
          <p:nvPr/>
        </p:nvPicPr>
        <p:blipFill>
          <a:blip r:embed="rId3">
            <a:alphaModFix/>
          </a:blip>
          <a:stretch>
            <a:fillRect/>
          </a:stretch>
        </p:blipFill>
        <p:spPr>
          <a:xfrm>
            <a:off x="3013500" y="702437"/>
            <a:ext cx="5112675" cy="4307426"/>
          </a:xfrm>
          <a:prstGeom prst="rect">
            <a:avLst/>
          </a:prstGeom>
          <a:noFill/>
          <a:ln>
            <a:noFill/>
          </a:ln>
        </p:spPr>
      </p:pic>
      <p:sp>
        <p:nvSpPr>
          <p:cNvPr id="1857" name="Google Shape;1857;p218"/>
          <p:cNvSpPr txBox="1"/>
          <p:nvPr>
            <p:ph type="title"/>
          </p:nvPr>
        </p:nvSpPr>
        <p:spPr>
          <a:xfrm>
            <a:off x="70238" y="1776650"/>
            <a:ext cx="3000000" cy="2037900"/>
          </a:xfrm>
          <a:prstGeom prst="rect">
            <a:avLst/>
          </a:prstGeom>
        </p:spPr>
        <p:txBody>
          <a:bodyPr anchorCtr="0" anchor="t" bIns="34275" lIns="68575" spcFirstLastPara="1" rIns="68575" wrap="square" tIns="34275">
            <a:normAutofit fontScale="90000"/>
          </a:bodyPr>
          <a:lstStyle/>
          <a:p>
            <a:pPr indent="0" lvl="0" marL="0" rtl="0" algn="l">
              <a:spcBef>
                <a:spcPts val="0"/>
              </a:spcBef>
              <a:spcAft>
                <a:spcPts val="0"/>
              </a:spcAft>
              <a:buNone/>
            </a:pPr>
            <a:r>
              <a:rPr b="1" i="1" lang="en"/>
              <a:t>Describe </a:t>
            </a:r>
            <a:r>
              <a:rPr lang="en"/>
              <a:t>the cell.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Write down 2 or three things you notice.</a:t>
            </a:r>
            <a:endParaRPr/>
          </a:p>
        </p:txBody>
      </p:sp>
      <p:pic>
        <p:nvPicPr>
          <p:cNvPr id="1858" name="Google Shape;1858;p218"/>
          <p:cNvPicPr preferRelativeResize="0"/>
          <p:nvPr/>
        </p:nvPicPr>
        <p:blipFill rotWithShape="1">
          <a:blip r:embed="rId4">
            <a:alphaModFix/>
          </a:blip>
          <a:srcRect b="39007" l="15745" r="60606" t="15462"/>
          <a:stretch/>
        </p:blipFill>
        <p:spPr>
          <a:xfrm>
            <a:off x="764499" y="226550"/>
            <a:ext cx="1288248" cy="1550100"/>
          </a:xfrm>
          <a:prstGeom prst="rect">
            <a:avLst/>
          </a:prstGeom>
          <a:noFill/>
          <a:ln>
            <a:noFill/>
          </a:ln>
        </p:spPr>
      </p:pic>
      <p:cxnSp>
        <p:nvCxnSpPr>
          <p:cNvPr id="1859" name="Google Shape;1859;p218"/>
          <p:cNvCxnSpPr/>
          <p:nvPr/>
        </p:nvCxnSpPr>
        <p:spPr>
          <a:xfrm>
            <a:off x="2952975" y="66575"/>
            <a:ext cx="0" cy="5107200"/>
          </a:xfrm>
          <a:prstGeom prst="straightConnector1">
            <a:avLst/>
          </a:prstGeom>
          <a:noFill/>
          <a:ln cap="flat" cmpd="sng" w="28575">
            <a:solidFill>
              <a:schemeClr val="dk2"/>
            </a:solidFill>
            <a:prstDash val="solid"/>
            <a:round/>
            <a:headEnd len="med" w="med" type="none"/>
            <a:tailEnd len="med" w="med" type="none"/>
          </a:ln>
        </p:spPr>
      </p:cxnSp>
      <p:pic>
        <p:nvPicPr>
          <p:cNvPr id="1860" name="Google Shape;1860;p218"/>
          <p:cNvPicPr preferRelativeResize="0"/>
          <p:nvPr/>
        </p:nvPicPr>
        <p:blipFill rotWithShape="1">
          <a:blip r:embed="rId5">
            <a:alphaModFix/>
          </a:blip>
          <a:srcRect b="8747" l="4816" r="0" t="23397"/>
          <a:stretch/>
        </p:blipFill>
        <p:spPr>
          <a:xfrm>
            <a:off x="164975" y="3497100"/>
            <a:ext cx="2582001" cy="1472600"/>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64" name="Shape 1864"/>
        <p:cNvGrpSpPr/>
        <p:nvPr/>
      </p:nvGrpSpPr>
      <p:grpSpPr>
        <a:xfrm>
          <a:off x="0" y="0"/>
          <a:ext cx="0" cy="0"/>
          <a:chOff x="0" y="0"/>
          <a:chExt cx="0" cy="0"/>
        </a:xfrm>
      </p:grpSpPr>
      <p:sp>
        <p:nvSpPr>
          <p:cNvPr id="1865" name="Google Shape;1865;p219"/>
          <p:cNvSpPr txBox="1"/>
          <p:nvPr>
            <p:ph type="title"/>
          </p:nvPr>
        </p:nvSpPr>
        <p:spPr>
          <a:xfrm>
            <a:off x="707065" y="220847"/>
            <a:ext cx="76503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Harvard Project Zero:  Visible thinking</a:t>
            </a:r>
            <a:endParaRPr/>
          </a:p>
        </p:txBody>
      </p:sp>
      <p:sp>
        <p:nvSpPr>
          <p:cNvPr id="1866" name="Google Shape;1866;p219"/>
          <p:cNvSpPr txBox="1"/>
          <p:nvPr/>
        </p:nvSpPr>
        <p:spPr>
          <a:xfrm>
            <a:off x="398350" y="732050"/>
            <a:ext cx="7473300" cy="3840300"/>
          </a:xfrm>
          <a:prstGeom prst="rect">
            <a:avLst/>
          </a:prstGeom>
          <a:noFill/>
          <a:ln>
            <a:noFill/>
          </a:ln>
        </p:spPr>
        <p:txBody>
          <a:bodyPr anchorCtr="0" anchor="t" bIns="91425" lIns="91425" spcFirstLastPara="1" rIns="91425" wrap="square" tIns="91425">
            <a:spAutoFit/>
          </a:bodyPr>
          <a:lstStyle/>
          <a:p>
            <a:pPr indent="-349250" lvl="0" marL="749300" rtl="0" algn="l">
              <a:lnSpc>
                <a:spcPct val="115000"/>
              </a:lnSpc>
              <a:spcBef>
                <a:spcPts val="0"/>
              </a:spcBef>
              <a:spcAft>
                <a:spcPts val="0"/>
              </a:spcAft>
              <a:buClr>
                <a:srgbClr val="222222"/>
              </a:buClr>
              <a:buSzPts val="1900"/>
              <a:buChar char="●"/>
            </a:pPr>
            <a:r>
              <a:rPr lang="en" sz="1900">
                <a:solidFill>
                  <a:srgbClr val="222222"/>
                </a:solidFill>
              </a:rPr>
              <a:t>What are its </a:t>
            </a:r>
            <a:r>
              <a:rPr b="1" lang="en" sz="1900">
                <a:solidFill>
                  <a:srgbClr val="222222"/>
                </a:solidFill>
              </a:rPr>
              <a:t>parts</a:t>
            </a:r>
            <a:r>
              <a:rPr lang="en" sz="1900">
                <a:solidFill>
                  <a:srgbClr val="222222"/>
                </a:solidFill>
              </a:rPr>
              <a:t>? </a:t>
            </a:r>
            <a:endParaRPr sz="1900">
              <a:solidFill>
                <a:srgbClr val="222222"/>
              </a:solidFill>
            </a:endParaRPr>
          </a:p>
          <a:p>
            <a:pPr indent="-349250" lvl="1" marL="1498600" rtl="0" algn="l">
              <a:lnSpc>
                <a:spcPct val="115000"/>
              </a:lnSpc>
              <a:spcBef>
                <a:spcPts val="0"/>
              </a:spcBef>
              <a:spcAft>
                <a:spcPts val="0"/>
              </a:spcAft>
              <a:buClr>
                <a:srgbClr val="222222"/>
              </a:buClr>
              <a:buSzPts val="1900"/>
              <a:buChar char="○"/>
            </a:pPr>
            <a:r>
              <a:rPr lang="en" sz="1900">
                <a:solidFill>
                  <a:srgbClr val="222222"/>
                </a:solidFill>
              </a:rPr>
              <a:t>What are its pieces or components?</a:t>
            </a:r>
            <a:endParaRPr sz="1900">
              <a:solidFill>
                <a:srgbClr val="222222"/>
              </a:solidFill>
            </a:endParaRPr>
          </a:p>
          <a:p>
            <a:pPr indent="-349250" lvl="0" marL="749300" rtl="0" algn="l">
              <a:lnSpc>
                <a:spcPct val="115000"/>
              </a:lnSpc>
              <a:spcBef>
                <a:spcPts val="0"/>
              </a:spcBef>
              <a:spcAft>
                <a:spcPts val="0"/>
              </a:spcAft>
              <a:buClr>
                <a:srgbClr val="222222"/>
              </a:buClr>
              <a:buSzPts val="1900"/>
              <a:buChar char="●"/>
            </a:pPr>
            <a:r>
              <a:rPr lang="en" sz="1900">
                <a:solidFill>
                  <a:srgbClr val="222222"/>
                </a:solidFill>
              </a:rPr>
              <a:t>What are the </a:t>
            </a:r>
            <a:r>
              <a:rPr b="1" lang="en" sz="1900">
                <a:solidFill>
                  <a:srgbClr val="222222"/>
                </a:solidFill>
              </a:rPr>
              <a:t>purposes</a:t>
            </a:r>
            <a:r>
              <a:rPr lang="en" sz="1900">
                <a:solidFill>
                  <a:srgbClr val="222222"/>
                </a:solidFill>
              </a:rPr>
              <a:t>?</a:t>
            </a:r>
            <a:endParaRPr sz="1900">
              <a:solidFill>
                <a:srgbClr val="222222"/>
              </a:solidFill>
            </a:endParaRPr>
          </a:p>
          <a:p>
            <a:pPr indent="-349250" lvl="1" marL="1498600" rtl="0" algn="l">
              <a:lnSpc>
                <a:spcPct val="115000"/>
              </a:lnSpc>
              <a:spcBef>
                <a:spcPts val="0"/>
              </a:spcBef>
              <a:spcAft>
                <a:spcPts val="0"/>
              </a:spcAft>
              <a:buClr>
                <a:srgbClr val="222222"/>
              </a:buClr>
              <a:buSzPts val="1900"/>
              <a:buChar char="○"/>
            </a:pPr>
            <a:r>
              <a:rPr lang="en" sz="1900">
                <a:solidFill>
                  <a:srgbClr val="222222"/>
                </a:solidFill>
              </a:rPr>
              <a:t>What are its purposes of each of these parts?</a:t>
            </a:r>
            <a:endParaRPr sz="1900">
              <a:solidFill>
                <a:srgbClr val="222222"/>
              </a:solidFill>
            </a:endParaRPr>
          </a:p>
          <a:p>
            <a:pPr indent="-349250" lvl="0" marL="749300" rtl="0" algn="l">
              <a:lnSpc>
                <a:spcPct val="115000"/>
              </a:lnSpc>
              <a:spcBef>
                <a:spcPts val="0"/>
              </a:spcBef>
              <a:spcAft>
                <a:spcPts val="0"/>
              </a:spcAft>
              <a:buClr>
                <a:srgbClr val="222222"/>
              </a:buClr>
              <a:buSzPts val="1900"/>
              <a:buChar char="●"/>
            </a:pPr>
            <a:r>
              <a:rPr lang="en" sz="1900">
                <a:solidFill>
                  <a:srgbClr val="222222"/>
                </a:solidFill>
              </a:rPr>
              <a:t>What are its </a:t>
            </a:r>
            <a:r>
              <a:rPr b="1" lang="en" sz="1900">
                <a:solidFill>
                  <a:srgbClr val="222222"/>
                </a:solidFill>
              </a:rPr>
              <a:t>complexities</a:t>
            </a:r>
            <a:r>
              <a:rPr lang="en" sz="1900">
                <a:solidFill>
                  <a:srgbClr val="222222"/>
                </a:solidFill>
              </a:rPr>
              <a:t>?</a:t>
            </a:r>
            <a:endParaRPr sz="1900">
              <a:solidFill>
                <a:srgbClr val="222222"/>
              </a:solidFill>
            </a:endParaRPr>
          </a:p>
          <a:p>
            <a:pPr indent="-349250" lvl="1" marL="1498600" rtl="0" algn="l">
              <a:lnSpc>
                <a:spcPct val="115000"/>
              </a:lnSpc>
              <a:spcBef>
                <a:spcPts val="0"/>
              </a:spcBef>
              <a:spcAft>
                <a:spcPts val="0"/>
              </a:spcAft>
              <a:buClr>
                <a:srgbClr val="222222"/>
              </a:buClr>
              <a:buSzPts val="1900"/>
              <a:buChar char="○"/>
            </a:pPr>
            <a:r>
              <a:rPr lang="en" sz="1900">
                <a:solidFill>
                  <a:srgbClr val="222222"/>
                </a:solidFill>
              </a:rPr>
              <a:t>How is it complicated in its parts and purposes? </a:t>
            </a:r>
            <a:endParaRPr sz="1900">
              <a:solidFill>
                <a:srgbClr val="222222"/>
              </a:solidFill>
            </a:endParaRPr>
          </a:p>
          <a:p>
            <a:pPr indent="-349250" lvl="1" marL="1498600" rtl="0" algn="l">
              <a:lnSpc>
                <a:spcPct val="115000"/>
              </a:lnSpc>
              <a:spcBef>
                <a:spcPts val="0"/>
              </a:spcBef>
              <a:spcAft>
                <a:spcPts val="0"/>
              </a:spcAft>
              <a:buClr>
                <a:srgbClr val="222222"/>
              </a:buClr>
              <a:buSzPts val="1900"/>
              <a:buChar char="○"/>
            </a:pPr>
            <a:r>
              <a:rPr lang="en" sz="1900">
                <a:solidFill>
                  <a:srgbClr val="222222"/>
                </a:solidFill>
              </a:rPr>
              <a:t>Cell processes involve interactions between compartments and the outside world… which are happen because of proteins.</a:t>
            </a:r>
            <a:endParaRPr sz="1900">
              <a:solidFill>
                <a:srgbClr val="222222"/>
              </a:solidFill>
            </a:endParaRPr>
          </a:p>
          <a:p>
            <a:pPr indent="-349250" lvl="1" marL="1498600" rtl="0" algn="l">
              <a:lnSpc>
                <a:spcPct val="115000"/>
              </a:lnSpc>
              <a:spcBef>
                <a:spcPts val="0"/>
              </a:spcBef>
              <a:spcAft>
                <a:spcPts val="0"/>
              </a:spcAft>
              <a:buClr>
                <a:srgbClr val="222222"/>
              </a:buClr>
              <a:buSzPts val="1900"/>
              <a:buChar char="○"/>
            </a:pPr>
            <a:r>
              <a:rPr lang="en" sz="1900">
                <a:solidFill>
                  <a:srgbClr val="222222"/>
                </a:solidFill>
              </a:rPr>
              <a:t>Complexity means going deeper to explore HOW and WHY those interactions occur.</a:t>
            </a:r>
            <a:endParaRPr sz="1900">
              <a:solidFill>
                <a:srgbClr val="222222"/>
              </a:solidFill>
            </a:endParaRPr>
          </a:p>
        </p:txBody>
      </p:sp>
      <p:pic>
        <p:nvPicPr>
          <p:cNvPr id="1867" name="Google Shape;1867;p219"/>
          <p:cNvPicPr preferRelativeResize="0"/>
          <p:nvPr/>
        </p:nvPicPr>
        <p:blipFill>
          <a:blip r:embed="rId3">
            <a:alphaModFix/>
          </a:blip>
          <a:stretch>
            <a:fillRect/>
          </a:stretch>
        </p:blipFill>
        <p:spPr>
          <a:xfrm>
            <a:off x="152175" y="3647953"/>
            <a:ext cx="1410775" cy="7381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139"/>
          <p:cNvSpPr txBox="1"/>
          <p:nvPr>
            <p:ph type="title"/>
          </p:nvPr>
        </p:nvSpPr>
        <p:spPr>
          <a:xfrm>
            <a:off x="591850" y="41300"/>
            <a:ext cx="8128800" cy="973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3D Molecular Designs Staff</a:t>
            </a:r>
            <a:endParaRPr/>
          </a:p>
        </p:txBody>
      </p:sp>
      <p:pic>
        <p:nvPicPr>
          <p:cNvPr id="701" name="Google Shape;701;p139"/>
          <p:cNvPicPr preferRelativeResize="0"/>
          <p:nvPr/>
        </p:nvPicPr>
        <p:blipFill>
          <a:blip r:embed="rId3">
            <a:alphaModFix/>
          </a:blip>
          <a:stretch>
            <a:fillRect/>
          </a:stretch>
        </p:blipFill>
        <p:spPr>
          <a:xfrm>
            <a:off x="845500" y="768413"/>
            <a:ext cx="2247900" cy="2809875"/>
          </a:xfrm>
          <a:prstGeom prst="rect">
            <a:avLst/>
          </a:prstGeom>
          <a:noFill/>
          <a:ln>
            <a:noFill/>
          </a:ln>
        </p:spPr>
      </p:pic>
      <p:pic>
        <p:nvPicPr>
          <p:cNvPr id="702" name="Google Shape;702;p139"/>
          <p:cNvPicPr preferRelativeResize="0"/>
          <p:nvPr/>
        </p:nvPicPr>
        <p:blipFill>
          <a:blip r:embed="rId4">
            <a:alphaModFix/>
          </a:blip>
          <a:stretch>
            <a:fillRect/>
          </a:stretch>
        </p:blipFill>
        <p:spPr>
          <a:xfrm>
            <a:off x="3702013" y="769175"/>
            <a:ext cx="2247900" cy="2808373"/>
          </a:xfrm>
          <a:prstGeom prst="rect">
            <a:avLst/>
          </a:prstGeom>
          <a:noFill/>
          <a:ln>
            <a:noFill/>
          </a:ln>
        </p:spPr>
      </p:pic>
      <p:sp>
        <p:nvSpPr>
          <p:cNvPr id="703" name="Google Shape;703;p139"/>
          <p:cNvSpPr txBox="1"/>
          <p:nvPr/>
        </p:nvSpPr>
        <p:spPr>
          <a:xfrm>
            <a:off x="845475" y="3658125"/>
            <a:ext cx="2247975" cy="11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Kris Herman</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Education Relations Manager</a:t>
            </a:r>
            <a:endParaRPr b="1" sz="1900">
              <a:solidFill>
                <a:schemeClr val="accent1"/>
              </a:solidFill>
              <a:latin typeface="Calibri"/>
              <a:ea typeface="Calibri"/>
              <a:cs typeface="Calibri"/>
              <a:sym typeface="Calibri"/>
            </a:endParaRPr>
          </a:p>
        </p:txBody>
      </p:sp>
      <p:sp>
        <p:nvSpPr>
          <p:cNvPr id="704" name="Google Shape;704;p139"/>
          <p:cNvSpPr txBox="1"/>
          <p:nvPr/>
        </p:nvSpPr>
        <p:spPr>
          <a:xfrm>
            <a:off x="3702025" y="3658125"/>
            <a:ext cx="2247975" cy="1419975"/>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Lauren Koepsel</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Marketing Communications Manager</a:t>
            </a:r>
            <a:endParaRPr b="1" sz="1900">
              <a:solidFill>
                <a:schemeClr val="accent1"/>
              </a:solidFill>
              <a:latin typeface="Calibri"/>
              <a:ea typeface="Calibri"/>
              <a:cs typeface="Calibri"/>
              <a:sym typeface="Calibri"/>
            </a:endParaRPr>
          </a:p>
        </p:txBody>
      </p:sp>
      <p:sp>
        <p:nvSpPr>
          <p:cNvPr id="705" name="Google Shape;705;p139"/>
          <p:cNvSpPr txBox="1"/>
          <p:nvPr/>
        </p:nvSpPr>
        <p:spPr>
          <a:xfrm>
            <a:off x="6558575" y="3658125"/>
            <a:ext cx="2247900" cy="113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2"/>
                </a:solidFill>
                <a:latin typeface="Calibri"/>
                <a:ea typeface="Calibri"/>
                <a:cs typeface="Calibri"/>
                <a:sym typeface="Calibri"/>
              </a:rPr>
              <a:t>Mark Holzer</a:t>
            </a:r>
            <a:endParaRPr sz="2400">
              <a:solidFill>
                <a:schemeClr val="dk2"/>
              </a:solidFill>
              <a:latin typeface="Calibri"/>
              <a:ea typeface="Calibri"/>
              <a:cs typeface="Calibri"/>
              <a:sym typeface="Calibri"/>
            </a:endParaRPr>
          </a:p>
          <a:p>
            <a:pPr indent="0" lvl="0" marL="0" rtl="0" algn="l">
              <a:spcBef>
                <a:spcPts val="0"/>
              </a:spcBef>
              <a:spcAft>
                <a:spcPts val="0"/>
              </a:spcAft>
              <a:buNone/>
            </a:pPr>
            <a:r>
              <a:rPr b="1" lang="en" sz="1900">
                <a:solidFill>
                  <a:schemeClr val="accent1"/>
                </a:solidFill>
                <a:latin typeface="Calibri"/>
                <a:ea typeface="Calibri"/>
                <a:cs typeface="Calibri"/>
                <a:sym typeface="Calibri"/>
              </a:rPr>
              <a:t>Director of Material Development</a:t>
            </a:r>
            <a:endParaRPr b="1" sz="1900">
              <a:solidFill>
                <a:schemeClr val="accent1"/>
              </a:solidFill>
              <a:latin typeface="Calibri"/>
              <a:ea typeface="Calibri"/>
              <a:cs typeface="Calibri"/>
              <a:sym typeface="Calibri"/>
            </a:endParaRPr>
          </a:p>
        </p:txBody>
      </p:sp>
      <p:pic>
        <p:nvPicPr>
          <p:cNvPr id="706" name="Google Shape;706;p139"/>
          <p:cNvPicPr preferRelativeResize="0"/>
          <p:nvPr/>
        </p:nvPicPr>
        <p:blipFill>
          <a:blip r:embed="rId5">
            <a:alphaModFix/>
          </a:blip>
          <a:stretch>
            <a:fillRect/>
          </a:stretch>
        </p:blipFill>
        <p:spPr>
          <a:xfrm>
            <a:off x="6472750" y="768425"/>
            <a:ext cx="2247900" cy="2809887"/>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1" name="Shape 1871"/>
        <p:cNvGrpSpPr/>
        <p:nvPr/>
      </p:nvGrpSpPr>
      <p:grpSpPr>
        <a:xfrm>
          <a:off x="0" y="0"/>
          <a:ext cx="0" cy="0"/>
          <a:chOff x="0" y="0"/>
          <a:chExt cx="0" cy="0"/>
        </a:xfrm>
      </p:grpSpPr>
      <p:sp>
        <p:nvSpPr>
          <p:cNvPr id="1872" name="Google Shape;1872;p220"/>
          <p:cNvSpPr txBox="1"/>
          <p:nvPr>
            <p:ph idx="12" type="sldNum"/>
          </p:nvPr>
        </p:nvSpPr>
        <p:spPr>
          <a:xfrm>
            <a:off x="8701958" y="4724530"/>
            <a:ext cx="328200" cy="2739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Clr>
                <a:srgbClr val="000000"/>
              </a:buClr>
              <a:buSzPts val="900"/>
              <a:buFont typeface="Arial"/>
              <a:buNone/>
            </a:pPr>
            <a:fld id="{00000000-1234-1234-1234-123412341234}" type="slidenum">
              <a:rPr lang="en"/>
              <a:t>‹#›</a:t>
            </a:fld>
            <a:endParaRPr/>
          </a:p>
        </p:txBody>
      </p:sp>
      <p:sp>
        <p:nvSpPr>
          <p:cNvPr id="1873" name="Google Shape;1873;p220"/>
          <p:cNvSpPr txBox="1"/>
          <p:nvPr>
            <p:ph type="title"/>
          </p:nvPr>
        </p:nvSpPr>
        <p:spPr>
          <a:xfrm>
            <a:off x="370807" y="784700"/>
            <a:ext cx="1723200" cy="4083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2400"/>
              <a:buFont typeface="Arial"/>
              <a:buNone/>
            </a:pPr>
            <a:r>
              <a:rPr lang="en"/>
              <a:t>Let’s Play!!</a:t>
            </a:r>
            <a:endParaRPr/>
          </a:p>
        </p:txBody>
      </p:sp>
      <p:sp>
        <p:nvSpPr>
          <p:cNvPr id="1874" name="Google Shape;1874;p220"/>
          <p:cNvSpPr txBox="1"/>
          <p:nvPr>
            <p:ph idx="1" type="body"/>
          </p:nvPr>
        </p:nvSpPr>
        <p:spPr>
          <a:xfrm>
            <a:off x="240925" y="1212274"/>
            <a:ext cx="3635700" cy="528600"/>
          </a:xfrm>
          <a:prstGeom prst="rect">
            <a:avLst/>
          </a:prstGeom>
          <a:noFill/>
          <a:ln>
            <a:noFill/>
          </a:ln>
        </p:spPr>
        <p:txBody>
          <a:bodyPr anchorCtr="0" anchor="t" bIns="34275" lIns="68575" spcFirstLastPara="1" rIns="68575" wrap="square" tIns="34275">
            <a:normAutofit/>
          </a:bodyPr>
          <a:lstStyle/>
          <a:p>
            <a:pPr indent="0" lvl="0" marL="139700" rtl="0" algn="l">
              <a:lnSpc>
                <a:spcPct val="100000"/>
              </a:lnSpc>
              <a:spcBef>
                <a:spcPts val="0"/>
              </a:spcBef>
              <a:spcAft>
                <a:spcPts val="0"/>
              </a:spcAft>
              <a:buClr>
                <a:schemeClr val="dk1"/>
              </a:buClr>
              <a:buSzPts val="2100"/>
              <a:buNone/>
            </a:pPr>
            <a:r>
              <a:rPr lang="en"/>
              <a:t>Share your observations!</a:t>
            </a:r>
            <a:endParaRPr/>
          </a:p>
        </p:txBody>
      </p:sp>
      <p:pic>
        <p:nvPicPr>
          <p:cNvPr descr="A yellow circle with white and grey circles&#10;&#10;AI-generated content may be incorrect." id="1875" name="Google Shape;1875;p220"/>
          <p:cNvPicPr preferRelativeResize="0"/>
          <p:nvPr/>
        </p:nvPicPr>
        <p:blipFill rotWithShape="1">
          <a:blip r:embed="rId3">
            <a:alphaModFix/>
          </a:blip>
          <a:srcRect b="0" l="0" r="0" t="0"/>
          <a:stretch/>
        </p:blipFill>
        <p:spPr>
          <a:xfrm>
            <a:off x="3439655" y="2387924"/>
            <a:ext cx="803499" cy="803499"/>
          </a:xfrm>
          <a:prstGeom prst="rect">
            <a:avLst/>
          </a:prstGeom>
          <a:noFill/>
          <a:ln>
            <a:noFill/>
          </a:ln>
        </p:spPr>
      </p:pic>
      <p:pic>
        <p:nvPicPr>
          <p:cNvPr id="1876" name="Google Shape;1876;p220"/>
          <p:cNvPicPr preferRelativeResize="0"/>
          <p:nvPr/>
        </p:nvPicPr>
        <p:blipFill rotWithShape="1">
          <a:blip r:embed="rId4">
            <a:alphaModFix/>
          </a:blip>
          <a:srcRect b="0" l="0" r="0" t="0"/>
          <a:stretch/>
        </p:blipFill>
        <p:spPr>
          <a:xfrm rot="1599443">
            <a:off x="4590089" y="1518886"/>
            <a:ext cx="257888" cy="2267877"/>
          </a:xfrm>
          <a:prstGeom prst="rect">
            <a:avLst/>
          </a:prstGeom>
          <a:noFill/>
          <a:ln>
            <a:noFill/>
          </a:ln>
        </p:spPr>
      </p:pic>
      <p:pic>
        <p:nvPicPr>
          <p:cNvPr descr="A yellow circles on a black background&#10;&#10;AI-generated content may be incorrect." id="1877" name="Google Shape;1877;p220"/>
          <p:cNvPicPr preferRelativeResize="0"/>
          <p:nvPr/>
        </p:nvPicPr>
        <p:blipFill rotWithShape="1">
          <a:blip r:embed="rId5">
            <a:alphaModFix/>
          </a:blip>
          <a:srcRect b="0" l="0" r="0" t="0"/>
          <a:stretch/>
        </p:blipFill>
        <p:spPr>
          <a:xfrm rot="-7397681">
            <a:off x="3093597" y="1622491"/>
            <a:ext cx="451849" cy="1447669"/>
          </a:xfrm>
          <a:prstGeom prst="rect">
            <a:avLst/>
          </a:prstGeom>
          <a:noFill/>
          <a:ln>
            <a:noFill/>
          </a:ln>
        </p:spPr>
      </p:pic>
      <p:pic>
        <p:nvPicPr>
          <p:cNvPr descr="A green and yellow circle with a black background&#10;&#10;AI-generated content may be incorrect." id="1878" name="Google Shape;1878;p220"/>
          <p:cNvPicPr preferRelativeResize="0"/>
          <p:nvPr/>
        </p:nvPicPr>
        <p:blipFill rotWithShape="1">
          <a:blip r:embed="rId6">
            <a:alphaModFix/>
          </a:blip>
          <a:srcRect b="0" l="0" r="0" t="0"/>
          <a:stretch/>
        </p:blipFill>
        <p:spPr>
          <a:xfrm rot="2485985">
            <a:off x="6793586" y="3188877"/>
            <a:ext cx="1704875" cy="1174519"/>
          </a:xfrm>
          <a:prstGeom prst="rect">
            <a:avLst/>
          </a:prstGeom>
          <a:noFill/>
          <a:ln>
            <a:noFill/>
          </a:ln>
        </p:spPr>
      </p:pic>
      <p:pic>
        <p:nvPicPr>
          <p:cNvPr descr="A maze with yellow beads&#10;&#10;AI-generated content may be incorrect." id="1879" name="Google Shape;1879;p220"/>
          <p:cNvPicPr preferRelativeResize="0"/>
          <p:nvPr/>
        </p:nvPicPr>
        <p:blipFill rotWithShape="1">
          <a:blip r:embed="rId7">
            <a:alphaModFix/>
          </a:blip>
          <a:srcRect b="0" l="0" r="0" t="0"/>
          <a:stretch/>
        </p:blipFill>
        <p:spPr>
          <a:xfrm rot="-2423671">
            <a:off x="5019365" y="1813540"/>
            <a:ext cx="1704874" cy="1174519"/>
          </a:xfrm>
          <a:prstGeom prst="rect">
            <a:avLst/>
          </a:prstGeom>
          <a:noFill/>
          <a:ln>
            <a:noFill/>
          </a:ln>
        </p:spPr>
      </p:pic>
      <p:pic>
        <p:nvPicPr>
          <p:cNvPr descr="A blue and yellow dotted shape&#10;&#10;AI-generated content may be incorrect." id="1880" name="Google Shape;1880;p220"/>
          <p:cNvPicPr preferRelativeResize="0"/>
          <p:nvPr/>
        </p:nvPicPr>
        <p:blipFill rotWithShape="1">
          <a:blip r:embed="rId8">
            <a:alphaModFix/>
          </a:blip>
          <a:srcRect b="0" l="0" r="0" t="0"/>
          <a:stretch/>
        </p:blipFill>
        <p:spPr>
          <a:xfrm rot="3853358">
            <a:off x="5064893" y="3006918"/>
            <a:ext cx="1613828" cy="1753811"/>
          </a:xfrm>
          <a:prstGeom prst="rect">
            <a:avLst/>
          </a:prstGeom>
          <a:noFill/>
          <a:ln>
            <a:noFill/>
          </a:ln>
        </p:spPr>
      </p:pic>
      <p:pic>
        <p:nvPicPr>
          <p:cNvPr descr="A yellow and blue beads&#10;&#10;AI-generated content may be incorrect." id="1881" name="Google Shape;1881;p220"/>
          <p:cNvPicPr preferRelativeResize="0"/>
          <p:nvPr/>
        </p:nvPicPr>
        <p:blipFill rotWithShape="1">
          <a:blip r:embed="rId9">
            <a:alphaModFix/>
          </a:blip>
          <a:srcRect b="0" l="0" r="0" t="0"/>
          <a:stretch/>
        </p:blipFill>
        <p:spPr>
          <a:xfrm>
            <a:off x="2252113" y="3126506"/>
            <a:ext cx="1367456" cy="1514647"/>
          </a:xfrm>
          <a:prstGeom prst="rect">
            <a:avLst/>
          </a:prstGeom>
          <a:noFill/>
          <a:ln>
            <a:noFill/>
          </a:ln>
        </p:spPr>
      </p:pic>
      <p:pic>
        <p:nvPicPr>
          <p:cNvPr id="1882" name="Google Shape;1882;p220"/>
          <p:cNvPicPr preferRelativeResize="0"/>
          <p:nvPr/>
        </p:nvPicPr>
        <p:blipFill rotWithShape="1">
          <a:blip r:embed="rId4">
            <a:alphaModFix/>
          </a:blip>
          <a:srcRect b="0" l="0" r="0" t="0"/>
          <a:stretch/>
        </p:blipFill>
        <p:spPr>
          <a:xfrm rot="-3796982">
            <a:off x="3932958" y="1230"/>
            <a:ext cx="257888" cy="2267878"/>
          </a:xfrm>
          <a:prstGeom prst="rect">
            <a:avLst/>
          </a:prstGeom>
          <a:noFill/>
          <a:ln>
            <a:noFill/>
          </a:ln>
        </p:spPr>
      </p:pic>
      <p:pic>
        <p:nvPicPr>
          <p:cNvPr descr="A yellow circles on a black background&#10;&#10;AI-generated content may be incorrect." id="1883" name="Google Shape;1883;p220"/>
          <p:cNvPicPr preferRelativeResize="0"/>
          <p:nvPr/>
        </p:nvPicPr>
        <p:blipFill rotWithShape="1">
          <a:blip r:embed="rId5">
            <a:alphaModFix/>
          </a:blip>
          <a:srcRect b="0" l="0" r="0" t="0"/>
          <a:stretch/>
        </p:blipFill>
        <p:spPr>
          <a:xfrm rot="8099997">
            <a:off x="4069859" y="3504860"/>
            <a:ext cx="451850" cy="1447669"/>
          </a:xfrm>
          <a:prstGeom prst="rect">
            <a:avLst/>
          </a:prstGeom>
          <a:noFill/>
          <a:ln>
            <a:noFill/>
          </a:ln>
        </p:spPr>
      </p:pic>
      <p:pic>
        <p:nvPicPr>
          <p:cNvPr descr="A yellow circles on a black background&#10;&#10;AI-generated content may be incorrect." id="1884" name="Google Shape;1884;p220"/>
          <p:cNvPicPr preferRelativeResize="0"/>
          <p:nvPr/>
        </p:nvPicPr>
        <p:blipFill rotWithShape="1">
          <a:blip r:embed="rId5">
            <a:alphaModFix/>
          </a:blip>
          <a:srcRect b="0" l="0" r="0" t="0"/>
          <a:stretch/>
        </p:blipFill>
        <p:spPr>
          <a:xfrm rot="3936920">
            <a:off x="994785" y="3504860"/>
            <a:ext cx="451849" cy="1447668"/>
          </a:xfrm>
          <a:prstGeom prst="rect">
            <a:avLst/>
          </a:prstGeom>
          <a:noFill/>
          <a:ln>
            <a:noFill/>
          </a:ln>
        </p:spPr>
      </p:pic>
      <p:pic>
        <p:nvPicPr>
          <p:cNvPr id="1885" name="Google Shape;1885;p220"/>
          <p:cNvPicPr preferRelativeResize="0"/>
          <p:nvPr/>
        </p:nvPicPr>
        <p:blipFill rotWithShape="1">
          <a:blip r:embed="rId4">
            <a:alphaModFix/>
          </a:blip>
          <a:srcRect b="0" l="0" r="0" t="0"/>
          <a:stretch/>
        </p:blipFill>
        <p:spPr>
          <a:xfrm rot="-5625959">
            <a:off x="6909415" y="3710358"/>
            <a:ext cx="257888" cy="2267879"/>
          </a:xfrm>
          <a:prstGeom prst="rect">
            <a:avLst/>
          </a:prstGeom>
          <a:noFill/>
          <a:ln>
            <a:noFill/>
          </a:ln>
        </p:spPr>
      </p:pic>
      <p:pic>
        <p:nvPicPr>
          <p:cNvPr id="1886" name="Google Shape;1886;p220"/>
          <p:cNvPicPr preferRelativeResize="0"/>
          <p:nvPr/>
        </p:nvPicPr>
        <p:blipFill rotWithShape="1">
          <a:blip r:embed="rId4">
            <a:alphaModFix/>
          </a:blip>
          <a:srcRect b="0" l="0" r="0" t="0"/>
          <a:stretch/>
        </p:blipFill>
        <p:spPr>
          <a:xfrm rot="-396055">
            <a:off x="313603" y="1920183"/>
            <a:ext cx="257887" cy="2267880"/>
          </a:xfrm>
          <a:prstGeom prst="rect">
            <a:avLst/>
          </a:prstGeom>
          <a:noFill/>
          <a:ln>
            <a:noFill/>
          </a:ln>
        </p:spPr>
      </p:pic>
      <p:pic>
        <p:nvPicPr>
          <p:cNvPr descr="A cartoon of a cell&#10;&#10;AI-generated content may be incorrect." id="1887" name="Google Shape;1887;p220"/>
          <p:cNvPicPr preferRelativeResize="0"/>
          <p:nvPr/>
        </p:nvPicPr>
        <p:blipFill rotWithShape="1">
          <a:blip r:embed="rId10">
            <a:alphaModFix/>
          </a:blip>
          <a:srcRect b="0" l="0" r="0" t="0"/>
          <a:stretch/>
        </p:blipFill>
        <p:spPr>
          <a:xfrm>
            <a:off x="705368" y="1930640"/>
            <a:ext cx="1542126" cy="1622931"/>
          </a:xfrm>
          <a:prstGeom prst="rect">
            <a:avLst/>
          </a:prstGeom>
          <a:noFill/>
          <a:ln>
            <a:noFill/>
          </a:ln>
        </p:spPr>
      </p:pic>
      <p:pic>
        <p:nvPicPr>
          <p:cNvPr id="1888" name="Google Shape;1888;p220"/>
          <p:cNvPicPr preferRelativeResize="0"/>
          <p:nvPr/>
        </p:nvPicPr>
        <p:blipFill>
          <a:blip r:embed="rId11">
            <a:alphaModFix/>
          </a:blip>
          <a:stretch>
            <a:fillRect/>
          </a:stretch>
        </p:blipFill>
        <p:spPr>
          <a:xfrm>
            <a:off x="6684586" y="454475"/>
            <a:ext cx="2373138" cy="1999351"/>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2" name="Shape 1892"/>
        <p:cNvGrpSpPr/>
        <p:nvPr/>
      </p:nvGrpSpPr>
      <p:grpSpPr>
        <a:xfrm>
          <a:off x="0" y="0"/>
          <a:ext cx="0" cy="0"/>
          <a:chOff x="0" y="0"/>
          <a:chExt cx="0" cy="0"/>
        </a:xfrm>
      </p:grpSpPr>
      <p:sp>
        <p:nvSpPr>
          <p:cNvPr id="1893" name="Google Shape;1893;p221"/>
          <p:cNvSpPr txBox="1"/>
          <p:nvPr>
            <p:ph type="title"/>
          </p:nvPr>
        </p:nvSpPr>
        <p:spPr>
          <a:xfrm>
            <a:off x="431655" y="913500"/>
            <a:ext cx="40341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Have your notebook handy!</a:t>
            </a:r>
            <a:endParaRPr/>
          </a:p>
        </p:txBody>
      </p:sp>
      <p:pic>
        <p:nvPicPr>
          <p:cNvPr id="1894" name="Google Shape;1894;p221"/>
          <p:cNvPicPr preferRelativeResize="0"/>
          <p:nvPr/>
        </p:nvPicPr>
        <p:blipFill rotWithShape="1">
          <a:blip r:embed="rId3">
            <a:alphaModFix/>
          </a:blip>
          <a:srcRect b="0" l="0" r="0" t="9445"/>
          <a:stretch/>
        </p:blipFill>
        <p:spPr>
          <a:xfrm>
            <a:off x="4013075" y="1477550"/>
            <a:ext cx="4639600" cy="3361149"/>
          </a:xfrm>
          <a:prstGeom prst="rect">
            <a:avLst/>
          </a:prstGeom>
          <a:noFill/>
          <a:ln>
            <a:noFill/>
          </a:ln>
        </p:spPr>
      </p:pic>
      <p:pic>
        <p:nvPicPr>
          <p:cNvPr id="1895" name="Google Shape;1895;p221"/>
          <p:cNvPicPr preferRelativeResize="0"/>
          <p:nvPr/>
        </p:nvPicPr>
        <p:blipFill rotWithShape="1">
          <a:blip r:embed="rId4">
            <a:alphaModFix/>
          </a:blip>
          <a:srcRect b="8747" l="4816" r="0" t="23397"/>
          <a:stretch/>
        </p:blipFill>
        <p:spPr>
          <a:xfrm>
            <a:off x="344775" y="2917125"/>
            <a:ext cx="3497575" cy="1994800"/>
          </a:xfrm>
          <a:prstGeom prst="rect">
            <a:avLst/>
          </a:prstGeom>
          <a:noFill/>
          <a:ln>
            <a:noFill/>
          </a:ln>
        </p:spPr>
      </p:pic>
      <p:sp>
        <p:nvSpPr>
          <p:cNvPr id="1896" name="Google Shape;1896;p221"/>
          <p:cNvSpPr/>
          <p:nvPr/>
        </p:nvSpPr>
        <p:spPr>
          <a:xfrm rot="-2427133">
            <a:off x="6648924" y="911489"/>
            <a:ext cx="1613252" cy="1035054"/>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97" name="Google Shape;1897;p221"/>
          <p:cNvSpPr txBox="1"/>
          <p:nvPr/>
        </p:nvSpPr>
        <p:spPr>
          <a:xfrm rot="-2420007">
            <a:off x="6785585" y="1037518"/>
            <a:ext cx="1580106" cy="531053"/>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Calibri"/>
                <a:ea typeface="Calibri"/>
                <a:cs typeface="Calibri"/>
                <a:sym typeface="Calibri"/>
              </a:rPr>
              <a:t>Turn to the grayscale human cell pages</a:t>
            </a:r>
            <a:endParaRPr sz="1200">
              <a:solidFill>
                <a:schemeClr val="dk1"/>
              </a:solidFill>
              <a:latin typeface="Calibri"/>
              <a:ea typeface="Calibri"/>
              <a:cs typeface="Calibri"/>
              <a:sym typeface="Calibri"/>
            </a:endParaRPr>
          </a:p>
        </p:txBody>
      </p:sp>
      <p:pic>
        <p:nvPicPr>
          <p:cNvPr id="1898" name="Google Shape;1898;p221"/>
          <p:cNvPicPr preferRelativeResize="0"/>
          <p:nvPr/>
        </p:nvPicPr>
        <p:blipFill rotWithShape="1">
          <a:blip r:embed="rId5">
            <a:alphaModFix/>
          </a:blip>
          <a:srcRect b="0" l="0" r="0" t="0"/>
          <a:stretch/>
        </p:blipFill>
        <p:spPr>
          <a:xfrm>
            <a:off x="1410613" y="1436513"/>
            <a:ext cx="1365900" cy="1365900"/>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2" name="Shape 1902"/>
        <p:cNvGrpSpPr/>
        <p:nvPr/>
      </p:nvGrpSpPr>
      <p:grpSpPr>
        <a:xfrm>
          <a:off x="0" y="0"/>
          <a:ext cx="0" cy="0"/>
          <a:chOff x="0" y="0"/>
          <a:chExt cx="0" cy="0"/>
        </a:xfrm>
      </p:grpSpPr>
      <p:pic>
        <p:nvPicPr>
          <p:cNvPr id="1903" name="Google Shape;1903;p222"/>
          <p:cNvPicPr preferRelativeResize="0"/>
          <p:nvPr/>
        </p:nvPicPr>
        <p:blipFill rotWithShape="1">
          <a:blip r:embed="rId3">
            <a:alphaModFix/>
          </a:blip>
          <a:srcRect b="9666" l="0" r="0" t="0"/>
          <a:stretch/>
        </p:blipFill>
        <p:spPr>
          <a:xfrm>
            <a:off x="195725" y="315525"/>
            <a:ext cx="8752549" cy="4646151"/>
          </a:xfrm>
          <a:prstGeom prst="rect">
            <a:avLst/>
          </a:prstGeom>
          <a:noFill/>
          <a:ln>
            <a:noFill/>
          </a:ln>
        </p:spPr>
      </p:pic>
      <p:sp>
        <p:nvSpPr>
          <p:cNvPr id="1904" name="Google Shape;1904;p222"/>
          <p:cNvSpPr txBox="1"/>
          <p:nvPr/>
        </p:nvSpPr>
        <p:spPr>
          <a:xfrm>
            <a:off x="6061100" y="902025"/>
            <a:ext cx="27531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What is the main purpose of this cell?</a:t>
            </a:r>
            <a:endParaRPr/>
          </a:p>
        </p:txBody>
      </p:sp>
      <p:sp>
        <p:nvSpPr>
          <p:cNvPr id="1905" name="Google Shape;1905;p222"/>
          <p:cNvSpPr txBox="1"/>
          <p:nvPr/>
        </p:nvSpPr>
        <p:spPr>
          <a:xfrm>
            <a:off x="221500" y="1015400"/>
            <a:ext cx="26439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chemeClr val="dk1"/>
                </a:solidFill>
                <a:latin typeface="Calibri"/>
                <a:ea typeface="Calibri"/>
                <a:cs typeface="Calibri"/>
                <a:sym typeface="Calibri"/>
              </a:rPr>
              <a:t>Look at the Tour of the Human Cell:</a:t>
            </a:r>
            <a:endParaRPr sz="2100">
              <a:solidFill>
                <a:schemeClr val="dk1"/>
              </a:solidFill>
              <a:latin typeface="Calibri"/>
              <a:ea typeface="Calibri"/>
              <a:cs typeface="Calibri"/>
              <a:sym typeface="Calibri"/>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9" name="Shape 1909"/>
        <p:cNvGrpSpPr/>
        <p:nvPr/>
      </p:nvGrpSpPr>
      <p:grpSpPr>
        <a:xfrm>
          <a:off x="0" y="0"/>
          <a:ext cx="0" cy="0"/>
          <a:chOff x="0" y="0"/>
          <a:chExt cx="0" cy="0"/>
        </a:xfrm>
      </p:grpSpPr>
      <p:sp>
        <p:nvSpPr>
          <p:cNvPr id="1910" name="Google Shape;1910;p223"/>
          <p:cNvSpPr txBox="1"/>
          <p:nvPr>
            <p:ph type="title"/>
          </p:nvPr>
        </p:nvSpPr>
        <p:spPr>
          <a:xfrm>
            <a:off x="293050" y="1992950"/>
            <a:ext cx="4899600" cy="1495500"/>
          </a:xfrm>
          <a:prstGeom prst="rect">
            <a:avLst/>
          </a:prstGeom>
        </p:spPr>
        <p:txBody>
          <a:bodyPr anchorCtr="0" anchor="t" bIns="34275" lIns="68575" spcFirstLastPara="1" rIns="68575" wrap="square" tIns="34275">
            <a:normAutofit/>
          </a:bodyPr>
          <a:lstStyle/>
          <a:p>
            <a:pPr indent="0" lvl="0" marL="0" rtl="0" algn="l">
              <a:lnSpc>
                <a:spcPct val="115000"/>
              </a:lnSpc>
              <a:spcBef>
                <a:spcPts val="0"/>
              </a:spcBef>
              <a:spcAft>
                <a:spcPts val="0"/>
              </a:spcAft>
              <a:buNone/>
            </a:pPr>
            <a:r>
              <a:rPr lang="en"/>
              <a:t>Color the antibodies in working backwards from right to left, using the pencils provided. </a:t>
            </a:r>
            <a:endParaRPr/>
          </a:p>
        </p:txBody>
      </p:sp>
      <p:pic>
        <p:nvPicPr>
          <p:cNvPr id="1911" name="Google Shape;1911;p223"/>
          <p:cNvPicPr preferRelativeResize="0"/>
          <p:nvPr/>
        </p:nvPicPr>
        <p:blipFill>
          <a:blip r:embed="rId3">
            <a:alphaModFix/>
          </a:blip>
          <a:stretch>
            <a:fillRect/>
          </a:stretch>
        </p:blipFill>
        <p:spPr>
          <a:xfrm>
            <a:off x="5092075" y="965525"/>
            <a:ext cx="3685351" cy="3846026"/>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5" name="Shape 1915"/>
        <p:cNvGrpSpPr/>
        <p:nvPr/>
      </p:nvGrpSpPr>
      <p:grpSpPr>
        <a:xfrm>
          <a:off x="0" y="0"/>
          <a:ext cx="0" cy="0"/>
          <a:chOff x="0" y="0"/>
          <a:chExt cx="0" cy="0"/>
        </a:xfrm>
      </p:grpSpPr>
      <p:sp>
        <p:nvSpPr>
          <p:cNvPr id="1916" name="Google Shape;1916;p224"/>
          <p:cNvSpPr txBox="1"/>
          <p:nvPr>
            <p:ph type="title"/>
          </p:nvPr>
        </p:nvSpPr>
        <p:spPr>
          <a:xfrm>
            <a:off x="2369350" y="716825"/>
            <a:ext cx="6771000" cy="6495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What do you notice, working from right to left?</a:t>
            </a:r>
            <a:endParaRPr/>
          </a:p>
        </p:txBody>
      </p:sp>
      <p:pic>
        <p:nvPicPr>
          <p:cNvPr id="1917" name="Google Shape;1917;p224"/>
          <p:cNvPicPr preferRelativeResize="0"/>
          <p:nvPr/>
        </p:nvPicPr>
        <p:blipFill rotWithShape="1">
          <a:blip r:embed="rId3">
            <a:alphaModFix/>
          </a:blip>
          <a:srcRect b="9532" l="0" r="0" t="10500"/>
          <a:stretch/>
        </p:blipFill>
        <p:spPr>
          <a:xfrm>
            <a:off x="2369350" y="1435075"/>
            <a:ext cx="5785950" cy="3470375"/>
          </a:xfrm>
          <a:prstGeom prst="rect">
            <a:avLst/>
          </a:prstGeom>
          <a:noFill/>
          <a:ln>
            <a:noFill/>
          </a:ln>
        </p:spPr>
      </p:pic>
      <p:pic>
        <p:nvPicPr>
          <p:cNvPr id="1918" name="Google Shape;1918;p224"/>
          <p:cNvPicPr preferRelativeResize="0"/>
          <p:nvPr/>
        </p:nvPicPr>
        <p:blipFill rotWithShape="1">
          <a:blip r:embed="rId4">
            <a:alphaModFix/>
          </a:blip>
          <a:srcRect b="39007" l="15745" r="60606" t="15462"/>
          <a:stretch/>
        </p:blipFill>
        <p:spPr>
          <a:xfrm>
            <a:off x="717149" y="595975"/>
            <a:ext cx="1288248" cy="1550100"/>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2" name="Shape 1922"/>
        <p:cNvGrpSpPr/>
        <p:nvPr/>
      </p:nvGrpSpPr>
      <p:grpSpPr>
        <a:xfrm>
          <a:off x="0" y="0"/>
          <a:ext cx="0" cy="0"/>
          <a:chOff x="0" y="0"/>
          <a:chExt cx="0" cy="0"/>
        </a:xfrm>
      </p:grpSpPr>
      <p:pic>
        <p:nvPicPr>
          <p:cNvPr id="1923" name="Google Shape;1923;p225"/>
          <p:cNvPicPr preferRelativeResize="0"/>
          <p:nvPr/>
        </p:nvPicPr>
        <p:blipFill rotWithShape="1">
          <a:blip r:embed="rId3">
            <a:alphaModFix/>
          </a:blip>
          <a:srcRect b="3537" l="12359" r="17813" t="13032"/>
          <a:stretch/>
        </p:blipFill>
        <p:spPr>
          <a:xfrm>
            <a:off x="2510700" y="534550"/>
            <a:ext cx="6013628" cy="4485998"/>
          </a:xfrm>
          <a:prstGeom prst="rect">
            <a:avLst/>
          </a:prstGeom>
          <a:noFill/>
          <a:ln>
            <a:noFill/>
          </a:ln>
        </p:spPr>
      </p:pic>
      <p:sp>
        <p:nvSpPr>
          <p:cNvPr id="1924" name="Google Shape;1924;p225"/>
          <p:cNvSpPr txBox="1"/>
          <p:nvPr/>
        </p:nvSpPr>
        <p:spPr>
          <a:xfrm>
            <a:off x="84475" y="765200"/>
            <a:ext cx="2586000" cy="396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200">
                <a:solidFill>
                  <a:schemeClr val="dk1"/>
                </a:solidFill>
              </a:rPr>
              <a:t>Where in the cell are the ribosomes located?</a:t>
            </a:r>
            <a:endParaRPr sz="3200">
              <a:solidFill>
                <a:schemeClr val="dk1"/>
              </a:solidFill>
            </a:endParaRPr>
          </a:p>
          <a:p>
            <a:pPr indent="0" lvl="0" marL="0" rtl="0" algn="l">
              <a:spcBef>
                <a:spcPts val="0"/>
              </a:spcBef>
              <a:spcAft>
                <a:spcPts val="0"/>
              </a:spcAft>
              <a:buNone/>
            </a:pPr>
            <a:r>
              <a:t/>
            </a:r>
            <a:endParaRPr sz="3200">
              <a:solidFill>
                <a:schemeClr val="dk1"/>
              </a:solidFill>
            </a:endParaRPr>
          </a:p>
          <a:p>
            <a:pPr indent="0" lvl="0" marL="0" rtl="0" algn="l">
              <a:spcBef>
                <a:spcPts val="0"/>
              </a:spcBef>
              <a:spcAft>
                <a:spcPts val="0"/>
              </a:spcAft>
              <a:buNone/>
            </a:pPr>
            <a:r>
              <a:rPr lang="en" sz="3200">
                <a:solidFill>
                  <a:schemeClr val="dk1"/>
                </a:solidFill>
              </a:rPr>
              <a:t>Color them in with pink.</a:t>
            </a:r>
            <a:endParaRPr sz="3200">
              <a:solidFill>
                <a:schemeClr val="dk1"/>
              </a:solidFill>
            </a:endParaRPr>
          </a:p>
          <a:p>
            <a:pPr indent="0" lvl="0" marL="0" rtl="0" algn="l">
              <a:spcBef>
                <a:spcPts val="0"/>
              </a:spcBef>
              <a:spcAft>
                <a:spcPts val="0"/>
              </a:spcAft>
              <a:buNone/>
            </a:pPr>
            <a:r>
              <a:t/>
            </a:r>
            <a:endParaRPr sz="2100">
              <a:solidFill>
                <a:schemeClr val="dk1"/>
              </a:solidFill>
              <a:latin typeface="Calibri"/>
              <a:ea typeface="Calibri"/>
              <a:cs typeface="Calibri"/>
              <a:sym typeface="Calibri"/>
            </a:endParaRPr>
          </a:p>
          <a:p>
            <a:pPr indent="0" lvl="0" marL="0" rtl="0" algn="l">
              <a:spcBef>
                <a:spcPts val="0"/>
              </a:spcBef>
              <a:spcAft>
                <a:spcPts val="0"/>
              </a:spcAft>
              <a:buNone/>
            </a:pPr>
            <a:r>
              <a:t/>
            </a:r>
            <a:endParaRPr sz="2100">
              <a:solidFill>
                <a:schemeClr val="dk1"/>
              </a:solidFill>
              <a:latin typeface="Calibri"/>
              <a:ea typeface="Calibri"/>
              <a:cs typeface="Calibri"/>
              <a:sym typeface="Calibri"/>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8" name="Shape 1928"/>
        <p:cNvGrpSpPr/>
        <p:nvPr/>
      </p:nvGrpSpPr>
      <p:grpSpPr>
        <a:xfrm>
          <a:off x="0" y="0"/>
          <a:ext cx="0" cy="0"/>
          <a:chOff x="0" y="0"/>
          <a:chExt cx="0" cy="0"/>
        </a:xfrm>
      </p:grpSpPr>
      <p:sp>
        <p:nvSpPr>
          <p:cNvPr id="1929" name="Google Shape;1929;p226"/>
          <p:cNvSpPr txBox="1"/>
          <p:nvPr>
            <p:ph type="title"/>
          </p:nvPr>
        </p:nvSpPr>
        <p:spPr>
          <a:xfrm>
            <a:off x="1523875" y="1727300"/>
            <a:ext cx="7316400" cy="94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Pause to Write down one or two questions that you have.</a:t>
            </a:r>
            <a:endParaRPr/>
          </a:p>
        </p:txBody>
      </p:sp>
      <p:pic>
        <p:nvPicPr>
          <p:cNvPr id="1930" name="Google Shape;1930;p226"/>
          <p:cNvPicPr preferRelativeResize="0"/>
          <p:nvPr/>
        </p:nvPicPr>
        <p:blipFill rotWithShape="1">
          <a:blip r:embed="rId3">
            <a:alphaModFix/>
          </a:blip>
          <a:srcRect b="38982" l="15020" r="59858" t="7167"/>
          <a:stretch/>
        </p:blipFill>
        <p:spPr>
          <a:xfrm>
            <a:off x="532350" y="1243413"/>
            <a:ext cx="991526" cy="1328325"/>
          </a:xfrm>
          <a:prstGeom prst="rect">
            <a:avLst/>
          </a:prstGeom>
          <a:noFill/>
          <a:ln>
            <a:noFill/>
          </a:ln>
        </p:spPr>
      </p:pic>
      <p:sp>
        <p:nvSpPr>
          <p:cNvPr id="1931" name="Google Shape;1931;p226"/>
          <p:cNvSpPr/>
          <p:nvPr/>
        </p:nvSpPr>
        <p:spPr>
          <a:xfrm>
            <a:off x="532351" y="2875274"/>
            <a:ext cx="1126170" cy="548316"/>
          </a:xfrm>
          <a:custGeom>
            <a:rect b="b" l="l" r="r" t="t"/>
            <a:pathLst>
              <a:path extrusionOk="0" h="21600" w="21600">
                <a:moveTo>
                  <a:pt x="12825" y="4281"/>
                </a:moveTo>
                <a:cubicBezTo>
                  <a:pt x="12797" y="1955"/>
                  <a:pt x="12003" y="0"/>
                  <a:pt x="10800" y="0"/>
                </a:cubicBezTo>
                <a:cubicBezTo>
                  <a:pt x="9536" y="0"/>
                  <a:pt x="8805" y="1943"/>
                  <a:pt x="8775" y="4260"/>
                </a:cubicBezTo>
                <a:cubicBezTo>
                  <a:pt x="8775" y="13274"/>
                  <a:pt x="12841" y="13146"/>
                  <a:pt x="12825" y="4281"/>
                </a:cubicBezTo>
                <a:cubicBezTo>
                  <a:pt x="12825" y="4281"/>
                  <a:pt x="12825" y="4281"/>
                  <a:pt x="12825" y="4281"/>
                </a:cubicBezTo>
                <a:close/>
                <a:moveTo>
                  <a:pt x="6121" y="19990"/>
                </a:moveTo>
                <a:cubicBezTo>
                  <a:pt x="6123" y="17776"/>
                  <a:pt x="6195" y="16080"/>
                  <a:pt x="6655" y="14237"/>
                </a:cubicBezTo>
                <a:cubicBezTo>
                  <a:pt x="7086" y="12511"/>
                  <a:pt x="7922" y="10927"/>
                  <a:pt x="8894" y="10927"/>
                </a:cubicBezTo>
                <a:lnTo>
                  <a:pt x="9256" y="10927"/>
                </a:lnTo>
                <a:cubicBezTo>
                  <a:pt x="10138" y="12690"/>
                  <a:pt x="11462" y="12692"/>
                  <a:pt x="12344" y="10927"/>
                </a:cubicBezTo>
                <a:lnTo>
                  <a:pt x="12706" y="10927"/>
                </a:lnTo>
                <a:cubicBezTo>
                  <a:pt x="13676" y="10927"/>
                  <a:pt x="14511" y="12506"/>
                  <a:pt x="14943" y="14228"/>
                </a:cubicBezTo>
                <a:cubicBezTo>
                  <a:pt x="15405" y="16072"/>
                  <a:pt x="15477" y="17772"/>
                  <a:pt x="15479" y="19990"/>
                </a:cubicBezTo>
                <a:cubicBezTo>
                  <a:pt x="15479" y="20586"/>
                  <a:pt x="15479" y="20100"/>
                  <a:pt x="15479" y="20697"/>
                </a:cubicBezTo>
                <a:cubicBezTo>
                  <a:pt x="15479" y="21194"/>
                  <a:pt x="15284" y="21600"/>
                  <a:pt x="15047" y="21600"/>
                </a:cubicBezTo>
                <a:lnTo>
                  <a:pt x="6553" y="21600"/>
                </a:lnTo>
                <a:cubicBezTo>
                  <a:pt x="6316" y="21600"/>
                  <a:pt x="6121" y="21194"/>
                  <a:pt x="6121" y="20697"/>
                </a:cubicBezTo>
                <a:cubicBezTo>
                  <a:pt x="6121" y="20101"/>
                  <a:pt x="6121" y="20587"/>
                  <a:pt x="6121" y="19990"/>
                </a:cubicBezTo>
                <a:cubicBezTo>
                  <a:pt x="6121" y="19990"/>
                  <a:pt x="6121" y="19990"/>
                  <a:pt x="6121" y="19990"/>
                </a:cubicBezTo>
                <a:close/>
                <a:moveTo>
                  <a:pt x="18946" y="4281"/>
                </a:moveTo>
                <a:cubicBezTo>
                  <a:pt x="18918" y="1955"/>
                  <a:pt x="18123" y="0"/>
                  <a:pt x="16921" y="0"/>
                </a:cubicBezTo>
                <a:cubicBezTo>
                  <a:pt x="15657" y="0"/>
                  <a:pt x="14926" y="1943"/>
                  <a:pt x="14895" y="4260"/>
                </a:cubicBezTo>
                <a:cubicBezTo>
                  <a:pt x="14896" y="13274"/>
                  <a:pt x="18961" y="13146"/>
                  <a:pt x="18946" y="4281"/>
                </a:cubicBezTo>
                <a:cubicBezTo>
                  <a:pt x="18946" y="4281"/>
                  <a:pt x="18946" y="4281"/>
                  <a:pt x="18946" y="4281"/>
                </a:cubicBezTo>
                <a:close/>
                <a:moveTo>
                  <a:pt x="14388" y="11147"/>
                </a:moveTo>
                <a:cubicBezTo>
                  <a:pt x="14588" y="11006"/>
                  <a:pt x="14798" y="10927"/>
                  <a:pt x="15015" y="10927"/>
                </a:cubicBezTo>
                <a:lnTo>
                  <a:pt x="15377" y="10927"/>
                </a:lnTo>
                <a:cubicBezTo>
                  <a:pt x="16258" y="12690"/>
                  <a:pt x="17583" y="12692"/>
                  <a:pt x="18465" y="10927"/>
                </a:cubicBezTo>
                <a:lnTo>
                  <a:pt x="18827" y="10927"/>
                </a:lnTo>
                <a:cubicBezTo>
                  <a:pt x="19797" y="10927"/>
                  <a:pt x="20632" y="12506"/>
                  <a:pt x="21063" y="14228"/>
                </a:cubicBezTo>
                <a:cubicBezTo>
                  <a:pt x="21526" y="16072"/>
                  <a:pt x="21598" y="17772"/>
                  <a:pt x="21600" y="19990"/>
                </a:cubicBezTo>
                <a:cubicBezTo>
                  <a:pt x="21600" y="20586"/>
                  <a:pt x="21600" y="20100"/>
                  <a:pt x="21600" y="20697"/>
                </a:cubicBezTo>
                <a:cubicBezTo>
                  <a:pt x="21600" y="21194"/>
                  <a:pt x="21405" y="21600"/>
                  <a:pt x="21168" y="21600"/>
                </a:cubicBezTo>
                <a:lnTo>
                  <a:pt x="15894" y="21600"/>
                </a:lnTo>
                <a:cubicBezTo>
                  <a:pt x="15960" y="21329"/>
                  <a:pt x="15998" y="21022"/>
                  <a:pt x="15998" y="20697"/>
                </a:cubicBezTo>
                <a:cubicBezTo>
                  <a:pt x="15998" y="20461"/>
                  <a:pt x="15998" y="20224"/>
                  <a:pt x="15998" y="19988"/>
                </a:cubicBezTo>
                <a:cubicBezTo>
                  <a:pt x="15996" y="17710"/>
                  <a:pt x="15918" y="15784"/>
                  <a:pt x="15402" y="13725"/>
                </a:cubicBezTo>
                <a:cubicBezTo>
                  <a:pt x="15159" y="12754"/>
                  <a:pt x="14810" y="11842"/>
                  <a:pt x="14388" y="11147"/>
                </a:cubicBezTo>
                <a:cubicBezTo>
                  <a:pt x="14388" y="11147"/>
                  <a:pt x="14388" y="11147"/>
                  <a:pt x="14388" y="11147"/>
                </a:cubicBezTo>
                <a:close/>
                <a:moveTo>
                  <a:pt x="6704" y="4281"/>
                </a:moveTo>
                <a:cubicBezTo>
                  <a:pt x="6676" y="1955"/>
                  <a:pt x="5882" y="0"/>
                  <a:pt x="4679" y="0"/>
                </a:cubicBezTo>
                <a:cubicBezTo>
                  <a:pt x="3415" y="0"/>
                  <a:pt x="2684" y="1943"/>
                  <a:pt x="2654" y="4260"/>
                </a:cubicBezTo>
                <a:cubicBezTo>
                  <a:pt x="2654" y="13274"/>
                  <a:pt x="6720" y="13146"/>
                  <a:pt x="6704" y="4281"/>
                </a:cubicBezTo>
                <a:cubicBezTo>
                  <a:pt x="6704" y="4281"/>
                  <a:pt x="6704" y="4281"/>
                  <a:pt x="6704" y="4281"/>
                </a:cubicBezTo>
                <a:close/>
                <a:moveTo>
                  <a:pt x="0" y="19990"/>
                </a:moveTo>
                <a:cubicBezTo>
                  <a:pt x="2" y="17776"/>
                  <a:pt x="74" y="16080"/>
                  <a:pt x="534" y="14237"/>
                </a:cubicBezTo>
                <a:cubicBezTo>
                  <a:pt x="965" y="12511"/>
                  <a:pt x="1802" y="10927"/>
                  <a:pt x="2773" y="10927"/>
                </a:cubicBezTo>
                <a:lnTo>
                  <a:pt x="3135" y="10927"/>
                </a:lnTo>
                <a:cubicBezTo>
                  <a:pt x="4017" y="12690"/>
                  <a:pt x="5341" y="12692"/>
                  <a:pt x="6223" y="10927"/>
                </a:cubicBezTo>
                <a:lnTo>
                  <a:pt x="6585" y="10927"/>
                </a:lnTo>
                <a:cubicBezTo>
                  <a:pt x="6802" y="10927"/>
                  <a:pt x="7012" y="11006"/>
                  <a:pt x="7212" y="11147"/>
                </a:cubicBezTo>
                <a:cubicBezTo>
                  <a:pt x="6788" y="11845"/>
                  <a:pt x="6439" y="12761"/>
                  <a:pt x="6195" y="13736"/>
                </a:cubicBezTo>
                <a:cubicBezTo>
                  <a:pt x="5681" y="15793"/>
                  <a:pt x="5604" y="17714"/>
                  <a:pt x="5602" y="19988"/>
                </a:cubicBezTo>
                <a:cubicBezTo>
                  <a:pt x="5602" y="20225"/>
                  <a:pt x="5602" y="20461"/>
                  <a:pt x="5602" y="20697"/>
                </a:cubicBezTo>
                <a:cubicBezTo>
                  <a:pt x="5602" y="21022"/>
                  <a:pt x="5640" y="21329"/>
                  <a:pt x="5706" y="21600"/>
                </a:cubicBezTo>
                <a:lnTo>
                  <a:pt x="432" y="21600"/>
                </a:lnTo>
                <a:cubicBezTo>
                  <a:pt x="195" y="21600"/>
                  <a:pt x="0" y="21194"/>
                  <a:pt x="0" y="20697"/>
                </a:cubicBezTo>
                <a:cubicBezTo>
                  <a:pt x="0" y="20101"/>
                  <a:pt x="0" y="20587"/>
                  <a:pt x="0" y="19990"/>
                </a:cubicBezTo>
                <a:cubicBezTo>
                  <a:pt x="0" y="19990"/>
                  <a:pt x="0" y="19990"/>
                  <a:pt x="0" y="19990"/>
                </a:cubicBezTo>
                <a:close/>
                <a:moveTo>
                  <a:pt x="0" y="19990"/>
                </a:moveTo>
              </a:path>
            </a:pathLst>
          </a:custGeom>
          <a:solidFill>
            <a:srgbClr val="272727"/>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043">
              <a:solidFill>
                <a:srgbClr val="272727"/>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5" name="Shape 1935"/>
        <p:cNvGrpSpPr/>
        <p:nvPr/>
      </p:nvGrpSpPr>
      <p:grpSpPr>
        <a:xfrm>
          <a:off x="0" y="0"/>
          <a:ext cx="0" cy="0"/>
          <a:chOff x="0" y="0"/>
          <a:chExt cx="0" cy="0"/>
        </a:xfrm>
      </p:grpSpPr>
      <p:sp>
        <p:nvSpPr>
          <p:cNvPr id="1936" name="Google Shape;1936;p227"/>
          <p:cNvSpPr txBox="1"/>
          <p:nvPr>
            <p:ph type="title"/>
          </p:nvPr>
        </p:nvSpPr>
        <p:spPr>
          <a:xfrm>
            <a:off x="406829" y="877475"/>
            <a:ext cx="5206800" cy="408300"/>
          </a:xfrm>
          <a:prstGeom prst="rect">
            <a:avLst/>
          </a:prstGeom>
        </p:spPr>
        <p:txBody>
          <a:bodyPr anchorCtr="0" anchor="t" bIns="34275" lIns="68575" spcFirstLastPara="1" rIns="68575" wrap="square" tIns="34275">
            <a:normAutofit/>
          </a:bodyPr>
          <a:lstStyle/>
          <a:p>
            <a:pPr indent="0" lvl="0" marL="0" rtl="0" algn="l">
              <a:spcBef>
                <a:spcPts val="0"/>
              </a:spcBef>
              <a:spcAft>
                <a:spcPts val="0"/>
              </a:spcAft>
              <a:buNone/>
            </a:pPr>
            <a:r>
              <a:rPr lang="en"/>
              <a:t>Where in the cell are the ribosomes?</a:t>
            </a:r>
            <a:endParaRPr/>
          </a:p>
        </p:txBody>
      </p:sp>
      <p:pic>
        <p:nvPicPr>
          <p:cNvPr id="1937" name="Google Shape;1937;p227"/>
          <p:cNvPicPr preferRelativeResize="0"/>
          <p:nvPr/>
        </p:nvPicPr>
        <p:blipFill rotWithShape="1">
          <a:blip r:embed="rId3">
            <a:alphaModFix/>
          </a:blip>
          <a:srcRect b="0" l="14605" r="13131" t="0"/>
          <a:stretch/>
        </p:blipFill>
        <p:spPr>
          <a:xfrm>
            <a:off x="159550" y="1399575"/>
            <a:ext cx="2767851" cy="2872449"/>
          </a:xfrm>
          <a:prstGeom prst="rect">
            <a:avLst/>
          </a:prstGeom>
          <a:noFill/>
          <a:ln>
            <a:noFill/>
          </a:ln>
        </p:spPr>
      </p:pic>
      <p:pic>
        <p:nvPicPr>
          <p:cNvPr id="1938" name="Google Shape;1938;p227"/>
          <p:cNvPicPr preferRelativeResize="0"/>
          <p:nvPr/>
        </p:nvPicPr>
        <p:blipFill rotWithShape="1">
          <a:blip r:embed="rId4">
            <a:alphaModFix/>
          </a:blip>
          <a:srcRect b="0" l="0" r="3176" t="0"/>
          <a:stretch/>
        </p:blipFill>
        <p:spPr>
          <a:xfrm>
            <a:off x="3048025" y="1430325"/>
            <a:ext cx="2679924" cy="2810671"/>
          </a:xfrm>
          <a:prstGeom prst="rect">
            <a:avLst/>
          </a:prstGeom>
          <a:noFill/>
          <a:ln>
            <a:noFill/>
          </a:ln>
        </p:spPr>
      </p:pic>
      <p:sp>
        <p:nvSpPr>
          <p:cNvPr id="1939" name="Google Shape;1939;p227"/>
          <p:cNvSpPr txBox="1"/>
          <p:nvPr/>
        </p:nvSpPr>
        <p:spPr>
          <a:xfrm>
            <a:off x="793477" y="4154125"/>
            <a:ext cx="1749300" cy="68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On the ER membrane</a:t>
            </a:r>
            <a:r>
              <a:rPr lang="en"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p:txBody>
      </p:sp>
      <p:sp>
        <p:nvSpPr>
          <p:cNvPr id="1940" name="Google Shape;1940;p227"/>
          <p:cNvSpPr txBox="1"/>
          <p:nvPr/>
        </p:nvSpPr>
        <p:spPr>
          <a:xfrm>
            <a:off x="3421079" y="4385550"/>
            <a:ext cx="2055900" cy="68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chemeClr val="dk1"/>
                </a:solidFill>
              </a:rPr>
              <a:t>In the cytosol.</a:t>
            </a:r>
            <a:endParaRPr sz="2100">
              <a:solidFill>
                <a:schemeClr val="dk1"/>
              </a:solidFill>
              <a:latin typeface="Calibri"/>
              <a:ea typeface="Calibri"/>
              <a:cs typeface="Calibri"/>
              <a:sym typeface="Calibri"/>
            </a:endParaRPr>
          </a:p>
        </p:txBody>
      </p:sp>
      <p:pic>
        <p:nvPicPr>
          <p:cNvPr id="1941" name="Google Shape;1941;p227"/>
          <p:cNvPicPr preferRelativeResize="0"/>
          <p:nvPr/>
        </p:nvPicPr>
        <p:blipFill>
          <a:blip r:embed="rId5">
            <a:alphaModFix/>
          </a:blip>
          <a:stretch>
            <a:fillRect/>
          </a:stretch>
        </p:blipFill>
        <p:spPr>
          <a:xfrm>
            <a:off x="6023775" y="2254198"/>
            <a:ext cx="2884850" cy="1509450"/>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5" name="Shape 1945"/>
        <p:cNvGrpSpPr/>
        <p:nvPr/>
      </p:nvGrpSpPr>
      <p:grpSpPr>
        <a:xfrm>
          <a:off x="0" y="0"/>
          <a:ext cx="0" cy="0"/>
          <a:chOff x="0" y="0"/>
          <a:chExt cx="0" cy="0"/>
        </a:xfrm>
      </p:grpSpPr>
      <p:pic>
        <p:nvPicPr>
          <p:cNvPr id="1946" name="Google Shape;1946;p228"/>
          <p:cNvPicPr preferRelativeResize="0"/>
          <p:nvPr/>
        </p:nvPicPr>
        <p:blipFill rotWithShape="1">
          <a:blip r:embed="rId3">
            <a:alphaModFix/>
          </a:blip>
          <a:srcRect b="0" l="0" r="7227" t="0"/>
          <a:stretch/>
        </p:blipFill>
        <p:spPr>
          <a:xfrm>
            <a:off x="4501100" y="383600"/>
            <a:ext cx="4531425" cy="4271646"/>
          </a:xfrm>
          <a:prstGeom prst="rect">
            <a:avLst/>
          </a:prstGeom>
          <a:noFill/>
          <a:ln>
            <a:noFill/>
          </a:ln>
        </p:spPr>
      </p:pic>
      <p:sp>
        <p:nvSpPr>
          <p:cNvPr id="1947" name="Google Shape;1947;p228"/>
          <p:cNvSpPr txBox="1"/>
          <p:nvPr/>
        </p:nvSpPr>
        <p:spPr>
          <a:xfrm>
            <a:off x="281600" y="405763"/>
            <a:ext cx="4219500" cy="4227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chemeClr val="dk1"/>
                </a:solidFill>
                <a:latin typeface="Calibri"/>
                <a:ea typeface="Calibri"/>
                <a:cs typeface="Calibri"/>
                <a:sym typeface="Calibri"/>
              </a:rPr>
              <a:t>Parts</a:t>
            </a:r>
            <a:r>
              <a:rPr lang="en" sz="2100">
                <a:solidFill>
                  <a:schemeClr val="dk1"/>
                </a:solidFill>
                <a:latin typeface="Calibri"/>
                <a:ea typeface="Calibri"/>
                <a:cs typeface="Calibri"/>
                <a:sym typeface="Calibri"/>
              </a:rPr>
              <a:t>:  </a:t>
            </a:r>
            <a:r>
              <a:rPr b="1" lang="en" sz="2100">
                <a:solidFill>
                  <a:schemeClr val="dk1"/>
                </a:solidFill>
                <a:latin typeface="Calibri"/>
                <a:ea typeface="Calibri"/>
                <a:cs typeface="Calibri"/>
                <a:sym typeface="Calibri"/>
              </a:rPr>
              <a:t>B-Cell</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What parts do B-cells have?</a:t>
            </a:r>
            <a:endParaRPr sz="2100">
              <a:solidFill>
                <a:schemeClr val="dk1"/>
              </a:solidFill>
              <a:latin typeface="Calibri"/>
              <a:ea typeface="Calibri"/>
              <a:cs typeface="Calibri"/>
              <a:sym typeface="Calibri"/>
            </a:endParaRPr>
          </a:p>
          <a:p>
            <a:pPr indent="0" lvl="0" marL="0" rtl="0" algn="l">
              <a:spcBef>
                <a:spcPts val="0"/>
              </a:spcBef>
              <a:spcAft>
                <a:spcPts val="0"/>
              </a:spcAft>
              <a:buNone/>
            </a:pPr>
            <a:r>
              <a:t/>
            </a:r>
            <a:endParaRPr sz="2100">
              <a:solidFill>
                <a:schemeClr val="dk1"/>
              </a:solidFill>
              <a:latin typeface="Calibri"/>
              <a:ea typeface="Calibri"/>
              <a:cs typeface="Calibri"/>
              <a:sym typeface="Calibri"/>
            </a:endParaRPr>
          </a:p>
          <a:p>
            <a:pPr indent="0" lvl="0" marL="0" rtl="0" algn="l">
              <a:spcBef>
                <a:spcPts val="0"/>
              </a:spcBef>
              <a:spcAft>
                <a:spcPts val="0"/>
              </a:spcAft>
              <a:buNone/>
            </a:pPr>
            <a:r>
              <a:rPr b="1" lang="en" sz="2100">
                <a:solidFill>
                  <a:schemeClr val="dk1"/>
                </a:solidFill>
                <a:latin typeface="Calibri"/>
                <a:ea typeface="Calibri"/>
                <a:cs typeface="Calibri"/>
                <a:sym typeface="Calibri"/>
              </a:rPr>
              <a:t>Purpose</a:t>
            </a:r>
            <a:r>
              <a:rPr lang="en" sz="2100">
                <a:solidFill>
                  <a:schemeClr val="dk1"/>
                </a:solidFill>
                <a:latin typeface="Calibri"/>
                <a:ea typeface="Calibri"/>
                <a:cs typeface="Calibri"/>
                <a:sym typeface="Calibri"/>
              </a:rPr>
              <a:t>:  </a:t>
            </a:r>
            <a:r>
              <a:rPr b="1" lang="en" sz="2100">
                <a:solidFill>
                  <a:schemeClr val="dk1"/>
                </a:solidFill>
                <a:latin typeface="Calibri"/>
                <a:ea typeface="Calibri"/>
                <a:cs typeface="Calibri"/>
                <a:sym typeface="Calibri"/>
              </a:rPr>
              <a:t>Produce Antibodies</a:t>
            </a:r>
            <a:endParaRPr b="1"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Protect us from infection</a:t>
            </a:r>
            <a:endParaRPr sz="2100">
              <a:solidFill>
                <a:schemeClr val="dk1"/>
              </a:solidFill>
              <a:latin typeface="Calibri"/>
              <a:ea typeface="Calibri"/>
              <a:cs typeface="Calibri"/>
              <a:sym typeface="Calibri"/>
            </a:endParaRPr>
          </a:p>
          <a:p>
            <a:pPr indent="0" lvl="0" marL="0" rtl="0" algn="l">
              <a:spcBef>
                <a:spcPts val="0"/>
              </a:spcBef>
              <a:spcAft>
                <a:spcPts val="0"/>
              </a:spcAft>
              <a:buNone/>
            </a:pPr>
            <a:r>
              <a:t/>
            </a:r>
            <a:endParaRPr sz="2100">
              <a:solidFill>
                <a:schemeClr val="dk1"/>
              </a:solidFill>
              <a:latin typeface="Calibri"/>
              <a:ea typeface="Calibri"/>
              <a:cs typeface="Calibri"/>
              <a:sym typeface="Calibri"/>
            </a:endParaRPr>
          </a:p>
          <a:p>
            <a:pPr indent="0" lvl="0" marL="0" rtl="0" algn="l">
              <a:spcBef>
                <a:spcPts val="0"/>
              </a:spcBef>
              <a:spcAft>
                <a:spcPts val="0"/>
              </a:spcAft>
              <a:buNone/>
            </a:pPr>
            <a:r>
              <a:rPr b="1" lang="en" sz="2100">
                <a:solidFill>
                  <a:schemeClr val="dk1"/>
                </a:solidFill>
                <a:latin typeface="Calibri"/>
                <a:ea typeface="Calibri"/>
                <a:cs typeface="Calibri"/>
                <a:sym typeface="Calibri"/>
              </a:rPr>
              <a:t>Complexities</a:t>
            </a:r>
            <a:r>
              <a:rPr lang="en" sz="2100">
                <a:solidFill>
                  <a:schemeClr val="dk1"/>
                </a:solidFill>
                <a:latin typeface="Calibri"/>
                <a:ea typeface="Calibri"/>
                <a:cs typeface="Calibri"/>
                <a:sym typeface="Calibri"/>
              </a:rPr>
              <a:t>:  </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How do antibodies get out of the B-cell?  </a:t>
            </a:r>
            <a:endParaRPr sz="2100">
              <a:solidFill>
                <a:schemeClr val="dk1"/>
              </a:solidFill>
              <a:latin typeface="Calibri"/>
              <a:ea typeface="Calibri"/>
              <a:cs typeface="Calibri"/>
              <a:sym typeface="Calibri"/>
            </a:endParaRPr>
          </a:p>
          <a:p>
            <a:pPr indent="-361950" lvl="0" marL="457200" rtl="0" algn="l">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How do the systems of the cell “know” where build new antibody proteins?</a:t>
            </a:r>
            <a:endParaRPr sz="2100">
              <a:solidFill>
                <a:schemeClr val="dk1"/>
              </a:solidFill>
              <a:latin typeface="Calibri"/>
              <a:ea typeface="Calibri"/>
              <a:cs typeface="Calibri"/>
              <a:sym typeface="Calibri"/>
            </a:endParaRPr>
          </a:p>
        </p:txBody>
      </p:sp>
      <p:sp>
        <p:nvSpPr>
          <p:cNvPr id="1948" name="Google Shape;1948;p228"/>
          <p:cNvSpPr txBox="1"/>
          <p:nvPr/>
        </p:nvSpPr>
        <p:spPr>
          <a:xfrm>
            <a:off x="3116525" y="4105938"/>
            <a:ext cx="1515600" cy="549300"/>
          </a:xfrm>
          <a:prstGeom prst="rect">
            <a:avLst/>
          </a:prstGeom>
          <a:solidFill>
            <a:srgbClr val="FFF2CC"/>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100">
                <a:solidFill>
                  <a:schemeClr val="dk1"/>
                </a:solidFill>
              </a:rPr>
              <a:t>How/Why</a:t>
            </a:r>
            <a:endParaRPr b="1" sz="2100">
              <a:solidFill>
                <a:schemeClr val="dk1"/>
              </a:solidFill>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2" name="Shape 1952"/>
        <p:cNvGrpSpPr/>
        <p:nvPr/>
      </p:nvGrpSpPr>
      <p:grpSpPr>
        <a:xfrm>
          <a:off x="0" y="0"/>
          <a:ext cx="0" cy="0"/>
          <a:chOff x="0" y="0"/>
          <a:chExt cx="0" cy="0"/>
        </a:xfrm>
      </p:grpSpPr>
      <p:sp>
        <p:nvSpPr>
          <p:cNvPr id="1953" name="Google Shape;1953;p229"/>
          <p:cNvSpPr txBox="1"/>
          <p:nvPr/>
        </p:nvSpPr>
        <p:spPr>
          <a:xfrm>
            <a:off x="1772154" y="257057"/>
            <a:ext cx="7776900" cy="7773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n" sz="1800">
                <a:solidFill>
                  <a:schemeClr val="dk1"/>
                </a:solidFill>
                <a:latin typeface="Arial"/>
                <a:ea typeface="Arial"/>
                <a:cs typeface="Arial"/>
                <a:sym typeface="Arial"/>
              </a:rPr>
              <a:t>The ER is continuous with the nuclear membrane!!</a:t>
            </a:r>
            <a:endParaRPr sz="1100"/>
          </a:p>
          <a:p>
            <a:pPr indent="0" lvl="0" marL="0" marR="0" rtl="0" algn="l">
              <a:spcBef>
                <a:spcPts val="0"/>
              </a:spcBef>
              <a:spcAft>
                <a:spcPts val="0"/>
              </a:spcAft>
              <a:buNone/>
            </a:pPr>
            <a:r>
              <a:rPr lang="en" sz="1400">
                <a:solidFill>
                  <a:schemeClr val="dk1"/>
                </a:solidFill>
                <a:latin typeface="Arial"/>
                <a:ea typeface="Arial"/>
                <a:cs typeface="Arial"/>
                <a:sym typeface="Arial"/>
              </a:rPr>
              <a:t>	see… </a:t>
            </a:r>
            <a:r>
              <a:rPr lang="en" u="sng">
                <a:solidFill>
                  <a:schemeClr val="hlink"/>
                </a:solidFill>
                <a:hlinkClick r:id="rId3"/>
              </a:rPr>
              <a:t>how to draw the diagram of endoplasmic reticulum, er easily,</a:t>
            </a:r>
            <a:r>
              <a:rPr lang="en" sz="1400">
                <a:solidFill>
                  <a:schemeClr val="dk1"/>
                </a:solidFill>
                <a:latin typeface="Arial"/>
                <a:ea typeface="Arial"/>
                <a:cs typeface="Arial"/>
                <a:sym typeface="Arial"/>
              </a:rPr>
              <a:t> </a:t>
            </a:r>
            <a:endParaRPr sz="1100"/>
          </a:p>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pic>
        <p:nvPicPr>
          <p:cNvPr id="1954" name="Google Shape;1954;p229"/>
          <p:cNvPicPr preferRelativeResize="0"/>
          <p:nvPr/>
        </p:nvPicPr>
        <p:blipFill rotWithShape="1">
          <a:blip r:embed="rId4">
            <a:alphaModFix/>
          </a:blip>
          <a:srcRect b="35253" l="10063" r="17278" t="20403"/>
          <a:stretch/>
        </p:blipFill>
        <p:spPr>
          <a:xfrm>
            <a:off x="605647" y="1018804"/>
            <a:ext cx="7633836" cy="3105892"/>
          </a:xfrm>
          <a:prstGeom prst="rect">
            <a:avLst/>
          </a:prstGeom>
          <a:noFill/>
          <a:ln>
            <a:noFill/>
          </a:ln>
        </p:spPr>
      </p:pic>
      <p:grpSp>
        <p:nvGrpSpPr>
          <p:cNvPr id="1955" name="Google Shape;1955;p229"/>
          <p:cNvGrpSpPr/>
          <p:nvPr/>
        </p:nvGrpSpPr>
        <p:grpSpPr>
          <a:xfrm>
            <a:off x="683547" y="4235722"/>
            <a:ext cx="7776900" cy="561825"/>
            <a:chOff x="963561" y="5817496"/>
            <a:chExt cx="10369200" cy="749100"/>
          </a:xfrm>
        </p:grpSpPr>
        <p:sp>
          <p:nvSpPr>
            <p:cNvPr id="1956" name="Google Shape;1956;p229"/>
            <p:cNvSpPr txBox="1"/>
            <p:nvPr/>
          </p:nvSpPr>
          <p:spPr>
            <a:xfrm>
              <a:off x="963561" y="5817496"/>
              <a:ext cx="10369200" cy="749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lang="en" sz="1800">
                  <a:solidFill>
                    <a:schemeClr val="dk1"/>
                  </a:solidFill>
                  <a:latin typeface="Arial"/>
                  <a:ea typeface="Arial"/>
                  <a:cs typeface="Arial"/>
                  <a:sym typeface="Arial"/>
                </a:rPr>
                <a:t>mRNA exits the nucleus…. into the cytoplasm </a:t>
              </a:r>
              <a:endParaRPr sz="1400">
                <a:solidFill>
                  <a:schemeClr val="dk1"/>
                </a:solidFill>
                <a:latin typeface="Arial"/>
                <a:ea typeface="Arial"/>
                <a:cs typeface="Arial"/>
                <a:sym typeface="Arial"/>
              </a:endParaRPr>
            </a:p>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cxnSp>
          <p:nvCxnSpPr>
            <p:cNvPr id="1957" name="Google Shape;1957;p229"/>
            <p:cNvCxnSpPr/>
            <p:nvPr/>
          </p:nvCxnSpPr>
          <p:spPr>
            <a:xfrm>
              <a:off x="6684818" y="6194529"/>
              <a:ext cx="2673900" cy="0"/>
            </a:xfrm>
            <a:prstGeom prst="straightConnector1">
              <a:avLst/>
            </a:prstGeom>
            <a:noFill/>
            <a:ln cap="flat" cmpd="sng" w="19050">
              <a:solidFill>
                <a:srgbClr val="FF0000"/>
              </a:solidFill>
              <a:prstDash val="solid"/>
              <a:miter lim="800000"/>
              <a:headEnd len="sm" w="sm" type="none"/>
              <a:tailEnd len="sm" w="sm" type="none"/>
            </a:ln>
          </p:spPr>
        </p:cxnSp>
      </p:grpSp>
      <p:pic>
        <p:nvPicPr>
          <p:cNvPr id="1958" name="Google Shape;1958;p229"/>
          <p:cNvPicPr preferRelativeResize="0"/>
          <p:nvPr/>
        </p:nvPicPr>
        <p:blipFill rotWithShape="1">
          <a:blip r:embed="rId5">
            <a:alphaModFix/>
          </a:blip>
          <a:srcRect b="3537" l="12359" r="17813" t="13032"/>
          <a:stretch/>
        </p:blipFill>
        <p:spPr>
          <a:xfrm>
            <a:off x="1687450" y="257050"/>
            <a:ext cx="6013628" cy="448599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3DMD Powerpoint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000000"/>
      </a:dk2>
      <a:lt2>
        <a:srgbClr val="FFFFFF"/>
      </a:lt2>
      <a:accent1>
        <a:srgbClr val="0B672E"/>
      </a:accent1>
      <a:accent2>
        <a:srgbClr val="18A83F"/>
      </a:accent2>
      <a:accent3>
        <a:srgbClr val="70BF51"/>
      </a:accent3>
      <a:accent4>
        <a:srgbClr val="C1DFA8"/>
      </a:accent4>
      <a:accent5>
        <a:srgbClr val="6C3078"/>
      </a:accent5>
      <a:accent6>
        <a:srgbClr val="E65AA1"/>
      </a:accent6>
      <a:hlink>
        <a:srgbClr val="40B5E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