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embeddedFontLst>
    <p:embeddedFont>
      <p:font typeface="Play"/>
      <p:regular r:id="rId7"/>
      <p:bold r:id="rId8"/>
    </p:embeddedFont>
    <p:embeddedFont>
      <p:font typeface="Noto Sans Symbols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iR5RTIJOq440eLL4SjVyzANn4C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NotoSansSymbols-bold.fntdata"/><Relationship Id="rId9" Type="http://schemas.openxmlformats.org/officeDocument/2006/relationships/font" Target="fonts/NotoSansSymbols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Play-regular.fntdata"/><Relationship Id="rId8" Type="http://schemas.openxmlformats.org/officeDocument/2006/relationships/font" Target="fonts/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Christina,… you mentioned talking about the </a:t>
            </a:r>
            <a:r>
              <a:rPr b="1" lang="en-US"/>
              <a:t>evidence</a:t>
            </a:r>
            <a:r>
              <a:rPr lang="en-US"/>
              <a:t> that ultimately results in “models” that illustrate how things work.  Here is a slide that features 3 separate but related models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9129" r="8508" t="0"/>
          <a:stretch/>
        </p:blipFill>
        <p:spPr>
          <a:xfrm>
            <a:off x="3757049" y="2120610"/>
            <a:ext cx="7206515" cy="417858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6276098" y="322688"/>
            <a:ext cx="4447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PBP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enicillin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inding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rotein)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3939311" y="1237978"/>
            <a:ext cx="23367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Peptidolycan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608274" y="746348"/>
            <a:ext cx="2623854" cy="1730236"/>
          </a:xfrm>
          <a:prstGeom prst="rect">
            <a:avLst/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036262" y="2634527"/>
            <a:ext cx="1981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Penicillin</a:t>
            </a:r>
            <a:b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 </a:t>
            </a:r>
            <a:r>
              <a:rPr lang="en-US" sz="200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-lactam)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Google Shape;94;p1"/>
          <p:cNvGrpSpPr/>
          <p:nvPr/>
        </p:nvGrpSpPr>
        <p:grpSpPr>
          <a:xfrm>
            <a:off x="211875" y="3561928"/>
            <a:ext cx="4447200" cy="465846"/>
            <a:chOff x="833908" y="4940825"/>
            <a:chExt cx="4447200" cy="465846"/>
          </a:xfrm>
        </p:grpSpPr>
        <p:sp>
          <p:nvSpPr>
            <p:cNvPr id="95" name="Google Shape;95;p1"/>
            <p:cNvSpPr txBox="1"/>
            <p:nvPr/>
          </p:nvSpPr>
          <p:spPr>
            <a:xfrm>
              <a:off x="833908" y="4944971"/>
              <a:ext cx="4447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-Lactamase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1353123" y="4940825"/>
              <a:ext cx="302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β</a:t>
              </a:r>
              <a:endParaRPr/>
            </a:p>
          </p:txBody>
        </p:sp>
      </p:grpSp>
      <p:cxnSp>
        <p:nvCxnSpPr>
          <p:cNvPr id="97" name="Google Shape;97;p1"/>
          <p:cNvCxnSpPr>
            <a:stCxn id="90" idx="2"/>
          </p:cNvCxnSpPr>
          <p:nvPr/>
        </p:nvCxnSpPr>
        <p:spPr>
          <a:xfrm flipH="1">
            <a:off x="7360298" y="1153688"/>
            <a:ext cx="1139400" cy="2275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8" name="Google Shape;98;p1"/>
          <p:cNvCxnSpPr/>
          <p:nvPr/>
        </p:nvCxnSpPr>
        <p:spPr>
          <a:xfrm rot="10800000">
            <a:off x="2868843" y="3840906"/>
            <a:ext cx="2576857" cy="119808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9" name="Google Shape;99;p1"/>
          <p:cNvCxnSpPr/>
          <p:nvPr/>
        </p:nvCxnSpPr>
        <p:spPr>
          <a:xfrm>
            <a:off x="4860946" y="1699643"/>
            <a:ext cx="390323" cy="102614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" name="Google Shape;100;p1"/>
          <p:cNvSpPr/>
          <p:nvPr/>
        </p:nvSpPr>
        <p:spPr>
          <a:xfrm>
            <a:off x="1036261" y="4330209"/>
            <a:ext cx="1708569" cy="1699797"/>
          </a:xfrm>
          <a:prstGeom prst="rect">
            <a:avLst/>
          </a:pr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833" y="4189800"/>
            <a:ext cx="3121423" cy="2109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D6A3935 (1)" id="102" name="Google Shape;10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9385" y="776313"/>
            <a:ext cx="2501632" cy="166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2026-02-07T16:22:23Z</dcterms:created>
  <dc:creator>Tim Herman</dc:creator>
</cp:coreProperties>
</file>