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embeddedFontLst>
    <p:embeddedFont>
      <p:font typeface="Play" panose="020B0604020202020204" charset="0"/>
      <p:regular r:id="rId7"/>
      <p:bold r:id="rId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1" roundtripDataSignature="AMtx7mhaJsxp3ms4425i3OUdj/VFYZEE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220030-A441-42A5-9693-4AE2DBA6E470}" v="4" dt="2026-06-26T15:54:58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4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it can absolutely change, this is just a starting point. </a:t>
            </a: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</a:pPr>
            <a:r>
              <a:rPr lang="en-US"/>
              <a:t>Mini </a:t>
            </a:r>
            <a:r>
              <a:rPr lang="en-US"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Action</a:t>
            </a:r>
            <a:r>
              <a:rPr lang="en-US"/>
              <a:t> Research Poster Template</a:t>
            </a:r>
            <a:endParaRPr/>
          </a:p>
        </p:txBody>
      </p:sp>
      <p:sp>
        <p:nvSpPr>
          <p:cNvPr id="85" name="Google Shape;8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Modeling Infection and Immunity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 dirty="0"/>
              <a:t>2026</a:t>
            </a:r>
            <a:endParaRPr dirty="0"/>
          </a:p>
        </p:txBody>
      </p:sp>
      <p:sp>
        <p:nvSpPr>
          <p:cNvPr id="86" name="Google Shape;86;p1"/>
          <p:cNvSpPr txBox="1"/>
          <p:nvPr/>
        </p:nvSpPr>
        <p:spPr>
          <a:xfrm>
            <a:off x="8388457" y="5947474"/>
            <a:ext cx="31577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Delete slide before submitting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</a:pPr>
            <a:r>
              <a:rPr lang="en-US"/>
              <a:t>Instructions: </a:t>
            </a:r>
            <a:endParaRPr/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81660" indent="-457200">
              <a:buSzPct val="100000"/>
            </a:pPr>
            <a:r>
              <a:rPr lang="en-US" dirty="0"/>
              <a:t>Please develop a poster to report on your experience implementing your field-testing plan.</a:t>
            </a:r>
          </a:p>
          <a:p>
            <a:pPr marL="581660" indent="-457200">
              <a:buSzPct val="100000"/>
            </a:pPr>
            <a:r>
              <a:rPr lang="en-US" dirty="0"/>
              <a:t>Use the template below, or a format of your choice.</a:t>
            </a:r>
          </a:p>
          <a:p>
            <a:pPr marL="1038860" lvl="1" indent="-457200">
              <a:buSzPct val="100000"/>
            </a:pPr>
            <a:r>
              <a:rPr lang="en-US" dirty="0"/>
              <a:t>If you use an alternate template, please include all the elements in this template.</a:t>
            </a:r>
          </a:p>
          <a:p>
            <a:pPr marL="581660" indent="-457200">
              <a:buSzPct val="100000"/>
            </a:pPr>
            <a:r>
              <a:rPr lang="en-US" dirty="0"/>
              <a:t>Share your research with the MII group and your colleagues in your school, district, or at a conference. </a:t>
            </a:r>
          </a:p>
          <a:p>
            <a:pPr marL="228600" lvl="0" indent="-10414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dirty="0"/>
              <a:t>	</a:t>
            </a:r>
            <a:endParaRPr dirty="0"/>
          </a:p>
        </p:txBody>
      </p:sp>
      <p:sp>
        <p:nvSpPr>
          <p:cNvPr id="93" name="Google Shape;93;p2"/>
          <p:cNvSpPr txBox="1"/>
          <p:nvPr/>
        </p:nvSpPr>
        <p:spPr>
          <a:xfrm>
            <a:off x="8388457" y="5947474"/>
            <a:ext cx="315777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Delete slide before submitting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>
            <a:spLocks noGrp="1"/>
          </p:cNvSpPr>
          <p:nvPr>
            <p:ph type="title"/>
          </p:nvPr>
        </p:nvSpPr>
        <p:spPr>
          <a:xfrm>
            <a:off x="2674938" y="238125"/>
            <a:ext cx="6351300" cy="13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Play"/>
              <a:buNone/>
            </a:pPr>
            <a:r>
              <a:rPr lang="en-US" sz="3759"/>
              <a:t>Enter your </a:t>
            </a:r>
            <a:endParaRPr sz="3759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Play"/>
              <a:buNone/>
            </a:pPr>
            <a:r>
              <a:rPr lang="en-US" sz="3759"/>
              <a:t>Presentation Title Here</a:t>
            </a:r>
            <a:endParaRPr sz="3759"/>
          </a:p>
        </p:txBody>
      </p:sp>
      <p:sp>
        <p:nvSpPr>
          <p:cNvPr id="99" name="Google Shape;99;p3"/>
          <p:cNvSpPr txBox="1">
            <a:spLocks noGrp="1"/>
          </p:cNvSpPr>
          <p:nvPr>
            <p:ph type="body" idx="1"/>
          </p:nvPr>
        </p:nvSpPr>
        <p:spPr>
          <a:xfrm>
            <a:off x="481187" y="1595635"/>
            <a:ext cx="5001150" cy="172072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 sz="2200">
                <a:solidFill>
                  <a:srgbClr val="262626"/>
                </a:solidFill>
              </a:rPr>
              <a:t>Abstract: 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62626"/>
              </a:buClr>
              <a:buSzPct val="100000"/>
              <a:buNone/>
            </a:pPr>
            <a:r>
              <a:rPr lang="en-US" sz="2200">
                <a:solidFill>
                  <a:srgbClr val="262626"/>
                </a:solidFill>
              </a:rPr>
              <a:t>Write a short summary which describes an implemented lesson you’d like to share, Include lesson title,  lesson objectives, NGSS standards addressed and brief lesson overview in this box</a:t>
            </a:r>
            <a:endParaRPr/>
          </a:p>
        </p:txBody>
      </p:sp>
      <p:sp>
        <p:nvSpPr>
          <p:cNvPr id="100" name="Google Shape;100;p3"/>
          <p:cNvSpPr txBox="1"/>
          <p:nvPr/>
        </p:nvSpPr>
        <p:spPr>
          <a:xfrm>
            <a:off x="481163" y="450373"/>
            <a:ext cx="2202000" cy="92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Enter Your School name/Logo/mascot here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6089499" y="1614685"/>
            <a:ext cx="5420250" cy="170167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5"/>
              <a:buFont typeface="Arial"/>
              <a:buNone/>
            </a:pPr>
            <a:endParaRPr sz="1565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35"/>
              <a:buFont typeface="Arial"/>
              <a:buNone/>
            </a:pPr>
            <a:r>
              <a:rPr lang="en-US" sz="1565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Context: </a:t>
            </a:r>
            <a:endParaRPr sz="825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35"/>
              <a:buFont typeface="Arial"/>
              <a:buNone/>
            </a:pPr>
            <a:r>
              <a:rPr lang="en-US" sz="1565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Provide information that helps your audience understand the class in which you implemented your lesson, for example level, number of students, age range or experience of students</a:t>
            </a:r>
            <a:endParaRPr sz="21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597475" y="3576950"/>
            <a:ext cx="11020125" cy="846345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Assessment: </a:t>
            </a:r>
            <a:endParaRPr sz="13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Describe how you expect to measure your students growth toward the intended outcomes of this lesson?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role to the models and pedagogies you learn in the summer professional learning course play in assessment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597474" y="4862825"/>
            <a:ext cx="3476325" cy="87712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Model/materials used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as many copies of this box as you wish</a:t>
            </a:r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4350324" y="4862825"/>
            <a:ext cx="3476325" cy="87712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Model/materials used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as many copies of this box as you wish</a:t>
            </a:r>
            <a:endParaRPr/>
          </a:p>
        </p:txBody>
      </p:sp>
      <p:sp>
        <p:nvSpPr>
          <p:cNvPr id="108" name="Google Shape;108;p3"/>
          <p:cNvSpPr txBox="1"/>
          <p:nvPr/>
        </p:nvSpPr>
        <p:spPr>
          <a:xfrm>
            <a:off x="8036499" y="4862825"/>
            <a:ext cx="3476325" cy="87712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Model/materials used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as many copies of this box as you wish</a:t>
            </a:r>
            <a:endParaRPr/>
          </a:p>
        </p:txBody>
      </p:sp>
      <p:sp>
        <p:nvSpPr>
          <p:cNvPr id="109" name="Google Shape;109;p3"/>
          <p:cNvSpPr txBox="1"/>
          <p:nvPr/>
        </p:nvSpPr>
        <p:spPr>
          <a:xfrm>
            <a:off x="597474" y="6072500"/>
            <a:ext cx="1638000" cy="35390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Poster side 1</a:t>
            </a:r>
            <a:endParaRPr/>
          </a:p>
        </p:txBody>
      </p:sp>
      <p:sp>
        <p:nvSpPr>
          <p:cNvPr id="9" name="Google Shape;101;p3">
            <a:extLst>
              <a:ext uri="{FF2B5EF4-FFF2-40B4-BE49-F238E27FC236}">
                <a16:creationId xmlns:a16="http://schemas.microsoft.com/office/drawing/2014/main" id="{3A7B41AA-632C-73FC-BD69-EBE092F65840}"/>
              </a:ext>
            </a:extLst>
          </p:cNvPr>
          <p:cNvSpPr txBox="1"/>
          <p:nvPr/>
        </p:nvSpPr>
        <p:spPr>
          <a:xfrm>
            <a:off x="9089679" y="351475"/>
            <a:ext cx="1443795" cy="923289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Modeling Infection &amp; Immunity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BAB63F-0AAF-75DB-BABB-17C1E5814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6915" y="313995"/>
            <a:ext cx="1482808" cy="10156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>
            <a:spLocks noGrp="1"/>
          </p:cNvSpPr>
          <p:nvPr>
            <p:ph type="title"/>
          </p:nvPr>
        </p:nvSpPr>
        <p:spPr>
          <a:xfrm>
            <a:off x="2674938" y="238125"/>
            <a:ext cx="6351300" cy="13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Play"/>
              <a:buNone/>
            </a:pPr>
            <a:r>
              <a:rPr lang="en-US" sz="3759"/>
              <a:t>Enter your </a:t>
            </a:r>
            <a:endParaRPr sz="3759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60"/>
              <a:buFont typeface="Play"/>
              <a:buNone/>
            </a:pPr>
            <a:r>
              <a:rPr lang="en-US" sz="3759"/>
              <a:t>Presentation Title Here</a:t>
            </a:r>
            <a:endParaRPr sz="3759"/>
          </a:p>
        </p:txBody>
      </p:sp>
      <p:sp>
        <p:nvSpPr>
          <p:cNvPr id="115" name="Google Shape;115;p16"/>
          <p:cNvSpPr txBox="1"/>
          <p:nvPr/>
        </p:nvSpPr>
        <p:spPr>
          <a:xfrm>
            <a:off x="481163" y="450373"/>
            <a:ext cx="2202000" cy="9234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Enter Your School name/Logo/mascot here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6335255" y="1602749"/>
            <a:ext cx="5343525" cy="101562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this box to include artifacts such as images of model use, de-identified student products etc. 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copies of this box as necessary to include additional artifacts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528800" y="4395424"/>
            <a:ext cx="11665200" cy="1600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Reflection: 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this box add your reflection: 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you learn while enacting your lessons with your students (big takeaways)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went well? What would you change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 you question</a:t>
            </a:r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483175" y="3024500"/>
            <a:ext cx="5362275" cy="600124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Assessment Results 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did you learn from your artifacts? 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481175" y="1586738"/>
            <a:ext cx="5375400" cy="1246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Expanded lesson description 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Include a description that describes more specifically how you used models and pedagogies used in the summer professional learning course to design and implement a lesson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6354305" y="2812423"/>
            <a:ext cx="5343525" cy="1015622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this box to include artifacts such as images of model use, de-identified student products etc. 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copies of this box as necessary to include additional artifacts</a:t>
            </a:r>
            <a:endParaRPr sz="15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597474" y="6072500"/>
            <a:ext cx="1638000" cy="353903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Poster side 2</a:t>
            </a:r>
            <a:endParaRPr/>
          </a:p>
        </p:txBody>
      </p:sp>
      <p:sp>
        <p:nvSpPr>
          <p:cNvPr id="3" name="Google Shape;101;p3">
            <a:extLst>
              <a:ext uri="{FF2B5EF4-FFF2-40B4-BE49-F238E27FC236}">
                <a16:creationId xmlns:a16="http://schemas.microsoft.com/office/drawing/2014/main" id="{BD4E6CF7-3E50-5834-1FC4-AA4990F85889}"/>
              </a:ext>
            </a:extLst>
          </p:cNvPr>
          <p:cNvSpPr txBox="1"/>
          <p:nvPr/>
        </p:nvSpPr>
        <p:spPr>
          <a:xfrm>
            <a:off x="9089679" y="351475"/>
            <a:ext cx="1443795" cy="923289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Modeling Infection &amp; Immunity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5388C7-E8A3-8C3E-EF2F-2D11B73E74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6915" y="313995"/>
            <a:ext cx="1482808" cy="10156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415</Words>
  <Application>Microsoft Office PowerPoint</Application>
  <PresentationFormat>Widescreen</PresentationFormat>
  <Paragraphs>49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Play</vt:lpstr>
      <vt:lpstr>Office Theme</vt:lpstr>
      <vt:lpstr>Mini Action Research Poster Template</vt:lpstr>
      <vt:lpstr>Instructions: </vt:lpstr>
      <vt:lpstr>Enter your  Presentation Title Here</vt:lpstr>
      <vt:lpstr>Enter your  Presentation Title Here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Karen Avery</dc:creator>
  <cp:lastModifiedBy>Lauren Koepsel</cp:lastModifiedBy>
  <cp:revision>2</cp:revision>
  <dcterms:created xsi:type="dcterms:W3CDTF">2024-05-16T20:10:08Z</dcterms:created>
  <dcterms:modified xsi:type="dcterms:W3CDTF">2026-06-26T15:55:25Z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