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2"/>
  </p:notesMasterIdLst>
  <p:sldIdLst>
    <p:sldId id="269" r:id="rId5"/>
    <p:sldId id="424" r:id="rId6"/>
    <p:sldId id="280" r:id="rId7"/>
    <p:sldId id="271" r:id="rId8"/>
    <p:sldId id="272" r:id="rId9"/>
    <p:sldId id="273" r:id="rId10"/>
    <p:sldId id="299" r:id="rId11"/>
    <p:sldId id="317" r:id="rId12"/>
    <p:sldId id="300" r:id="rId13"/>
    <p:sldId id="301" r:id="rId14"/>
    <p:sldId id="302" r:id="rId15"/>
    <p:sldId id="279" r:id="rId16"/>
    <p:sldId id="354" r:id="rId17"/>
    <p:sldId id="316" r:id="rId18"/>
    <p:sldId id="315" r:id="rId19"/>
    <p:sldId id="318" r:id="rId20"/>
    <p:sldId id="319" r:id="rId21"/>
    <p:sldId id="350" r:id="rId22"/>
    <p:sldId id="320" r:id="rId23"/>
    <p:sldId id="321" r:id="rId24"/>
    <p:sldId id="322" r:id="rId25"/>
    <p:sldId id="355" r:id="rId26"/>
    <p:sldId id="351" r:id="rId27"/>
    <p:sldId id="323" r:id="rId28"/>
    <p:sldId id="324" r:id="rId29"/>
    <p:sldId id="356" r:id="rId30"/>
    <p:sldId id="325" r:id="rId31"/>
    <p:sldId id="359" r:id="rId32"/>
    <p:sldId id="360" r:id="rId33"/>
    <p:sldId id="326" r:id="rId34"/>
    <p:sldId id="328" r:id="rId35"/>
    <p:sldId id="329" r:id="rId36"/>
    <p:sldId id="352" r:id="rId37"/>
    <p:sldId id="353" r:id="rId38"/>
    <p:sldId id="361" r:id="rId39"/>
    <p:sldId id="362" r:id="rId40"/>
    <p:sldId id="314" r:id="rId41"/>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702200-472A-45FC-F5F1-27894B1A47E4}" name="Mark Hoelzer" initials="MH" userId="S::Mark.Hoelzer@3dmoleculardesigns.com::c1aeea86-90bb-4741-b180-fb5c104fbae7" providerId="AD"/>
  <p188:author id="{30EDFC38-6880-4735-4258-1E57024FD2C6}" name="Mark Arnholt" initials="MA" userId="S::mark.arnholt@3dmoleculardesigns.com::b7de0cc5-3486-4cd8-905c-b5e2c5e5ddca" providerId="AD"/>
  <p188:author id="{308B1154-5876-5ABB-08C2-F61A9E244F39}" name="Tim Herman" initials="TH" userId="S::Tim.Herman@3dmoleculardesigns.com::c6eb9c28-9f7f-41c3-ae3b-bb69add7b3b3" providerId="AD"/>
  <p188:author id="{F6CE7366-A3CC-03E8-3F6E-FDED2B899CAC}" name="Heather Ryan" initials="HR" userId="S::Heather.Ryan@3dmoleculardesigns.com::89838025-48a8-4a20-8c26-74ae61e96ceb" providerId="AD"/>
  <p188:author id="{56CDD0CD-E822-9103-8CAF-58D8C96DCEAD}" name="Diane Herman" initials="DH" userId="S::Diane.Herman@3dmoleculardesigns.com::6fac3d8d-1371-4086-a520-9d2b26de6288" providerId="AD"/>
  <p188:author id="{DD0067E8-1D06-F072-A39A-41C102FBB7E9}" name="Ruth Hutson" initials="RH" userId="S::ruth.hutson@3dmoleculardesigns.com::b7a315b0-fa21-44f2-a340-f03b809ae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200B9"/>
    <a:srgbClr val="1CA64A"/>
    <a:srgbClr val="CC9900"/>
    <a:srgbClr val="168039"/>
    <a:srgbClr val="88E29E"/>
    <a:srgbClr val="E65AA1"/>
    <a:srgbClr val="CF96DA"/>
    <a:srgbClr val="898989"/>
    <a:srgbClr val="6C3078"/>
    <a:srgbClr val="1EAC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200085-1270-41A6-8DDA-62FC2BB9D287}" v="83" dt="2025-08-26T20:06:18.0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393" y="3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1DA7E96E-58CF-4E0E-92A1-8DE27C57A71F}" type="datetimeFigureOut">
              <a:rPr lang="en-US" smtClean="0"/>
              <a:t>8/20/2026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8C916263-F4AD-4FDF-883C-15B909C8229B}" type="slidenum">
              <a:rPr lang="en-US" smtClean="0"/>
              <a:t>‹#›</a:t>
            </a:fld>
            <a:endParaRPr lang="en-US"/>
          </a:p>
        </p:txBody>
      </p:sp>
    </p:spTree>
    <p:extLst>
      <p:ext uri="{BB962C8B-B14F-4D97-AF65-F5344CB8AC3E}">
        <p14:creationId xmlns:p14="http://schemas.microsoft.com/office/powerpoint/2010/main" val="3364045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ptos Narrow" panose="020B0004020202020204" pitchFamily="34" charset="0"/>
              </a:rPr>
              <a:t>Teacher: Distribute one of each of the monomers to each student group. Give students time to examine the molecules.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Follow the onscreen prompt.</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7</a:t>
            </a:fld>
            <a:endParaRPr lang="en-US"/>
          </a:p>
        </p:txBody>
      </p:sp>
    </p:spTree>
    <p:extLst>
      <p:ext uri="{BB962C8B-B14F-4D97-AF65-F5344CB8AC3E}">
        <p14:creationId xmlns:p14="http://schemas.microsoft.com/office/powerpoint/2010/main" val="2677785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ptos Narrow" panose="020B0004020202020204" pitchFamily="34" charset="0"/>
              </a:rPr>
              <a:t>Teacher: Give students time to write in their notebook.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Draw a t in the middle of your notebook page. Label the left side, </a:t>
            </a:r>
            <a:r>
              <a:rPr lang="en-US" b="1">
                <a:solidFill>
                  <a:srgbClr val="000000"/>
                </a:solidFill>
                <a:latin typeface="Aptos Narrow" panose="020B0004020202020204" pitchFamily="34" charset="0"/>
              </a:rPr>
              <a:t>I notice</a:t>
            </a:r>
            <a:r>
              <a:rPr lang="en-US">
                <a:solidFill>
                  <a:srgbClr val="000000"/>
                </a:solidFill>
                <a:latin typeface="Aptos Narrow" panose="020B0004020202020204" pitchFamily="34" charset="0"/>
              </a:rPr>
              <a:t>, and the right side </a:t>
            </a:r>
            <a:r>
              <a:rPr lang="en-US" b="1">
                <a:solidFill>
                  <a:srgbClr val="000000"/>
                </a:solidFill>
                <a:latin typeface="Aptos Narrow" panose="020B0004020202020204" pitchFamily="34" charset="0"/>
              </a:rPr>
              <a:t>I wonder. </a:t>
            </a:r>
            <a:r>
              <a:rPr lang="en-US">
                <a:solidFill>
                  <a:srgbClr val="000000"/>
                </a:solidFill>
                <a:latin typeface="Aptos Narrow" panose="020B0004020202020204" pitchFamily="34" charset="0"/>
              </a:rPr>
              <a:t>Write one list of things </a:t>
            </a:r>
            <a:r>
              <a:rPr lang="en-US" b="1">
                <a:solidFill>
                  <a:srgbClr val="000000"/>
                </a:solidFill>
                <a:latin typeface="Aptos Narrow" panose="020B0004020202020204" pitchFamily="34" charset="0"/>
              </a:rPr>
              <a:t>you noticed </a:t>
            </a:r>
            <a:r>
              <a:rPr lang="en-US">
                <a:solidFill>
                  <a:srgbClr val="000000"/>
                </a:solidFill>
                <a:latin typeface="Aptos Narrow" panose="020B0004020202020204" pitchFamily="34" charset="0"/>
              </a:rPr>
              <a:t>about the molecules and one list about the things </a:t>
            </a:r>
            <a:r>
              <a:rPr lang="en-US" b="1">
                <a:solidFill>
                  <a:srgbClr val="000000"/>
                </a:solidFill>
                <a:latin typeface="Aptos Narrow" panose="020B0004020202020204" pitchFamily="34" charset="0"/>
              </a:rPr>
              <a:t>you wonder</a:t>
            </a:r>
            <a:r>
              <a:rPr lang="en-US">
                <a:solidFill>
                  <a:srgbClr val="000000"/>
                </a:solidFill>
                <a:latin typeface="Aptos Narrow" panose="020B0004020202020204" pitchFamily="34" charset="0"/>
              </a:rPr>
              <a:t>.</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9</a:t>
            </a:fld>
            <a:endParaRPr lang="en-US"/>
          </a:p>
        </p:txBody>
      </p:sp>
    </p:spTree>
    <p:extLst>
      <p:ext uri="{BB962C8B-B14F-4D97-AF65-F5344CB8AC3E}">
        <p14:creationId xmlns:p14="http://schemas.microsoft.com/office/powerpoint/2010/main" val="1583302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Aptos Narrow" panose="020B0004020202020204" pitchFamily="34" charset="0"/>
              </a:rPr>
              <a:t>Teacher: Monitor and facilitate discussion, as needed. </a:t>
            </a:r>
          </a:p>
          <a:p>
            <a:endParaRPr lang="en-US">
              <a:solidFill>
                <a:srgbClr val="000000"/>
              </a:solidFill>
              <a:latin typeface="Aptos Narrow" panose="020B0004020202020204" pitchFamily="34" charset="0"/>
            </a:endParaRPr>
          </a:p>
          <a:p>
            <a:r>
              <a:rPr lang="en-US">
                <a:solidFill>
                  <a:srgbClr val="000000"/>
                </a:solidFill>
                <a:latin typeface="Aptos Narrow" panose="020B0004020202020204" pitchFamily="34" charset="0"/>
              </a:rPr>
              <a:t>Optional: You may want to point out that any specific atom is the same size, whether in an amino acid or phospholipid, for example. Conversely, not all atoms are the same size. In this 2D </a:t>
            </a:r>
            <a:r>
              <a:rPr lang="en-US" b="1">
                <a:solidFill>
                  <a:srgbClr val="000000"/>
                </a:solidFill>
                <a:latin typeface="Aptos Narrow" panose="020B0004020202020204" pitchFamily="34" charset="0"/>
              </a:rPr>
              <a:t>Molecules of Life Modeling Kit</a:t>
            </a:r>
            <a:r>
              <a:rPr lang="en-US">
                <a:solidFill>
                  <a:srgbClr val="000000"/>
                </a:solidFill>
                <a:latin typeface="Aptos Narrow" panose="020B0004020202020204" pitchFamily="34" charset="0"/>
              </a:rPr>
              <a:t>, all the atoms are about the same size. For differentiation, you could assign more advanced students to research the relative sizes of the atoms shown here and how size is determined. This may also be a good time to discuss how all models are wrong, but some are useful.</a:t>
            </a:r>
          </a:p>
          <a:p>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Discuss with your group.</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10</a:t>
            </a:fld>
            <a:endParaRPr lang="en-US"/>
          </a:p>
        </p:txBody>
      </p:sp>
    </p:spTree>
    <p:extLst>
      <p:ext uri="{BB962C8B-B14F-4D97-AF65-F5344CB8AC3E}">
        <p14:creationId xmlns:p14="http://schemas.microsoft.com/office/powerpoint/2010/main" val="1795817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Aptos Narrow" panose="020B0004020202020204" pitchFamily="34" charset="0"/>
              </a:rPr>
              <a:t>Teacher: Give students time to write in their notebook.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Draw a t in the middle of your notebook page. Label the left side, </a:t>
            </a:r>
            <a:r>
              <a:rPr lang="en-US" b="1">
                <a:solidFill>
                  <a:srgbClr val="000000"/>
                </a:solidFill>
                <a:latin typeface="Aptos Narrow" panose="020B0004020202020204" pitchFamily="34" charset="0"/>
              </a:rPr>
              <a:t>I notice</a:t>
            </a:r>
            <a:r>
              <a:rPr lang="en-US">
                <a:solidFill>
                  <a:srgbClr val="000000"/>
                </a:solidFill>
                <a:latin typeface="Aptos Narrow" panose="020B0004020202020204" pitchFamily="34" charset="0"/>
              </a:rPr>
              <a:t>, and the right side </a:t>
            </a:r>
            <a:r>
              <a:rPr lang="en-US" b="1">
                <a:solidFill>
                  <a:srgbClr val="000000"/>
                </a:solidFill>
                <a:latin typeface="Aptos Narrow" panose="020B0004020202020204" pitchFamily="34" charset="0"/>
              </a:rPr>
              <a:t>I wonder. </a:t>
            </a:r>
            <a:r>
              <a:rPr lang="en-US">
                <a:solidFill>
                  <a:srgbClr val="000000"/>
                </a:solidFill>
                <a:latin typeface="Aptos Narrow" panose="020B0004020202020204" pitchFamily="34" charset="0"/>
              </a:rPr>
              <a:t>Write one list of things </a:t>
            </a:r>
            <a:r>
              <a:rPr lang="en-US" b="1">
                <a:solidFill>
                  <a:srgbClr val="000000"/>
                </a:solidFill>
                <a:latin typeface="Aptos Narrow" panose="020B0004020202020204" pitchFamily="34" charset="0"/>
              </a:rPr>
              <a:t>you noticed </a:t>
            </a:r>
            <a:r>
              <a:rPr lang="en-US">
                <a:solidFill>
                  <a:srgbClr val="000000"/>
                </a:solidFill>
                <a:latin typeface="Aptos Narrow" panose="020B0004020202020204" pitchFamily="34" charset="0"/>
              </a:rPr>
              <a:t>about the molecules and one list about the things </a:t>
            </a:r>
            <a:r>
              <a:rPr lang="en-US" b="1">
                <a:solidFill>
                  <a:srgbClr val="000000"/>
                </a:solidFill>
                <a:latin typeface="Aptos Narrow" panose="020B0004020202020204" pitchFamily="34" charset="0"/>
              </a:rPr>
              <a:t>you wonder</a:t>
            </a:r>
            <a:r>
              <a:rPr lang="en-US">
                <a:solidFill>
                  <a:srgbClr val="000000"/>
                </a:solidFill>
                <a:latin typeface="Aptos Narrow" panose="020B0004020202020204" pitchFamily="34" charset="0"/>
              </a:rPr>
              <a:t>.</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12</a:t>
            </a:fld>
            <a:endParaRPr lang="en-US"/>
          </a:p>
        </p:txBody>
      </p:sp>
    </p:spTree>
    <p:extLst>
      <p:ext uri="{BB962C8B-B14F-4D97-AF65-F5344CB8AC3E}">
        <p14:creationId xmlns:p14="http://schemas.microsoft.com/office/powerpoint/2010/main" val="577171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DF936-6A02-10CA-B52B-1FCC423D1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226D3-41E5-D967-BC18-0973646E03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9D587A-FADE-06FA-D832-5F3C4CCE5EDD}"/>
              </a:ext>
            </a:extLst>
          </p:cNvPr>
          <p:cNvSpPr>
            <a:spLocks noGrp="1"/>
          </p:cNvSpPr>
          <p:nvPr>
            <p:ph type="body" idx="1"/>
          </p:nvPr>
        </p:nvSpPr>
        <p:spPr/>
        <p:txBody>
          <a:bodyPr/>
          <a:lstStyle/>
          <a:p>
            <a:r>
              <a:rPr lang="en-US"/>
              <a:t>Teacher: Give students time to explore and work with their models.​​</a:t>
            </a:r>
          </a:p>
          <a:p>
            <a:endParaRPr lang="en-US"/>
          </a:p>
          <a:p>
            <a:r>
              <a:rPr lang="en-US"/>
              <a:t>Student: Follow the onscreen prompts to build a model.</a:t>
            </a:r>
          </a:p>
          <a:p>
            <a:endParaRPr lang="en-US"/>
          </a:p>
        </p:txBody>
      </p:sp>
      <p:sp>
        <p:nvSpPr>
          <p:cNvPr id="4" name="Slide Number Placeholder 3">
            <a:extLst>
              <a:ext uri="{FF2B5EF4-FFF2-40B4-BE49-F238E27FC236}">
                <a16:creationId xmlns:a16="http://schemas.microsoft.com/office/drawing/2014/main" id="{B19DA38D-BEFA-BDBC-AA15-7FA9E83DE97D}"/>
              </a:ext>
            </a:extLst>
          </p:cNvPr>
          <p:cNvSpPr>
            <a:spLocks noGrp="1"/>
          </p:cNvSpPr>
          <p:nvPr>
            <p:ph type="sldNum" sz="quarter" idx="5"/>
          </p:nvPr>
        </p:nvSpPr>
        <p:spPr/>
        <p:txBody>
          <a:bodyPr/>
          <a:lstStyle/>
          <a:p>
            <a:fld id="{8C916263-F4AD-4FDF-883C-15B909C8229B}" type="slidenum">
              <a:rPr lang="en-US" smtClean="0"/>
              <a:t>13</a:t>
            </a:fld>
            <a:endParaRPr lang="en-US"/>
          </a:p>
        </p:txBody>
      </p:sp>
    </p:spTree>
    <p:extLst>
      <p:ext uri="{BB962C8B-B14F-4D97-AF65-F5344CB8AC3E}">
        <p14:creationId xmlns:p14="http://schemas.microsoft.com/office/powerpoint/2010/main" val="998744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Distribute the rest of the nucleotide functional groups. Give students time to explore and work with their models.​​</a:t>
            </a:r>
          </a:p>
          <a:p>
            <a:endParaRPr lang="en-US"/>
          </a:p>
          <a:p>
            <a:r>
              <a:rPr lang="en-US"/>
              <a:t>Student: Follow the onscreen prompts to build a model.</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14</a:t>
            </a:fld>
            <a:endParaRPr lang="en-US"/>
          </a:p>
        </p:txBody>
      </p:sp>
    </p:spTree>
    <p:extLst>
      <p:ext uri="{BB962C8B-B14F-4D97-AF65-F5344CB8AC3E}">
        <p14:creationId xmlns:p14="http://schemas.microsoft.com/office/powerpoint/2010/main" val="1043813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ptos Narrow" panose="020B0004020202020204" pitchFamily="34" charset="0"/>
              </a:rPr>
              <a:t>Teacher: Give students time to write in their notebook.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Draw a t in the middle of your notebook page. Label the left side, </a:t>
            </a:r>
            <a:r>
              <a:rPr lang="en-US" b="1">
                <a:solidFill>
                  <a:srgbClr val="000000"/>
                </a:solidFill>
                <a:latin typeface="Aptos Narrow" panose="020B0004020202020204" pitchFamily="34" charset="0"/>
              </a:rPr>
              <a:t>I notice</a:t>
            </a:r>
            <a:r>
              <a:rPr lang="en-US">
                <a:solidFill>
                  <a:srgbClr val="000000"/>
                </a:solidFill>
                <a:latin typeface="Aptos Narrow" panose="020B0004020202020204" pitchFamily="34" charset="0"/>
              </a:rPr>
              <a:t>, and the right side </a:t>
            </a:r>
            <a:r>
              <a:rPr lang="en-US" b="1">
                <a:solidFill>
                  <a:srgbClr val="000000"/>
                </a:solidFill>
                <a:latin typeface="Aptos Narrow" panose="020B0004020202020204" pitchFamily="34" charset="0"/>
              </a:rPr>
              <a:t>I wonder. </a:t>
            </a:r>
            <a:r>
              <a:rPr lang="en-US">
                <a:solidFill>
                  <a:srgbClr val="000000"/>
                </a:solidFill>
                <a:latin typeface="Aptos Narrow" panose="020B0004020202020204" pitchFamily="34" charset="0"/>
              </a:rPr>
              <a:t>Write one list of things </a:t>
            </a:r>
            <a:r>
              <a:rPr lang="en-US" b="1">
                <a:solidFill>
                  <a:srgbClr val="000000"/>
                </a:solidFill>
                <a:latin typeface="Aptos Narrow" panose="020B0004020202020204" pitchFamily="34" charset="0"/>
              </a:rPr>
              <a:t>you noticed </a:t>
            </a:r>
            <a:r>
              <a:rPr lang="en-US">
                <a:solidFill>
                  <a:srgbClr val="000000"/>
                </a:solidFill>
                <a:latin typeface="Aptos Narrow" panose="020B0004020202020204" pitchFamily="34" charset="0"/>
              </a:rPr>
              <a:t>about the molecules and one list about the things </a:t>
            </a:r>
            <a:r>
              <a:rPr lang="en-US" b="1">
                <a:solidFill>
                  <a:srgbClr val="000000"/>
                </a:solidFill>
                <a:latin typeface="Aptos Narrow" panose="020B0004020202020204" pitchFamily="34" charset="0"/>
              </a:rPr>
              <a:t>you wonder</a:t>
            </a:r>
            <a:r>
              <a:rPr lang="en-US">
                <a:solidFill>
                  <a:srgbClr val="000000"/>
                </a:solidFill>
                <a:latin typeface="Aptos Narrow" panose="020B0004020202020204" pitchFamily="34" charset="0"/>
              </a:rPr>
              <a:t>.</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15</a:t>
            </a:fld>
            <a:endParaRPr lang="en-US"/>
          </a:p>
        </p:txBody>
      </p:sp>
    </p:spTree>
    <p:extLst>
      <p:ext uri="{BB962C8B-B14F-4D97-AF65-F5344CB8AC3E}">
        <p14:creationId xmlns:p14="http://schemas.microsoft.com/office/powerpoint/2010/main" val="741307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16</a:t>
            </a:fld>
            <a:endParaRPr lang="en-US"/>
          </a:p>
        </p:txBody>
      </p:sp>
    </p:spTree>
    <p:extLst>
      <p:ext uri="{BB962C8B-B14F-4D97-AF65-F5344CB8AC3E}">
        <p14:creationId xmlns:p14="http://schemas.microsoft.com/office/powerpoint/2010/main" val="615349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17</a:t>
            </a:fld>
            <a:endParaRPr lang="en-US"/>
          </a:p>
        </p:txBody>
      </p:sp>
    </p:spTree>
    <p:extLst>
      <p:ext uri="{BB962C8B-B14F-4D97-AF65-F5344CB8AC3E}">
        <p14:creationId xmlns:p14="http://schemas.microsoft.com/office/powerpoint/2010/main" val="498225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DE880-1D98-1898-19BD-486AF95B3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C7F5C-509D-7A1C-E139-393BE1838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717F4-B93E-7895-47B7-F99FD09B5266}"/>
              </a:ext>
            </a:extLst>
          </p:cNvPr>
          <p:cNvSpPr>
            <a:spLocks noGrp="1"/>
          </p:cNvSpPr>
          <p:nvPr>
            <p:ph type="body" idx="1"/>
          </p:nvPr>
        </p:nvSpPr>
        <p:spPr/>
        <p:txBody>
          <a:bodyPr/>
          <a:lstStyle/>
          <a:p>
            <a:r>
              <a:rPr lang="en-US"/>
              <a:t>Each bullet point is a hyper-link</a:t>
            </a:r>
          </a:p>
        </p:txBody>
      </p:sp>
      <p:sp>
        <p:nvSpPr>
          <p:cNvPr id="4" name="Slide Number Placeholder 3">
            <a:extLst>
              <a:ext uri="{FF2B5EF4-FFF2-40B4-BE49-F238E27FC236}">
                <a16:creationId xmlns:a16="http://schemas.microsoft.com/office/drawing/2014/main" id="{E01C0B44-766A-9FD6-AA62-0C173B36B7DC}"/>
              </a:ext>
            </a:extLst>
          </p:cNvPr>
          <p:cNvSpPr>
            <a:spLocks noGrp="1"/>
          </p:cNvSpPr>
          <p:nvPr>
            <p:ph type="sldNum" sz="quarter" idx="5"/>
          </p:nvPr>
        </p:nvSpPr>
        <p:spPr/>
        <p:txBody>
          <a:bodyPr/>
          <a:lstStyle/>
          <a:p>
            <a:fld id="{1D969A0E-3899-435C-BEDD-AB395C5FA4DA}" type="slidenum">
              <a:rPr lang="en-US" smtClean="0"/>
              <a:t>18</a:t>
            </a:fld>
            <a:endParaRPr lang="en-US"/>
          </a:p>
        </p:txBody>
      </p:sp>
    </p:spTree>
    <p:extLst>
      <p:ext uri="{BB962C8B-B14F-4D97-AF65-F5344CB8AC3E}">
        <p14:creationId xmlns:p14="http://schemas.microsoft.com/office/powerpoint/2010/main" val="111779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explore and create their own models.​​</a:t>
            </a:r>
          </a:p>
          <a:p>
            <a:endParaRPr lang="en-US"/>
          </a:p>
          <a:p>
            <a:r>
              <a:rPr lang="en-US"/>
              <a:t>Student: Follow the onscreen prompts to build a model.</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19</a:t>
            </a:fld>
            <a:endParaRPr lang="en-US"/>
          </a:p>
        </p:txBody>
      </p:sp>
    </p:spTree>
    <p:extLst>
      <p:ext uri="{BB962C8B-B14F-4D97-AF65-F5344CB8AC3E}">
        <p14:creationId xmlns:p14="http://schemas.microsoft.com/office/powerpoint/2010/main" val="3694843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20</a:t>
            </a:fld>
            <a:endParaRPr lang="en-US"/>
          </a:p>
        </p:txBody>
      </p:sp>
    </p:spTree>
    <p:extLst>
      <p:ext uri="{BB962C8B-B14F-4D97-AF65-F5344CB8AC3E}">
        <p14:creationId xmlns:p14="http://schemas.microsoft.com/office/powerpoint/2010/main" val="1358405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CA236-12F4-9FD0-460D-9DA015135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850D20-9E9F-8B1D-EF12-2A67983BA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0B5E5-282E-0DE0-F1DD-50F14EC61791}"/>
              </a:ext>
            </a:extLst>
          </p:cNvPr>
          <p:cNvSpPr>
            <a:spLocks noGrp="1"/>
          </p:cNvSpPr>
          <p:nvPr>
            <p:ph type="body" idx="1"/>
          </p:nvPr>
        </p:nvSpPr>
        <p:spPr/>
        <p:txBody>
          <a:bodyPr/>
          <a:lstStyle/>
          <a:p>
            <a:r>
              <a:rPr lang="en-US"/>
              <a:t>Teacher: Explain the concept on the slide as needed.</a:t>
            </a:r>
          </a:p>
          <a:p>
            <a:endParaRPr lang="en-US"/>
          </a:p>
          <a:p>
            <a:r>
              <a:rPr lang="en-US"/>
              <a:t>Student: Sketch your model and draft a definition.</a:t>
            </a:r>
          </a:p>
          <a:p>
            <a:endParaRPr lang="en-US"/>
          </a:p>
        </p:txBody>
      </p:sp>
      <p:sp>
        <p:nvSpPr>
          <p:cNvPr id="4" name="Slide Number Placeholder 3">
            <a:extLst>
              <a:ext uri="{FF2B5EF4-FFF2-40B4-BE49-F238E27FC236}">
                <a16:creationId xmlns:a16="http://schemas.microsoft.com/office/drawing/2014/main" id="{1AFFB216-0F1D-9AF9-118B-F7753BCD4421}"/>
              </a:ext>
            </a:extLst>
          </p:cNvPr>
          <p:cNvSpPr>
            <a:spLocks noGrp="1"/>
          </p:cNvSpPr>
          <p:nvPr>
            <p:ph type="sldNum" sz="quarter" idx="5"/>
          </p:nvPr>
        </p:nvSpPr>
        <p:spPr/>
        <p:txBody>
          <a:bodyPr/>
          <a:lstStyle/>
          <a:p>
            <a:fld id="{8C916263-F4AD-4FDF-883C-15B909C8229B}" type="slidenum">
              <a:rPr lang="en-US" smtClean="0"/>
              <a:t>22</a:t>
            </a:fld>
            <a:endParaRPr lang="en-US"/>
          </a:p>
        </p:txBody>
      </p:sp>
    </p:spTree>
    <p:extLst>
      <p:ext uri="{BB962C8B-B14F-4D97-AF65-F5344CB8AC3E}">
        <p14:creationId xmlns:p14="http://schemas.microsoft.com/office/powerpoint/2010/main" val="1514934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5A6D3-51E7-DEC7-C745-862AE70F4D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EA2A1-BD4D-07E6-CECC-DC866567E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6391B2-A1C9-F4BD-E036-470A8378654B}"/>
              </a:ext>
            </a:extLst>
          </p:cNvPr>
          <p:cNvSpPr>
            <a:spLocks noGrp="1"/>
          </p:cNvSpPr>
          <p:nvPr>
            <p:ph type="body" idx="1"/>
          </p:nvPr>
        </p:nvSpPr>
        <p:spPr/>
        <p:txBody>
          <a:bodyPr/>
          <a:lstStyle/>
          <a:p>
            <a:r>
              <a:rPr lang="en-US"/>
              <a:t>Each bullet point is a hyper-link</a:t>
            </a:r>
          </a:p>
        </p:txBody>
      </p:sp>
      <p:sp>
        <p:nvSpPr>
          <p:cNvPr id="4" name="Slide Number Placeholder 3">
            <a:extLst>
              <a:ext uri="{FF2B5EF4-FFF2-40B4-BE49-F238E27FC236}">
                <a16:creationId xmlns:a16="http://schemas.microsoft.com/office/drawing/2014/main" id="{5B1AB459-7645-FE62-8D28-A31B3E082A8E}"/>
              </a:ext>
            </a:extLst>
          </p:cNvPr>
          <p:cNvSpPr>
            <a:spLocks noGrp="1"/>
          </p:cNvSpPr>
          <p:nvPr>
            <p:ph type="sldNum" sz="quarter" idx="5"/>
          </p:nvPr>
        </p:nvSpPr>
        <p:spPr/>
        <p:txBody>
          <a:bodyPr/>
          <a:lstStyle/>
          <a:p>
            <a:fld id="{1D969A0E-3899-435C-BEDD-AB395C5FA4DA}" type="slidenum">
              <a:rPr lang="en-US" smtClean="0"/>
              <a:t>23</a:t>
            </a:fld>
            <a:endParaRPr lang="en-US"/>
          </a:p>
        </p:txBody>
      </p:sp>
    </p:spTree>
    <p:extLst>
      <p:ext uri="{BB962C8B-B14F-4D97-AF65-F5344CB8AC3E}">
        <p14:creationId xmlns:p14="http://schemas.microsoft.com/office/powerpoint/2010/main" val="1757151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 on the slide as needed.</a:t>
            </a:r>
          </a:p>
          <a:p>
            <a:endParaRPr lang="en-US"/>
          </a:p>
          <a:p>
            <a:r>
              <a:rPr lang="en-US"/>
              <a:t>Student: Test different connections with your models and then record your best idea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24</a:t>
            </a:fld>
            <a:endParaRPr lang="en-US"/>
          </a:p>
        </p:txBody>
      </p:sp>
    </p:spTree>
    <p:extLst>
      <p:ext uri="{BB962C8B-B14F-4D97-AF65-F5344CB8AC3E}">
        <p14:creationId xmlns:p14="http://schemas.microsoft.com/office/powerpoint/2010/main" val="3302659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25</a:t>
            </a:fld>
            <a:endParaRPr lang="en-US"/>
          </a:p>
        </p:txBody>
      </p:sp>
    </p:spTree>
    <p:extLst>
      <p:ext uri="{BB962C8B-B14F-4D97-AF65-F5344CB8AC3E}">
        <p14:creationId xmlns:p14="http://schemas.microsoft.com/office/powerpoint/2010/main" val="2308085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26</a:t>
            </a:fld>
            <a:endParaRPr lang="en-US"/>
          </a:p>
        </p:txBody>
      </p:sp>
    </p:spTree>
    <p:extLst>
      <p:ext uri="{BB962C8B-B14F-4D97-AF65-F5344CB8AC3E}">
        <p14:creationId xmlns:p14="http://schemas.microsoft.com/office/powerpoint/2010/main" val="1534839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27</a:t>
            </a:fld>
            <a:endParaRPr lang="en-US"/>
          </a:p>
        </p:txBody>
      </p:sp>
    </p:spTree>
    <p:extLst>
      <p:ext uri="{BB962C8B-B14F-4D97-AF65-F5344CB8AC3E}">
        <p14:creationId xmlns:p14="http://schemas.microsoft.com/office/powerpoint/2010/main" val="2744103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8EE41-08FA-0035-DDF0-59E3BCD513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3A3094-5D04-33F7-C712-0935920119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D60D01-4FDA-B174-88E1-19C5A83A7655}"/>
              </a:ext>
            </a:extLst>
          </p:cNvPr>
          <p:cNvSpPr>
            <a:spLocks noGrp="1"/>
          </p:cNvSpPr>
          <p:nvPr>
            <p:ph type="body" idx="1"/>
          </p:nvPr>
        </p:nvSpPr>
        <p:spPr/>
        <p:txBody>
          <a:bodyPr/>
          <a:lstStyle/>
          <a:p>
            <a:r>
              <a:rPr lang="en-US"/>
              <a:t>Teacher: Give students time to sketch and label the model in their lab notebooks. </a:t>
            </a:r>
          </a:p>
          <a:p>
            <a:endParaRPr lang="en-US"/>
          </a:p>
          <a:p>
            <a:r>
              <a:rPr lang="en-US"/>
              <a:t>Student: Sketch and label the model in your lab notebook.</a:t>
            </a:r>
          </a:p>
          <a:p>
            <a:endParaRPr lang="en-US"/>
          </a:p>
        </p:txBody>
      </p:sp>
      <p:sp>
        <p:nvSpPr>
          <p:cNvPr id="4" name="Slide Number Placeholder 3">
            <a:extLst>
              <a:ext uri="{FF2B5EF4-FFF2-40B4-BE49-F238E27FC236}">
                <a16:creationId xmlns:a16="http://schemas.microsoft.com/office/drawing/2014/main" id="{A7D0A049-8F33-8239-C031-5F2A39182F36}"/>
              </a:ext>
            </a:extLst>
          </p:cNvPr>
          <p:cNvSpPr>
            <a:spLocks noGrp="1"/>
          </p:cNvSpPr>
          <p:nvPr>
            <p:ph type="sldNum" sz="quarter" idx="5"/>
          </p:nvPr>
        </p:nvSpPr>
        <p:spPr/>
        <p:txBody>
          <a:bodyPr/>
          <a:lstStyle/>
          <a:p>
            <a:fld id="{8C916263-F4AD-4FDF-883C-15B909C8229B}" type="slidenum">
              <a:rPr lang="en-US" smtClean="0"/>
              <a:t>28</a:t>
            </a:fld>
            <a:endParaRPr lang="en-US"/>
          </a:p>
        </p:txBody>
      </p:sp>
    </p:spTree>
    <p:extLst>
      <p:ext uri="{BB962C8B-B14F-4D97-AF65-F5344CB8AC3E}">
        <p14:creationId xmlns:p14="http://schemas.microsoft.com/office/powerpoint/2010/main" val="1381547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29</a:t>
            </a:fld>
            <a:endParaRPr lang="en-US"/>
          </a:p>
        </p:txBody>
      </p:sp>
    </p:spTree>
    <p:extLst>
      <p:ext uri="{BB962C8B-B14F-4D97-AF65-F5344CB8AC3E}">
        <p14:creationId xmlns:p14="http://schemas.microsoft.com/office/powerpoint/2010/main" val="2467405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sketch and label the model in their lab notebooks. </a:t>
            </a:r>
          </a:p>
          <a:p>
            <a:endParaRPr lang="en-US"/>
          </a:p>
          <a:p>
            <a:r>
              <a:rPr lang="en-US"/>
              <a:t>Student: Sketch and label the model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31</a:t>
            </a:fld>
            <a:endParaRPr lang="en-US"/>
          </a:p>
        </p:txBody>
      </p:sp>
    </p:spTree>
    <p:extLst>
      <p:ext uri="{BB962C8B-B14F-4D97-AF65-F5344CB8AC3E}">
        <p14:creationId xmlns:p14="http://schemas.microsoft.com/office/powerpoint/2010/main" val="2992460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32</a:t>
            </a:fld>
            <a:endParaRPr lang="en-US"/>
          </a:p>
        </p:txBody>
      </p:sp>
    </p:spTree>
    <p:extLst>
      <p:ext uri="{BB962C8B-B14F-4D97-AF65-F5344CB8AC3E}">
        <p14:creationId xmlns:p14="http://schemas.microsoft.com/office/powerpoint/2010/main" val="2811118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33</a:t>
            </a:fld>
            <a:endParaRPr lang="en-US"/>
          </a:p>
        </p:txBody>
      </p:sp>
    </p:spTree>
    <p:extLst>
      <p:ext uri="{BB962C8B-B14F-4D97-AF65-F5344CB8AC3E}">
        <p14:creationId xmlns:p14="http://schemas.microsoft.com/office/powerpoint/2010/main" val="1198425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34</a:t>
            </a:fld>
            <a:endParaRPr lang="en-US"/>
          </a:p>
        </p:txBody>
      </p:sp>
    </p:spTree>
    <p:extLst>
      <p:ext uri="{BB962C8B-B14F-4D97-AF65-F5344CB8AC3E}">
        <p14:creationId xmlns:p14="http://schemas.microsoft.com/office/powerpoint/2010/main" val="866916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sketch and label the model in their lab notebooks. </a:t>
            </a:r>
          </a:p>
          <a:p>
            <a:endParaRPr lang="en-US"/>
          </a:p>
          <a:p>
            <a:r>
              <a:rPr lang="en-US"/>
              <a:t>Student: Sketch and label the model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35</a:t>
            </a:fld>
            <a:endParaRPr lang="en-US"/>
          </a:p>
        </p:txBody>
      </p:sp>
    </p:spTree>
    <p:extLst>
      <p:ext uri="{BB962C8B-B14F-4D97-AF65-F5344CB8AC3E}">
        <p14:creationId xmlns:p14="http://schemas.microsoft.com/office/powerpoint/2010/main" val="31310770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an appropriate amount of time to think and write to the prompt in their notebook. ​​</a:t>
            </a:r>
          </a:p>
          <a:p>
            <a:endParaRPr lang="en-US"/>
          </a:p>
          <a:p>
            <a:r>
              <a:rPr lang="en-US"/>
              <a:t>Student: Write to the prompt.</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36</a:t>
            </a:fld>
            <a:endParaRPr lang="en-US"/>
          </a:p>
        </p:txBody>
      </p:sp>
    </p:spTree>
    <p:extLst>
      <p:ext uri="{BB962C8B-B14F-4D97-AF65-F5344CB8AC3E}">
        <p14:creationId xmlns:p14="http://schemas.microsoft.com/office/powerpoint/2010/main" val="34941622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37</a:t>
            </a:fld>
            <a:endParaRPr lang="en-US"/>
          </a:p>
        </p:txBody>
      </p:sp>
    </p:spTree>
    <p:extLst>
      <p:ext uri="{BB962C8B-B14F-4D97-AF65-F5344CB8AC3E}">
        <p14:creationId xmlns:p14="http://schemas.microsoft.com/office/powerpoint/2010/main" val="2835648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9" name="Picture 8" descr="A green and white border with a green border&#10;&#10;AI-generated content may be incorrect.">
            <a:extLst>
              <a:ext uri="{FF2B5EF4-FFF2-40B4-BE49-F238E27FC236}">
                <a16:creationId xmlns:a16="http://schemas.microsoft.com/office/drawing/2014/main" id="{8448A33C-CB65-2DE2-9DBB-1BA3C95D3E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Logo&#10;&#10;Description automatically generated">
            <a:extLst>
              <a:ext uri="{FF2B5EF4-FFF2-40B4-BE49-F238E27FC236}">
                <a16:creationId xmlns:a16="http://schemas.microsoft.com/office/drawing/2014/main" id="{429303AC-83DA-339F-75DF-39D7231C02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2" y="5368483"/>
            <a:ext cx="3508951" cy="1260754"/>
          </a:xfrm>
          <a:prstGeom prst="rect">
            <a:avLst/>
          </a:prstGeom>
        </p:spPr>
      </p:pic>
      <p:sp>
        <p:nvSpPr>
          <p:cNvPr id="6" name="Picture Placeholder 5">
            <a:extLst>
              <a:ext uri="{FF2B5EF4-FFF2-40B4-BE49-F238E27FC236}">
                <a16:creationId xmlns:a16="http://schemas.microsoft.com/office/drawing/2014/main" id="{4FA440C0-4357-A1E2-D535-06754149EC30}"/>
              </a:ext>
            </a:extLst>
          </p:cNvPr>
          <p:cNvSpPr>
            <a:spLocks noGrp="1"/>
          </p:cNvSpPr>
          <p:nvPr>
            <p:ph type="pic" sz="quarter" idx="10"/>
          </p:nvPr>
        </p:nvSpPr>
        <p:spPr>
          <a:xfrm>
            <a:off x="6975134" y="400522"/>
            <a:ext cx="4835866" cy="6228878"/>
          </a:xfrm>
        </p:spPr>
        <p:txBody>
          <a:bodyPr/>
          <a:lstStyle/>
          <a:p>
            <a:r>
              <a:rPr lang="en-US"/>
              <a:t>Click icon to add picture</a:t>
            </a:r>
          </a:p>
        </p:txBody>
      </p:sp>
      <p:sp>
        <p:nvSpPr>
          <p:cNvPr id="7" name="Text Placeholder 6">
            <a:extLst>
              <a:ext uri="{FF2B5EF4-FFF2-40B4-BE49-F238E27FC236}">
                <a16:creationId xmlns:a16="http://schemas.microsoft.com/office/drawing/2014/main" id="{394081FC-574E-903A-FB18-E2592C28215C}"/>
              </a:ext>
            </a:extLst>
          </p:cNvPr>
          <p:cNvSpPr>
            <a:spLocks noGrp="1"/>
          </p:cNvSpPr>
          <p:nvPr>
            <p:ph type="body" sz="quarter" idx="11" hasCustomPrompt="1"/>
          </p:nvPr>
        </p:nvSpPr>
        <p:spPr>
          <a:xfrm>
            <a:off x="171" y="1757919"/>
            <a:ext cx="6975132" cy="1892124"/>
          </a:xfrm>
        </p:spPr>
        <p:txBody>
          <a:bodyPr>
            <a:normAutofit/>
          </a:bodyPr>
          <a:lstStyle>
            <a:lvl1pPr marL="0" indent="0" algn="ctr">
              <a:lnSpc>
                <a:spcPts val="7000"/>
              </a:lnSpc>
              <a:spcBef>
                <a:spcPts val="0"/>
              </a:spcBef>
              <a:buFontTx/>
              <a:buNone/>
              <a:defRPr sz="7200" b="1" i="1">
                <a:solidFill>
                  <a:srgbClr val="0B672E"/>
                </a:solidFill>
                <a:latin typeface="Myriad Pro" panose="020B0503030403020204" pitchFamily="34" charset="0"/>
              </a:defRPr>
            </a:lvl1pPr>
          </a:lstStyle>
          <a:p>
            <a:pPr lvl="0"/>
            <a:r>
              <a:rPr lang="en-US"/>
              <a:t>Activity</a:t>
            </a:r>
          </a:p>
          <a:p>
            <a:pPr lvl="0"/>
            <a:r>
              <a:rPr lang="en-US"/>
              <a:t>Name</a:t>
            </a:r>
          </a:p>
        </p:txBody>
      </p:sp>
      <p:sp>
        <p:nvSpPr>
          <p:cNvPr id="10" name="Text Placeholder 9">
            <a:extLst>
              <a:ext uri="{FF2B5EF4-FFF2-40B4-BE49-F238E27FC236}">
                <a16:creationId xmlns:a16="http://schemas.microsoft.com/office/drawing/2014/main" id="{E0BC3ABF-DC46-3EBA-4824-E5CF1435C10A}"/>
              </a:ext>
            </a:extLst>
          </p:cNvPr>
          <p:cNvSpPr>
            <a:spLocks noGrp="1"/>
          </p:cNvSpPr>
          <p:nvPr>
            <p:ph type="body" sz="quarter" idx="12" hasCustomPrompt="1"/>
          </p:nvPr>
        </p:nvSpPr>
        <p:spPr>
          <a:xfrm>
            <a:off x="171" y="3717792"/>
            <a:ext cx="6975133" cy="468799"/>
          </a:xfrm>
        </p:spPr>
        <p:txBody>
          <a:bodyPr/>
          <a:lstStyle>
            <a:lvl1pPr marL="0" indent="0" algn="ctr">
              <a:buFontTx/>
              <a:buNone/>
              <a:defRPr i="1">
                <a:solidFill>
                  <a:srgbClr val="0B672E"/>
                </a:solidFill>
                <a:latin typeface="Myriad Pro" panose="020B0503030403020204" pitchFamily="34" charset="0"/>
              </a:defRPr>
            </a:lvl1pPr>
          </a:lstStyle>
          <a:p>
            <a:pPr lvl="0"/>
            <a:r>
              <a:rPr lang="en-US"/>
              <a:t>Model/Kit Name</a:t>
            </a:r>
          </a:p>
        </p:txBody>
      </p:sp>
      <p:sp>
        <p:nvSpPr>
          <p:cNvPr id="12" name="Text Placeholder 11">
            <a:extLst>
              <a:ext uri="{FF2B5EF4-FFF2-40B4-BE49-F238E27FC236}">
                <a16:creationId xmlns:a16="http://schemas.microsoft.com/office/drawing/2014/main" id="{33E2111B-3EA4-8FC2-45CB-17696C326B48}"/>
              </a:ext>
            </a:extLst>
          </p:cNvPr>
          <p:cNvSpPr>
            <a:spLocks noGrp="1"/>
          </p:cNvSpPr>
          <p:nvPr>
            <p:ph type="body" sz="quarter" idx="13" hasCustomPrompt="1"/>
          </p:nvPr>
        </p:nvSpPr>
        <p:spPr>
          <a:xfrm>
            <a:off x="171" y="4487167"/>
            <a:ext cx="6975133" cy="401187"/>
          </a:xfrm>
        </p:spPr>
        <p:txBody>
          <a:bodyPr>
            <a:normAutofit/>
          </a:bodyPr>
          <a:lstStyle>
            <a:lvl1pPr marL="0" indent="0" algn="ctr">
              <a:buFontTx/>
              <a:buNone/>
              <a:defRPr sz="1900" b="1" i="1">
                <a:solidFill>
                  <a:srgbClr val="6C3078"/>
                </a:solidFill>
                <a:latin typeface="Myriad Pro" panose="020B0503030403020204" pitchFamily="34" charset="0"/>
              </a:defRPr>
            </a:lvl1pPr>
          </a:lstStyle>
          <a:p>
            <a:pPr lvl="0"/>
            <a:r>
              <a:rPr lang="en-US"/>
              <a:t>“Insert quote or question to generate curiosity”</a:t>
            </a:r>
          </a:p>
        </p:txBody>
      </p:sp>
      <p:sp>
        <p:nvSpPr>
          <p:cNvPr id="14" name="Text Placeholder 13">
            <a:extLst>
              <a:ext uri="{FF2B5EF4-FFF2-40B4-BE49-F238E27FC236}">
                <a16:creationId xmlns:a16="http://schemas.microsoft.com/office/drawing/2014/main" id="{F5831FA1-17B1-CD53-525D-4D56F96066D0}"/>
              </a:ext>
            </a:extLst>
          </p:cNvPr>
          <p:cNvSpPr>
            <a:spLocks noGrp="1"/>
          </p:cNvSpPr>
          <p:nvPr>
            <p:ph type="body" sz="quarter" idx="14" hasCustomPrompt="1"/>
          </p:nvPr>
        </p:nvSpPr>
        <p:spPr>
          <a:xfrm>
            <a:off x="0" y="4905244"/>
            <a:ext cx="6975475" cy="262850"/>
          </a:xfrm>
        </p:spPr>
        <p:txBody>
          <a:bodyPr>
            <a:normAutofit/>
          </a:bodyPr>
          <a:lstStyle>
            <a:lvl1pPr marL="0" indent="0" algn="ctr">
              <a:buFontTx/>
              <a:buNone/>
              <a:defRPr sz="1400" i="1">
                <a:solidFill>
                  <a:srgbClr val="6C3078"/>
                </a:solidFill>
                <a:latin typeface="Myriad Pro" panose="020B0503030403020204" pitchFamily="34" charset="0"/>
              </a:defRPr>
            </a:lvl1pPr>
          </a:lstStyle>
          <a:p>
            <a:pPr lvl="0"/>
            <a:r>
              <a:rPr lang="en-US"/>
              <a:t>- Quote attribution/name</a:t>
            </a:r>
          </a:p>
        </p:txBody>
      </p:sp>
    </p:spTree>
    <p:extLst>
      <p:ext uri="{BB962C8B-B14F-4D97-AF65-F5344CB8AC3E}">
        <p14:creationId xmlns:p14="http://schemas.microsoft.com/office/powerpoint/2010/main" val="1067526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Teacher Guide 1">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Overview</a:t>
            </a:r>
          </a:p>
        </p:txBody>
      </p:sp>
      <p:sp>
        <p:nvSpPr>
          <p:cNvPr id="19" name="Text Placeholder 18">
            <a:extLst>
              <a:ext uri="{FF2B5EF4-FFF2-40B4-BE49-F238E27FC236}">
                <a16:creationId xmlns:a16="http://schemas.microsoft.com/office/drawing/2014/main" id="{30BF87FA-3C3B-B03D-73DA-67707B10092F}"/>
              </a:ext>
            </a:extLst>
          </p:cNvPr>
          <p:cNvSpPr>
            <a:spLocks noGrp="1"/>
          </p:cNvSpPr>
          <p:nvPr>
            <p:ph type="body" sz="quarter" idx="10" hasCustomPrompt="1"/>
          </p:nvPr>
        </p:nvSpPr>
        <p:spPr>
          <a:xfrm>
            <a:off x="1022465" y="1238596"/>
            <a:ext cx="10665229" cy="1837113"/>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Text – Width of slide</a:t>
            </a:r>
          </a:p>
        </p:txBody>
      </p:sp>
      <p:sp>
        <p:nvSpPr>
          <p:cNvPr id="2" name="Text Placeholder 18">
            <a:extLst>
              <a:ext uri="{FF2B5EF4-FFF2-40B4-BE49-F238E27FC236}">
                <a16:creationId xmlns:a16="http://schemas.microsoft.com/office/drawing/2014/main" id="{F68F9644-E2B4-931E-F0BB-EE8DE8213654}"/>
              </a:ext>
            </a:extLst>
          </p:cNvPr>
          <p:cNvSpPr>
            <a:spLocks noGrp="1"/>
          </p:cNvSpPr>
          <p:nvPr>
            <p:ph type="body" sz="quarter" idx="11" hasCustomPrompt="1"/>
          </p:nvPr>
        </p:nvSpPr>
        <p:spPr>
          <a:xfrm>
            <a:off x="1022464" y="3429001"/>
            <a:ext cx="10665229" cy="2951018"/>
          </a:xfrm>
        </p:spPr>
        <p:txBody>
          <a:bodyPr numCol="2" spcCol="2286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p:txBody>
      </p:sp>
      <p:sp>
        <p:nvSpPr>
          <p:cNvPr id="6" name="TextBox 5">
            <a:extLst>
              <a:ext uri="{FF2B5EF4-FFF2-40B4-BE49-F238E27FC236}">
                <a16:creationId xmlns:a16="http://schemas.microsoft.com/office/drawing/2014/main" id="{3C79FB5E-28E4-42E0-1E6D-C38B8019E905}"/>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3580371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RPLE Teacher Guide 2">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Using This Slide Deck</a:t>
            </a:r>
          </a:p>
        </p:txBody>
      </p:sp>
      <p:sp>
        <p:nvSpPr>
          <p:cNvPr id="2" name="TextBox 1">
            <a:extLst>
              <a:ext uri="{FF2B5EF4-FFF2-40B4-BE49-F238E27FC236}">
                <a16:creationId xmlns:a16="http://schemas.microsoft.com/office/drawing/2014/main" id="{D7C8218F-E19F-C88E-2EE1-4EB21D3A4AAB}"/>
              </a:ext>
            </a:extLst>
          </p:cNvPr>
          <p:cNvSpPr txBox="1"/>
          <p:nvPr userDrawn="1"/>
        </p:nvSpPr>
        <p:spPr>
          <a:xfrm>
            <a:off x="943723" y="1204430"/>
            <a:ext cx="10151449" cy="226215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Calibri"/>
              </a:rPr>
              <a:t>Student and Teacher Slide Deck Pages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Slides that are meant for student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viewing will feature a </a:t>
            </a:r>
            <a:r>
              <a:rPr kumimoji="0" lang="en-US" sz="1600" b="1" u="none" strike="noStrike" kern="1200" cap="none" spc="0" normalizeH="0" baseline="0" noProof="0">
                <a:ln>
                  <a:noFill/>
                </a:ln>
                <a:solidFill>
                  <a:srgbClr val="1CA64A"/>
                </a:solidFill>
                <a:effectLst/>
                <a:uLnTx/>
                <a:uFillTx/>
                <a:latin typeface="Calibri" panose="020F0502020204030204"/>
                <a:ea typeface="+mn-ea"/>
                <a:cs typeface="Calibri"/>
              </a:rPr>
              <a:t>green top</a:t>
            </a:r>
            <a:r>
              <a:rPr lang="en-US" sz="1600" b="1">
                <a:solidFill>
                  <a:srgbClr val="1CA64A"/>
                </a:solidFill>
                <a:latin typeface="Calibri" panose="020F0502020204030204"/>
                <a:cs typeface="Calibri"/>
              </a:rPr>
              <a:t> </a:t>
            </a:r>
            <a:endParaRPr lang="en-US" sz="1600" b="1" u="none" strike="noStrike" kern="1200" cap="none" spc="0" normalizeH="0" baseline="0" noProof="0">
              <a:ln>
                <a:noFill/>
              </a:ln>
              <a:solidFill>
                <a:srgbClr val="1CA64A"/>
              </a:solidFill>
              <a:effectLst/>
              <a:uLnTx/>
              <a:uFillTx/>
              <a:latin typeface="Calibri" panose="020F0502020204030204"/>
              <a:ea typeface="Calibri"/>
              <a:cs typeface="Calibri"/>
            </a:endParaRPr>
          </a:p>
          <a:p>
            <a:pPr marL="0" lvl="1">
              <a:defRPr/>
            </a:pPr>
            <a:r>
              <a:rPr kumimoji="0" lang="en-US" sz="1600" b="1" u="none" strike="noStrike" kern="1200" cap="none" spc="0" normalizeH="0" baseline="0" noProof="0">
                <a:ln>
                  <a:noFill/>
                </a:ln>
                <a:solidFill>
                  <a:srgbClr val="1CA64A"/>
                </a:solidFill>
                <a:effectLst/>
                <a:uLnTx/>
                <a:uFillTx/>
                <a:latin typeface="Calibri" panose="020F0502020204030204"/>
                <a:ea typeface="+mn-ea"/>
                <a:cs typeface="Calibri"/>
              </a:rPr>
              <a:t>banner</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a:t>
            </a:r>
            <a:r>
              <a:rPr lang="en-US" sz="1600">
                <a:solidFill>
                  <a:srgbClr val="000000"/>
                </a:solidFill>
                <a:latin typeface="Calibri" panose="020F0502020204030204"/>
                <a:cs typeface="Calibri"/>
              </a:rPr>
              <a:t>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Slides that are meant only for teacher viewing will feature a</a:t>
            </a:r>
            <a:r>
              <a:rPr lang="en-US" sz="1600">
                <a:solidFill>
                  <a:srgbClr val="000000"/>
                </a:solidFill>
                <a:latin typeface="Calibri" panose="020F0502020204030204"/>
                <a:cs typeface="Calibri"/>
              </a:rPr>
              <a:t> </a:t>
            </a:r>
            <a:endParaRPr lang="en-US" sz="1600" b="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srgbClr val="6D2C79"/>
                </a:solidFill>
                <a:effectLst/>
                <a:uLnTx/>
                <a:uFillTx/>
                <a:latin typeface="Calibri" panose="020F0502020204030204"/>
                <a:ea typeface="+mn-ea"/>
                <a:cs typeface="Calibri"/>
              </a:rPr>
              <a:t>purple top banner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and will appear hidden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when in "slide show" mode.</a:t>
            </a:r>
            <a:endParaRPr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Calibri"/>
              </a:rPr>
              <a:t>Prompting Icons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Each student slide will include a prompting icon in the top right corner of the slide. These icons</a:t>
            </a:r>
            <a:r>
              <a:rPr lang="en-US" sz="1600">
                <a:solidFill>
                  <a:srgbClr val="000000"/>
                </a:solidFill>
                <a:latin typeface="Calibri" panose="020F0502020204030204"/>
                <a:cs typeface="Calibri"/>
              </a:rPr>
              <a:t> on each slide cue</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 </a:t>
            </a:r>
            <a:r>
              <a:rPr lang="en-US" sz="1600">
                <a:solidFill>
                  <a:srgbClr val="000000"/>
                </a:solidFill>
                <a:latin typeface="Calibri" panose="020F0502020204030204"/>
                <a:cs typeface="Calibri"/>
              </a:rPr>
              <a:t>your students</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 </a:t>
            </a:r>
            <a:r>
              <a:rPr lang="en-US" sz="1600">
                <a:solidFill>
                  <a:srgbClr val="000000"/>
                </a:solidFill>
                <a:latin typeface="Calibri" panose="020F0502020204030204"/>
                <a:cs typeface="Calibri"/>
              </a:rPr>
              <a:t>to the type of activity they will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be doing.</a:t>
            </a:r>
            <a:endParaRPr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pic>
        <p:nvPicPr>
          <p:cNvPr id="5" name="Picture 4" descr="A close-up of a screen&#10;&#10;Description automatically generated">
            <a:extLst>
              <a:ext uri="{FF2B5EF4-FFF2-40B4-BE49-F238E27FC236}">
                <a16:creationId xmlns:a16="http://schemas.microsoft.com/office/drawing/2014/main" id="{1AF9DADC-E726-832A-6467-0CEC624992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91220" y="1298214"/>
            <a:ext cx="4065273" cy="1086224"/>
          </a:xfrm>
          <a:prstGeom prst="rect">
            <a:avLst/>
          </a:prstGeom>
        </p:spPr>
      </p:pic>
      <p:pic>
        <p:nvPicPr>
          <p:cNvPr id="7" name="Picture 4" descr="Icon&#10;&#10;Description automatically generated">
            <a:extLst>
              <a:ext uri="{FF2B5EF4-FFF2-40B4-BE49-F238E27FC236}">
                <a16:creationId xmlns:a16="http://schemas.microsoft.com/office/drawing/2014/main" id="{8AC5F0B6-E42C-58A1-C837-8AFFEE42321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69248" y="3619572"/>
            <a:ext cx="100120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A purple pencil in a white circle&#10;&#10;Description automatically generated">
            <a:extLst>
              <a:ext uri="{FF2B5EF4-FFF2-40B4-BE49-F238E27FC236}">
                <a16:creationId xmlns:a16="http://schemas.microsoft.com/office/drawing/2014/main" id="{79852BC0-82CE-1791-ACD9-C66FD5B3D3A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45786"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 purple and white head with a light bulb inside&#10;&#10;Description automatically generated">
            <a:extLst>
              <a:ext uri="{FF2B5EF4-FFF2-40B4-BE49-F238E27FC236}">
                <a16:creationId xmlns:a16="http://schemas.microsoft.com/office/drawing/2014/main" id="{AC1EE751-73C8-7C33-BB0F-3525809A5E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73976" y="3619572"/>
            <a:ext cx="101748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Icon&#10;&#10;Description automatically generated">
            <a:extLst>
              <a:ext uri="{FF2B5EF4-FFF2-40B4-BE49-F238E27FC236}">
                <a16:creationId xmlns:a16="http://schemas.microsoft.com/office/drawing/2014/main" id="{2ACBDAD1-5074-4D75-183A-072CA7FB1A7F}"/>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044544"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3022C3D8-93A4-E0D2-77BF-9C0E997F9C4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8747554"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
            <a:extLst>
              <a:ext uri="{FF2B5EF4-FFF2-40B4-BE49-F238E27FC236}">
                <a16:creationId xmlns:a16="http://schemas.microsoft.com/office/drawing/2014/main" id="{9595F782-B583-8E9F-B6F5-71BFC865D8AC}"/>
              </a:ext>
            </a:extLst>
          </p:cNvPr>
          <p:cNvSpPr txBox="1"/>
          <p:nvPr userDrawn="1"/>
        </p:nvSpPr>
        <p:spPr>
          <a:xfrm>
            <a:off x="3477579"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Write in your notebook</a:t>
            </a:r>
          </a:p>
        </p:txBody>
      </p:sp>
      <p:sp>
        <p:nvSpPr>
          <p:cNvPr id="14" name="TextBox 1">
            <a:extLst>
              <a:ext uri="{FF2B5EF4-FFF2-40B4-BE49-F238E27FC236}">
                <a16:creationId xmlns:a16="http://schemas.microsoft.com/office/drawing/2014/main" id="{7A5CCF1B-161A-DB5B-BBDA-DDE4616E5A77}"/>
              </a:ext>
            </a:extLst>
          </p:cNvPr>
          <p:cNvSpPr txBox="1"/>
          <p:nvPr userDrawn="1"/>
        </p:nvSpPr>
        <p:spPr>
          <a:xfrm>
            <a:off x="5285436"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Quiet thinking time</a:t>
            </a:r>
          </a:p>
        </p:txBody>
      </p:sp>
      <p:sp>
        <p:nvSpPr>
          <p:cNvPr id="15" name="TextBox 1">
            <a:extLst>
              <a:ext uri="{FF2B5EF4-FFF2-40B4-BE49-F238E27FC236}">
                <a16:creationId xmlns:a16="http://schemas.microsoft.com/office/drawing/2014/main" id="{1FC015F5-AE54-B506-FA37-D18B6E843F68}"/>
              </a:ext>
            </a:extLst>
          </p:cNvPr>
          <p:cNvSpPr txBox="1"/>
          <p:nvPr userDrawn="1"/>
        </p:nvSpPr>
        <p:spPr>
          <a:xfrm>
            <a:off x="1723628" y="4694641"/>
            <a:ext cx="1429692"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Turn and talk  discussion</a:t>
            </a:r>
          </a:p>
        </p:txBody>
      </p:sp>
      <p:sp>
        <p:nvSpPr>
          <p:cNvPr id="16" name="TextBox 1">
            <a:extLst>
              <a:ext uri="{FF2B5EF4-FFF2-40B4-BE49-F238E27FC236}">
                <a16:creationId xmlns:a16="http://schemas.microsoft.com/office/drawing/2014/main" id="{39E21527-D69A-30B6-E01C-3E7014083A25}"/>
              </a:ext>
            </a:extLst>
          </p:cNvPr>
          <p:cNvSpPr txBox="1"/>
          <p:nvPr userDrawn="1"/>
        </p:nvSpPr>
        <p:spPr>
          <a:xfrm>
            <a:off x="8698786"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Physical modeling</a:t>
            </a:r>
          </a:p>
        </p:txBody>
      </p:sp>
      <p:sp>
        <p:nvSpPr>
          <p:cNvPr id="17" name="TextBox 1">
            <a:extLst>
              <a:ext uri="{FF2B5EF4-FFF2-40B4-BE49-F238E27FC236}">
                <a16:creationId xmlns:a16="http://schemas.microsoft.com/office/drawing/2014/main" id="{3EEB71A2-9131-1D0B-674B-87D99883D7CD}"/>
              </a:ext>
            </a:extLst>
          </p:cNvPr>
          <p:cNvSpPr txBox="1"/>
          <p:nvPr userDrawn="1"/>
        </p:nvSpPr>
        <p:spPr>
          <a:xfrm>
            <a:off x="7054549" y="4689425"/>
            <a:ext cx="10550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Digital modeling</a:t>
            </a:r>
          </a:p>
        </p:txBody>
      </p:sp>
      <p:sp>
        <p:nvSpPr>
          <p:cNvPr id="18" name="TextBox 17">
            <a:extLst>
              <a:ext uri="{FF2B5EF4-FFF2-40B4-BE49-F238E27FC236}">
                <a16:creationId xmlns:a16="http://schemas.microsoft.com/office/drawing/2014/main" id="{4E802307-3B7C-CBD4-BDD7-F14D4120DD22}"/>
              </a:ext>
            </a:extLst>
          </p:cNvPr>
          <p:cNvSpPr txBox="1"/>
          <p:nvPr userDrawn="1"/>
        </p:nvSpPr>
        <p:spPr>
          <a:xfrm>
            <a:off x="930104" y="5503243"/>
            <a:ext cx="10750187"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Teacher Moves and Student Moves</a:t>
            </a:r>
          </a:p>
          <a:p>
            <a:pPr>
              <a:defRPr/>
            </a:pPr>
            <a:r>
              <a:rPr lang="en-US" sz="1600">
                <a:solidFill>
                  <a:prstClr val="black"/>
                </a:solidFill>
                <a:latin typeface="Calibri" panose="020F0502020204030204"/>
              </a:rPr>
              <a:t>Class</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slides </a:t>
            </a:r>
            <a:r>
              <a:rPr lang="en-US" sz="1600">
                <a:solidFill>
                  <a:prstClr val="black"/>
                </a:solidFill>
                <a:latin typeface="Calibri" panose="020F0502020204030204"/>
              </a:rPr>
              <a:t>provide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notes (</a:t>
            </a:r>
            <a:r>
              <a:rPr lang="en-US" sz="1600">
                <a:solidFill>
                  <a:prstClr val="black"/>
                </a:solidFill>
                <a:latin typeface="Calibri" panose="020F0502020204030204"/>
              </a:rPr>
              <a:t>teacher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notes </a:t>
            </a:r>
            <a:r>
              <a:rPr lang="en-US" sz="1600">
                <a:solidFill>
                  <a:prstClr val="black"/>
                </a:solidFill>
                <a:latin typeface="Calibri" panose="020F0502020204030204"/>
              </a:rPr>
              <a:t>below</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the </a:t>
            </a:r>
            <a:r>
              <a:rPr lang="en-US" sz="1600">
                <a:solidFill>
                  <a:prstClr val="black"/>
                </a:solidFill>
                <a:latin typeface="Calibri" panose="020F0502020204030204"/>
              </a:rPr>
              <a:t>slide</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latin typeface="Calibri" panose="020F0502020204030204"/>
              </a:rPr>
              <a:t>with specific information to assist you in facilitating the activity</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latin typeface="Calibri" panose="020F0502020204030204"/>
              </a:rPr>
              <a:t>using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effective modeling and education practices.</a:t>
            </a:r>
            <a:r>
              <a:rPr lang="en-US" sz="1600">
                <a:solidFill>
                  <a:prstClr val="black"/>
                </a:solidFill>
                <a:latin typeface="Calibri" panose="020F0502020204030204"/>
              </a:rPr>
              <a:t> </a:t>
            </a:r>
            <a:endParaRPr lang="en-US" sz="1600" b="0" i="0" u="none" strike="noStrike" kern="1200" cap="none" spc="0" normalizeH="0" baseline="0" noProof="0">
              <a:ln>
                <a:noFill/>
              </a:ln>
              <a:solidFill>
                <a:prstClr val="black"/>
              </a:solidFill>
              <a:effectLst/>
              <a:uLnTx/>
              <a:uFillTx/>
              <a:latin typeface="Calibri" panose="020F0502020204030204"/>
              <a:cs typeface="Calibri"/>
            </a:endParaRPr>
          </a:p>
        </p:txBody>
      </p:sp>
      <p:sp>
        <p:nvSpPr>
          <p:cNvPr id="8" name="TextBox 7">
            <a:extLst>
              <a:ext uri="{FF2B5EF4-FFF2-40B4-BE49-F238E27FC236}">
                <a16:creationId xmlns:a16="http://schemas.microsoft.com/office/drawing/2014/main" id="{C28F9A41-A0FF-2BB3-B8CF-048983190895}"/>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106833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URPLE Teacher Guide 3">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a:t>
            </a:r>
          </a:p>
        </p:txBody>
      </p:sp>
      <p:sp>
        <p:nvSpPr>
          <p:cNvPr id="5" name="Text Placeholder 7">
            <a:extLst>
              <a:ext uri="{FF2B5EF4-FFF2-40B4-BE49-F238E27FC236}">
                <a16:creationId xmlns:a16="http://schemas.microsoft.com/office/drawing/2014/main" id="{AC68AF17-80CE-CE10-C072-34A3C4E45CBC}"/>
              </a:ext>
            </a:extLst>
          </p:cNvPr>
          <p:cNvSpPr>
            <a:spLocks noGrp="1"/>
          </p:cNvSpPr>
          <p:nvPr>
            <p:ph type="body" sz="quarter" idx="11" hasCustomPrompt="1"/>
          </p:nvPr>
        </p:nvSpPr>
        <p:spPr>
          <a:xfrm>
            <a:off x="1084263" y="1704110"/>
            <a:ext cx="10647362" cy="4592782"/>
          </a:xfrm>
        </p:spPr>
        <p:txBody>
          <a:bodyPr numCol="2" spcCol="228600">
            <a:normAutofit/>
          </a:bodyPr>
          <a:lstStyle>
            <a:lvl1pPr marL="285750" indent="-285750">
              <a:lnSpc>
                <a:spcPct val="100000"/>
              </a:lnSpc>
              <a:spcBef>
                <a:spcPts val="0"/>
              </a:spcBef>
              <a:buFont typeface="Arial" panose="020B0604020202020204" pitchFamily="34" charset="0"/>
              <a:buChar char="•"/>
              <a:defRPr sz="1600" b="0" i="0" baseline="0">
                <a:latin typeface="+mn-lt"/>
              </a:defRPr>
            </a:lvl1pPr>
          </a:lstStyle>
          <a:p>
            <a:pPr lvl="0"/>
            <a:r>
              <a:rPr lang="en-US"/>
              <a:t>Text</a:t>
            </a:r>
          </a:p>
          <a:p>
            <a:pPr lvl="0"/>
            <a:r>
              <a:rPr lang="en-US"/>
              <a:t>Text</a:t>
            </a:r>
          </a:p>
          <a:p>
            <a:pPr lvl="0"/>
            <a:r>
              <a:rPr lang="en-US"/>
              <a:t>Text</a:t>
            </a:r>
          </a:p>
        </p:txBody>
      </p:sp>
      <p:sp>
        <p:nvSpPr>
          <p:cNvPr id="2" name="Text Placeholder 7">
            <a:extLst>
              <a:ext uri="{FF2B5EF4-FFF2-40B4-BE49-F238E27FC236}">
                <a16:creationId xmlns:a16="http://schemas.microsoft.com/office/drawing/2014/main" id="{92044B0E-14FA-5C40-4195-0634A52CFCED}"/>
              </a:ext>
            </a:extLst>
          </p:cNvPr>
          <p:cNvSpPr>
            <a:spLocks noGrp="1"/>
          </p:cNvSpPr>
          <p:nvPr>
            <p:ph type="body" sz="quarter" idx="12" hasCustomPrompt="1"/>
          </p:nvPr>
        </p:nvSpPr>
        <p:spPr>
          <a:xfrm>
            <a:off x="1084263" y="1233054"/>
            <a:ext cx="5011737" cy="338051"/>
          </a:xfrm>
        </p:spPr>
        <p:txBody>
          <a:bodyPr>
            <a:normAutofit/>
          </a:bodyPr>
          <a:lstStyle>
            <a:lvl1pPr marL="0" indent="0">
              <a:buFontTx/>
              <a:buNone/>
              <a:defRPr sz="1800" b="1" i="0" baseline="0">
                <a:latin typeface="+mn-lt"/>
              </a:defRPr>
            </a:lvl1pPr>
          </a:lstStyle>
          <a:p>
            <a:pPr lvl="0"/>
            <a:r>
              <a:rPr lang="en-US"/>
              <a:t>Subhead</a:t>
            </a:r>
          </a:p>
        </p:txBody>
      </p:sp>
      <p:sp>
        <p:nvSpPr>
          <p:cNvPr id="7" name="TextBox 6">
            <a:extLst>
              <a:ext uri="{FF2B5EF4-FFF2-40B4-BE49-F238E27FC236}">
                <a16:creationId xmlns:a16="http://schemas.microsoft.com/office/drawing/2014/main" id="{0F1F6720-B6D5-FA0A-E711-51091E3B5F51}"/>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2616360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URPLE Teacher Guide 4">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Text</a:t>
            </a:r>
          </a:p>
        </p:txBody>
      </p:sp>
      <p:sp>
        <p:nvSpPr>
          <p:cNvPr id="19" name="Text Placeholder 18">
            <a:extLst>
              <a:ext uri="{FF2B5EF4-FFF2-40B4-BE49-F238E27FC236}">
                <a16:creationId xmlns:a16="http://schemas.microsoft.com/office/drawing/2014/main" id="{30BF87FA-3C3B-B03D-73DA-67707B10092F}"/>
              </a:ext>
            </a:extLst>
          </p:cNvPr>
          <p:cNvSpPr>
            <a:spLocks noGrp="1"/>
          </p:cNvSpPr>
          <p:nvPr>
            <p:ph type="body" sz="quarter" idx="10" hasCustomPrompt="1"/>
          </p:nvPr>
        </p:nvSpPr>
        <p:spPr>
          <a:xfrm>
            <a:off x="1022465" y="1238596"/>
            <a:ext cx="6700059" cy="5027122"/>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Text FPO</a:t>
            </a:r>
          </a:p>
        </p:txBody>
      </p:sp>
      <p:sp>
        <p:nvSpPr>
          <p:cNvPr id="5" name="Picture Placeholder 4">
            <a:extLst>
              <a:ext uri="{FF2B5EF4-FFF2-40B4-BE49-F238E27FC236}">
                <a16:creationId xmlns:a16="http://schemas.microsoft.com/office/drawing/2014/main" id="{201C370C-9A5A-C077-78DE-00A5335772A8}"/>
              </a:ext>
            </a:extLst>
          </p:cNvPr>
          <p:cNvSpPr>
            <a:spLocks noGrp="1"/>
          </p:cNvSpPr>
          <p:nvPr>
            <p:ph type="pic" sz="quarter" idx="11"/>
          </p:nvPr>
        </p:nvSpPr>
        <p:spPr>
          <a:xfrm>
            <a:off x="8204661" y="1238596"/>
            <a:ext cx="3649287" cy="4447309"/>
          </a:xfrm>
        </p:spPr>
        <p:txBody>
          <a:bodyPr/>
          <a:lstStyle/>
          <a:p>
            <a:endParaRPr lang="en-US"/>
          </a:p>
        </p:txBody>
      </p:sp>
      <p:sp>
        <p:nvSpPr>
          <p:cNvPr id="7" name="Text Placeholder 6">
            <a:extLst>
              <a:ext uri="{FF2B5EF4-FFF2-40B4-BE49-F238E27FC236}">
                <a16:creationId xmlns:a16="http://schemas.microsoft.com/office/drawing/2014/main" id="{96A6825F-94D1-F5D2-68F2-1DF39124A0E2}"/>
              </a:ext>
            </a:extLst>
          </p:cNvPr>
          <p:cNvSpPr>
            <a:spLocks noGrp="1"/>
          </p:cNvSpPr>
          <p:nvPr>
            <p:ph type="body" sz="quarter" idx="12" hasCustomPrompt="1"/>
          </p:nvPr>
        </p:nvSpPr>
        <p:spPr>
          <a:xfrm>
            <a:off x="8204200" y="5827713"/>
            <a:ext cx="3649663" cy="573087"/>
          </a:xfrm>
        </p:spPr>
        <p:txBody>
          <a:bodyPr>
            <a:normAutofit/>
          </a:bodyPr>
          <a:lstStyle>
            <a:lvl1pPr marL="0" indent="0" algn="ctr">
              <a:buNone/>
              <a:defRPr sz="1200" i="1"/>
            </a:lvl1pPr>
          </a:lstStyle>
          <a:p>
            <a:pPr lvl="0"/>
            <a:r>
              <a:rPr lang="en-US"/>
              <a:t>Caption</a:t>
            </a:r>
          </a:p>
        </p:txBody>
      </p:sp>
      <p:sp>
        <p:nvSpPr>
          <p:cNvPr id="6" name="TextBox 5">
            <a:extLst>
              <a:ext uri="{FF2B5EF4-FFF2-40B4-BE49-F238E27FC236}">
                <a16:creationId xmlns:a16="http://schemas.microsoft.com/office/drawing/2014/main" id="{AE5FD5A4-9B59-782A-E5B4-A97793304DEA}"/>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316221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Green/Photo 1">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sp>
        <p:nvSpPr>
          <p:cNvPr id="10" name="TextBox 9">
            <a:extLst>
              <a:ext uri="{FF2B5EF4-FFF2-40B4-BE49-F238E27FC236}">
                <a16:creationId xmlns:a16="http://schemas.microsoft.com/office/drawing/2014/main" id="{E9B7E507-C6DE-E732-F59B-C390608981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06828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Green/Photo 2">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12" name="Picture 11" descr="Icon&#10;&#10;Description automatically generated">
            <a:extLst>
              <a:ext uri="{FF2B5EF4-FFF2-40B4-BE49-F238E27FC236}">
                <a16:creationId xmlns:a16="http://schemas.microsoft.com/office/drawing/2014/main" id="{7E273091-7BFB-CBA3-AD69-9BC21ABE30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2" name="TextBox 1">
            <a:extLst>
              <a:ext uri="{FF2B5EF4-FFF2-40B4-BE49-F238E27FC236}">
                <a16:creationId xmlns:a16="http://schemas.microsoft.com/office/drawing/2014/main" id="{B5C00A39-D431-FA98-16CE-414E61CFAB90}"/>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890438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Green/Photo 3">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87709DD5-BCAF-6C23-DFFA-4E76C935FC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10" name="TextBox 9">
            <a:extLst>
              <a:ext uri="{FF2B5EF4-FFF2-40B4-BE49-F238E27FC236}">
                <a16:creationId xmlns:a16="http://schemas.microsoft.com/office/drawing/2014/main" id="{350B4029-F2EE-4B38-3422-80DFBC0A695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093627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FT Green/Photo 4">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10" name="Picture 9" descr="Icon&#10;&#10;Description automatically generated">
            <a:extLst>
              <a:ext uri="{FF2B5EF4-FFF2-40B4-BE49-F238E27FC236}">
                <a16:creationId xmlns:a16="http://schemas.microsoft.com/office/drawing/2014/main" id="{49434DBB-449B-9FE3-1F78-0BCD90F8A7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2" name="TextBox 1">
            <a:extLst>
              <a:ext uri="{FF2B5EF4-FFF2-40B4-BE49-F238E27FC236}">
                <a16:creationId xmlns:a16="http://schemas.microsoft.com/office/drawing/2014/main" id="{495B782B-09CB-8947-E6B8-2E49810285C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206658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Green/Photo 5">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1042A88E-4F76-37C1-C4B5-F8693D5E86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10" name="TextBox 9">
            <a:extLst>
              <a:ext uri="{FF2B5EF4-FFF2-40B4-BE49-F238E27FC236}">
                <a16:creationId xmlns:a16="http://schemas.microsoft.com/office/drawing/2014/main" id="{5B92AFF9-3948-5B55-D501-58FB3885422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81036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Green-LEFT Text 1">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sp>
        <p:nvSpPr>
          <p:cNvPr id="3" name="TextBox 2">
            <a:extLst>
              <a:ext uri="{FF2B5EF4-FFF2-40B4-BE49-F238E27FC236}">
                <a16:creationId xmlns:a16="http://schemas.microsoft.com/office/drawing/2014/main" id="{5B73382D-16F5-7639-53E8-C01CABD3A998}"/>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308726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Green-LEFT Text 2">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3" name="Picture 2" descr="Icon&#10;&#10;Description automatically generated">
            <a:extLst>
              <a:ext uri="{FF2B5EF4-FFF2-40B4-BE49-F238E27FC236}">
                <a16:creationId xmlns:a16="http://schemas.microsoft.com/office/drawing/2014/main" id="{95240E56-E243-38CF-AE14-DFF8F47228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2" name="TextBox 1">
            <a:extLst>
              <a:ext uri="{FF2B5EF4-FFF2-40B4-BE49-F238E27FC236}">
                <a16:creationId xmlns:a16="http://schemas.microsoft.com/office/drawing/2014/main" id="{A7283629-A1E8-99AA-0B81-B9F7A23F919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64352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FT Green-LEFT Text 3">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FD960F9C-986C-5F8D-0A03-10FC66C415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3" name="TextBox 2">
            <a:extLst>
              <a:ext uri="{FF2B5EF4-FFF2-40B4-BE49-F238E27FC236}">
                <a16:creationId xmlns:a16="http://schemas.microsoft.com/office/drawing/2014/main" id="{047256EC-EF23-FB09-1414-CB712B63B564}"/>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969429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Green-LEFT Text 4">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3" name="Picture 2" descr="Icon&#10;&#10;Description automatically generated">
            <a:extLst>
              <a:ext uri="{FF2B5EF4-FFF2-40B4-BE49-F238E27FC236}">
                <a16:creationId xmlns:a16="http://schemas.microsoft.com/office/drawing/2014/main" id="{19DFCABA-4085-870C-1F98-81DFAF6873A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2" name="TextBox 1">
            <a:extLst>
              <a:ext uri="{FF2B5EF4-FFF2-40B4-BE49-F238E27FC236}">
                <a16:creationId xmlns:a16="http://schemas.microsoft.com/office/drawing/2014/main" id="{83407DF5-8329-14BE-D7ED-61D13C05177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368986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Green-LEFT Text 5">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D0221822-F815-5BA7-DEE5-D73168D4378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3" name="TextBox 2">
            <a:extLst>
              <a:ext uri="{FF2B5EF4-FFF2-40B4-BE49-F238E27FC236}">
                <a16:creationId xmlns:a16="http://schemas.microsoft.com/office/drawing/2014/main" id="{6B4A998D-3587-185E-C7C2-9D170EF527BB}"/>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978688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Green Std Slide 1">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sp>
        <p:nvSpPr>
          <p:cNvPr id="13" name="TextBox 12">
            <a:extLst>
              <a:ext uri="{FF2B5EF4-FFF2-40B4-BE49-F238E27FC236}">
                <a16:creationId xmlns:a16="http://schemas.microsoft.com/office/drawing/2014/main" id="{1C0FCB24-77F3-ECD5-6C96-A69BB0B6136F}"/>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535019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FT Green Std Slide 2">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10" name="Picture 9" descr="Icon&#10;&#10;Description automatically generated">
            <a:extLst>
              <a:ext uri="{FF2B5EF4-FFF2-40B4-BE49-F238E27FC236}">
                <a16:creationId xmlns:a16="http://schemas.microsoft.com/office/drawing/2014/main" id="{ED8BF2DE-A623-B742-E48B-84CBB492F03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12" name="TextBox 11">
            <a:extLst>
              <a:ext uri="{FF2B5EF4-FFF2-40B4-BE49-F238E27FC236}">
                <a16:creationId xmlns:a16="http://schemas.microsoft.com/office/drawing/2014/main" id="{CBF53B0A-9201-9869-E56D-D2CF688265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841699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Green Std Slide 3">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2" name="Picture 1">
            <a:extLst>
              <a:ext uri="{FF2B5EF4-FFF2-40B4-BE49-F238E27FC236}">
                <a16:creationId xmlns:a16="http://schemas.microsoft.com/office/drawing/2014/main" id="{1A107615-DF6D-DEF6-148D-812972EA141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12" name="TextBox 11">
            <a:extLst>
              <a:ext uri="{FF2B5EF4-FFF2-40B4-BE49-F238E27FC236}">
                <a16:creationId xmlns:a16="http://schemas.microsoft.com/office/drawing/2014/main" id="{3ED54998-2E17-2D69-81E9-B3564423C44F}"/>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690765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Green Std Slide 4">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10" name="Picture 9" descr="Icon&#10;&#10;Description automatically generated">
            <a:extLst>
              <a:ext uri="{FF2B5EF4-FFF2-40B4-BE49-F238E27FC236}">
                <a16:creationId xmlns:a16="http://schemas.microsoft.com/office/drawing/2014/main" id="{64FAC23A-7DB8-9369-C5C0-F40FF6C764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12" name="TextBox 11">
            <a:extLst>
              <a:ext uri="{FF2B5EF4-FFF2-40B4-BE49-F238E27FC236}">
                <a16:creationId xmlns:a16="http://schemas.microsoft.com/office/drawing/2014/main" id="{5474244A-FD4F-E69A-863C-C3998DCA507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418703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FT Green Std Slide 5">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2" name="Picture 1">
            <a:extLst>
              <a:ext uri="{FF2B5EF4-FFF2-40B4-BE49-F238E27FC236}">
                <a16:creationId xmlns:a16="http://schemas.microsoft.com/office/drawing/2014/main" id="{B28F6E44-DA4D-17E2-57FF-9529D8105D5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12" name="TextBox 11">
            <a:extLst>
              <a:ext uri="{FF2B5EF4-FFF2-40B4-BE49-F238E27FC236}">
                <a16:creationId xmlns:a16="http://schemas.microsoft.com/office/drawing/2014/main" id="{5071FF9F-F47D-4B4D-28C0-0AB854B49F1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773360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o Slide Blan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857250" y="5580480"/>
            <a:ext cx="10573840" cy="547731"/>
          </a:xfrm>
        </p:spPr>
        <p:txBody>
          <a:bodyPr>
            <a:noAutofit/>
          </a:bodyPr>
          <a:lstStyle>
            <a:lvl1pPr marL="0" indent="0" algn="ctr">
              <a:buFontTx/>
              <a:buNone/>
              <a:defRPr sz="1600" b="0" i="0" baseline="0">
                <a:latin typeface="+mn-lt"/>
              </a:defRPr>
            </a:lvl1pPr>
          </a:lstStyle>
          <a:p>
            <a:pPr lvl="0"/>
            <a:r>
              <a:rPr lang="en-US"/>
              <a:t>Click to watch video at https://loremipsum.com</a:t>
            </a:r>
          </a:p>
        </p:txBody>
      </p:sp>
      <p:sp>
        <p:nvSpPr>
          <p:cNvPr id="10" name="Media Placeholder 9">
            <a:extLst>
              <a:ext uri="{FF2B5EF4-FFF2-40B4-BE49-F238E27FC236}">
                <a16:creationId xmlns:a16="http://schemas.microsoft.com/office/drawing/2014/main" id="{588373D6-6D8D-27E4-0BDA-17F624E42E63}"/>
              </a:ext>
            </a:extLst>
          </p:cNvPr>
          <p:cNvSpPr>
            <a:spLocks noGrp="1"/>
          </p:cNvSpPr>
          <p:nvPr>
            <p:ph type="media" sz="quarter" idx="14"/>
          </p:nvPr>
        </p:nvSpPr>
        <p:spPr>
          <a:xfrm>
            <a:off x="857250" y="542925"/>
            <a:ext cx="10574338" cy="4772025"/>
          </a:xfrm>
        </p:spPr>
        <p:txBody>
          <a:bodyPr/>
          <a:lstStyle/>
          <a:p>
            <a:endParaRPr lang="en-US"/>
          </a:p>
        </p:txBody>
      </p:sp>
    </p:spTree>
    <p:extLst>
      <p:ext uri="{BB962C8B-B14F-4D97-AF65-F5344CB8AC3E}">
        <p14:creationId xmlns:p14="http://schemas.microsoft.com/office/powerpoint/2010/main" val="940757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P Green/Left Photo 1">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2" name="Picture 11">
            <a:extLst>
              <a:ext uri="{FF2B5EF4-FFF2-40B4-BE49-F238E27FC236}">
                <a16:creationId xmlns:a16="http://schemas.microsoft.com/office/drawing/2014/main" id="{07575AEE-9B78-159C-6144-7EE00C0CCE9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sp>
        <p:nvSpPr>
          <p:cNvPr id="6" name="TextBox 5">
            <a:extLst>
              <a:ext uri="{FF2B5EF4-FFF2-40B4-BE49-F238E27FC236}">
                <a16:creationId xmlns:a16="http://schemas.microsoft.com/office/drawing/2014/main" id="{686D46B1-7543-789A-58F2-0FEFF841198A}"/>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601293538"/>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P Green/Left Photo 2">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2" name="Picture 1" descr="Icon&#10;&#10;Description automatically generated">
            <a:extLst>
              <a:ext uri="{FF2B5EF4-FFF2-40B4-BE49-F238E27FC236}">
                <a16:creationId xmlns:a16="http://schemas.microsoft.com/office/drawing/2014/main" id="{FB87D370-E47C-CC0E-80B2-999EB416E1B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4" name="TextBox 3">
            <a:extLst>
              <a:ext uri="{FF2B5EF4-FFF2-40B4-BE49-F238E27FC236}">
                <a16:creationId xmlns:a16="http://schemas.microsoft.com/office/drawing/2014/main" id="{BDC65884-E1C2-8F73-351D-87F38B739EBA}"/>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111848509"/>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P Green/Left Photo 3">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4" name="Picture 3">
            <a:extLst>
              <a:ext uri="{FF2B5EF4-FFF2-40B4-BE49-F238E27FC236}">
                <a16:creationId xmlns:a16="http://schemas.microsoft.com/office/drawing/2014/main" id="{1A87F97E-8208-A7D3-5559-84D768B3DE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6" name="TextBox 5">
            <a:extLst>
              <a:ext uri="{FF2B5EF4-FFF2-40B4-BE49-F238E27FC236}">
                <a16:creationId xmlns:a16="http://schemas.microsoft.com/office/drawing/2014/main" id="{89774385-3CCA-BF95-FE6E-5F35830D69A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768211461"/>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Green/Left Photo 4">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2" name="Picture 1" descr="Icon&#10;&#10;Description automatically generated">
            <a:extLst>
              <a:ext uri="{FF2B5EF4-FFF2-40B4-BE49-F238E27FC236}">
                <a16:creationId xmlns:a16="http://schemas.microsoft.com/office/drawing/2014/main" id="{54A66605-F9CD-B454-2371-0C737E9A857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6" name="TextBox 5">
            <a:extLst>
              <a:ext uri="{FF2B5EF4-FFF2-40B4-BE49-F238E27FC236}">
                <a16:creationId xmlns:a16="http://schemas.microsoft.com/office/drawing/2014/main" id="{87277D66-280C-9959-37B8-2B793404C170}"/>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413109076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P Green/Left Photo 5">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4" name="Picture 3">
            <a:extLst>
              <a:ext uri="{FF2B5EF4-FFF2-40B4-BE49-F238E27FC236}">
                <a16:creationId xmlns:a16="http://schemas.microsoft.com/office/drawing/2014/main" id="{BD6FB8F8-9AEB-43D6-0D3C-1B3EF9EAB4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6" name="TextBox 5">
            <a:extLst>
              <a:ext uri="{FF2B5EF4-FFF2-40B4-BE49-F238E27FC236}">
                <a16:creationId xmlns:a16="http://schemas.microsoft.com/office/drawing/2014/main" id="{686D8EF0-119D-18EA-1AD1-7CD4E98033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11215929"/>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P Green 1">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BAA1CA11-F59E-E48F-8C82-504CB15EAD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C231F46F-9C3F-D7B6-4821-1582325689CB}"/>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7CF5AC3B-703F-C13E-58EE-27F76EC2F83E}"/>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842C6AAB-B07B-19FB-41CD-8779F83AE7A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6" name="TextBox 5">
            <a:extLst>
              <a:ext uri="{FF2B5EF4-FFF2-40B4-BE49-F238E27FC236}">
                <a16:creationId xmlns:a16="http://schemas.microsoft.com/office/drawing/2014/main" id="{B7981C65-8D82-CD08-D4BF-ADF65B361E4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42575529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 Green 2">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4" name="Picture 3" descr="Icon&#10;&#10;Description automatically generated">
            <a:extLst>
              <a:ext uri="{FF2B5EF4-FFF2-40B4-BE49-F238E27FC236}">
                <a16:creationId xmlns:a16="http://schemas.microsoft.com/office/drawing/2014/main" id="{DE8C271A-BB52-2715-E739-72500DAD64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pic>
        <p:nvPicPr>
          <p:cNvPr id="9" name="Picture 8" descr="A group of green ovals&#10;&#10;AI-generated content may be incorrect.">
            <a:extLst>
              <a:ext uri="{FF2B5EF4-FFF2-40B4-BE49-F238E27FC236}">
                <a16:creationId xmlns:a16="http://schemas.microsoft.com/office/drawing/2014/main" id="{BAA1CA11-F59E-E48F-8C82-504CB15EAD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C231F46F-9C3F-D7B6-4821-1582325689CB}"/>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7CF5AC3B-703F-C13E-58EE-27F76EC2F83E}"/>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D25AFB04-D617-4CF1-7924-B88F038B9B78}"/>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43003181"/>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P Green 3">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3" name="Picture 2">
            <a:extLst>
              <a:ext uri="{FF2B5EF4-FFF2-40B4-BE49-F238E27FC236}">
                <a16:creationId xmlns:a16="http://schemas.microsoft.com/office/drawing/2014/main" id="{22AEF085-DAA2-C900-1FB9-CDA508CDB9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pic>
        <p:nvPicPr>
          <p:cNvPr id="9" name="Picture 8" descr="A group of green ovals&#10;&#10;AI-generated content may be incorrect.">
            <a:extLst>
              <a:ext uri="{FF2B5EF4-FFF2-40B4-BE49-F238E27FC236}">
                <a16:creationId xmlns:a16="http://schemas.microsoft.com/office/drawing/2014/main" id="{75571719-8D15-F55F-CB3E-6EB4CB27844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4" name="Text Placeholder 4">
            <a:extLst>
              <a:ext uri="{FF2B5EF4-FFF2-40B4-BE49-F238E27FC236}">
                <a16:creationId xmlns:a16="http://schemas.microsoft.com/office/drawing/2014/main" id="{215C074F-91EB-9DC1-595F-D04D6D09A3F3}"/>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C3AF9381-E5DE-E0A0-A37F-B65A19A63393}"/>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93EA91FC-09C5-6A2A-A3CB-36A0FD74DB82}"/>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4259564645"/>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P Green 4">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5" name="Picture 4" descr="Icon&#10;&#10;Description automatically generated">
            <a:extLst>
              <a:ext uri="{FF2B5EF4-FFF2-40B4-BE49-F238E27FC236}">
                <a16:creationId xmlns:a16="http://schemas.microsoft.com/office/drawing/2014/main" id="{FA5E6827-811E-3C6C-77B2-55AFEA3380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pic>
        <p:nvPicPr>
          <p:cNvPr id="4" name="Picture 3" descr="A group of green ovals&#10;&#10;AI-generated content may be incorrect.">
            <a:extLst>
              <a:ext uri="{FF2B5EF4-FFF2-40B4-BE49-F238E27FC236}">
                <a16:creationId xmlns:a16="http://schemas.microsoft.com/office/drawing/2014/main" id="{07E77243-8FE8-8DF3-945E-35A447799D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B6ADC840-1819-3CBA-109B-429B82DF6B97}"/>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6" name="Text Placeholder 4">
            <a:extLst>
              <a:ext uri="{FF2B5EF4-FFF2-40B4-BE49-F238E27FC236}">
                <a16:creationId xmlns:a16="http://schemas.microsoft.com/office/drawing/2014/main" id="{4BA386BC-5ACF-E56A-452A-7FC706C53271}"/>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341A1567-8E57-946B-29F7-A5E35936E409}"/>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743801449"/>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P Green 5">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6" name="Picture 5">
            <a:extLst>
              <a:ext uri="{FF2B5EF4-FFF2-40B4-BE49-F238E27FC236}">
                <a16:creationId xmlns:a16="http://schemas.microsoft.com/office/drawing/2014/main" id="{CA3E7CFC-4415-D045-2CF9-AD9406A5CD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pic>
        <p:nvPicPr>
          <p:cNvPr id="3" name="Picture 2" descr="A group of green ovals&#10;&#10;AI-generated content may be incorrect.">
            <a:extLst>
              <a:ext uri="{FF2B5EF4-FFF2-40B4-BE49-F238E27FC236}">
                <a16:creationId xmlns:a16="http://schemas.microsoft.com/office/drawing/2014/main" id="{EBA10A76-68ED-40E6-93EE-1C5F5858B5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4" name="Text Placeholder 4">
            <a:extLst>
              <a:ext uri="{FF2B5EF4-FFF2-40B4-BE49-F238E27FC236}">
                <a16:creationId xmlns:a16="http://schemas.microsoft.com/office/drawing/2014/main" id="{95D57CE8-07EA-A385-B38A-DB3061264159}"/>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C9616F78-89AC-00DD-3142-B971B8FF55A8}"/>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1040BF7C-2DAF-E102-F850-31A173ECC5C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428160166"/>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ster Template Specs">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Master Template Specs</a:t>
            </a:r>
          </a:p>
        </p:txBody>
      </p:sp>
      <p:sp>
        <p:nvSpPr>
          <p:cNvPr id="13" name="Picture Placeholder 12">
            <a:extLst>
              <a:ext uri="{FF2B5EF4-FFF2-40B4-BE49-F238E27FC236}">
                <a16:creationId xmlns:a16="http://schemas.microsoft.com/office/drawing/2014/main" id="{ACC8E2B1-EEB6-5AB3-31E5-9FC5D8EDE1B8}"/>
              </a:ext>
            </a:extLst>
          </p:cNvPr>
          <p:cNvSpPr>
            <a:spLocks noGrp="1"/>
          </p:cNvSpPr>
          <p:nvPr>
            <p:ph type="pic" sz="quarter" idx="10"/>
          </p:nvPr>
        </p:nvSpPr>
        <p:spPr>
          <a:xfrm>
            <a:off x="9047163" y="2141538"/>
            <a:ext cx="2692400" cy="2971800"/>
          </a:xfrm>
        </p:spPr>
        <p:txBody>
          <a:bodyPr/>
          <a:lstStyle/>
          <a:p>
            <a:r>
              <a:rPr lang="en-US"/>
              <a:t>Click icon to add picture</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2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7" name="Picture 16" descr="A group of green ovals&#10;&#10;AI-generated content may be incorrect.">
            <a:extLst>
              <a:ext uri="{FF2B5EF4-FFF2-40B4-BE49-F238E27FC236}">
                <a16:creationId xmlns:a16="http://schemas.microsoft.com/office/drawing/2014/main" id="{53E98773-95D4-C71D-9984-860E5FC8AD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2">
            <a:extLst>
              <a:ext uri="{FF2B5EF4-FFF2-40B4-BE49-F238E27FC236}">
                <a16:creationId xmlns:a16="http://schemas.microsoft.com/office/drawing/2014/main" id="{D7173743-E718-6FB1-78E4-155E06D7186A}"/>
              </a:ext>
            </a:extLst>
          </p:cNvPr>
          <p:cNvSpPr>
            <a:spLocks noGrp="1"/>
          </p:cNvSpPr>
          <p:nvPr>
            <p:ph type="body" sz="quarter" idx="11" hasCustomPrompt="1"/>
          </p:nvPr>
        </p:nvSpPr>
        <p:spPr>
          <a:xfrm>
            <a:off x="384735" y="1809030"/>
            <a:ext cx="2476626" cy="445352"/>
          </a:xfrm>
        </p:spPr>
        <p:txBody>
          <a:bodyPr>
            <a:normAutofit/>
          </a:bodyPr>
          <a:lstStyle>
            <a:lvl1pPr marL="0" indent="0">
              <a:buFontTx/>
              <a:buNone/>
              <a:defRPr sz="2000" b="1" i="1" baseline="0">
                <a:latin typeface="+mn-lt"/>
              </a:defRPr>
            </a:lvl1pPr>
          </a:lstStyle>
          <a:p>
            <a:pPr lvl="0"/>
            <a:r>
              <a:rPr lang="en-US"/>
              <a:t>Subhead</a:t>
            </a:r>
          </a:p>
        </p:txBody>
      </p:sp>
      <p:sp>
        <p:nvSpPr>
          <p:cNvPr id="4" name="Text Placeholder 2">
            <a:extLst>
              <a:ext uri="{FF2B5EF4-FFF2-40B4-BE49-F238E27FC236}">
                <a16:creationId xmlns:a16="http://schemas.microsoft.com/office/drawing/2014/main" id="{6B88B427-F996-F6CE-7C15-8AC38D3216BA}"/>
              </a:ext>
            </a:extLst>
          </p:cNvPr>
          <p:cNvSpPr>
            <a:spLocks noGrp="1"/>
          </p:cNvSpPr>
          <p:nvPr>
            <p:ph type="body" sz="quarter" idx="12" hasCustomPrompt="1"/>
          </p:nvPr>
        </p:nvSpPr>
        <p:spPr>
          <a:xfrm>
            <a:off x="384734" y="2300370"/>
            <a:ext cx="2476627" cy="445352"/>
          </a:xfrm>
        </p:spPr>
        <p:txBody>
          <a:bodyPr>
            <a:normAutofit/>
          </a:bodyPr>
          <a:lstStyle>
            <a:lvl1pPr marL="0" indent="0">
              <a:buFontTx/>
              <a:buNone/>
              <a:defRPr sz="1800" b="0" i="0" baseline="0">
                <a:latin typeface="+mn-lt"/>
              </a:defRPr>
            </a:lvl1pPr>
          </a:lstStyle>
          <a:p>
            <a:pPr lvl="0"/>
            <a:r>
              <a:rPr lang="en-US"/>
              <a:t>Paragraph text</a:t>
            </a:r>
          </a:p>
        </p:txBody>
      </p:sp>
      <p:sp>
        <p:nvSpPr>
          <p:cNvPr id="5" name="Text Placeholder 2">
            <a:extLst>
              <a:ext uri="{FF2B5EF4-FFF2-40B4-BE49-F238E27FC236}">
                <a16:creationId xmlns:a16="http://schemas.microsoft.com/office/drawing/2014/main" id="{CCF9DC3C-C798-5695-BF11-2C9177286D0C}"/>
              </a:ext>
            </a:extLst>
          </p:cNvPr>
          <p:cNvSpPr>
            <a:spLocks noGrp="1"/>
          </p:cNvSpPr>
          <p:nvPr>
            <p:ph type="body" sz="quarter" idx="13" hasCustomPrompt="1"/>
          </p:nvPr>
        </p:nvSpPr>
        <p:spPr>
          <a:xfrm>
            <a:off x="384735" y="2803649"/>
            <a:ext cx="2476628" cy="445352"/>
          </a:xfrm>
        </p:spPr>
        <p:txBody>
          <a:bodyPr>
            <a:normAutofit/>
          </a:bodyPr>
          <a:lstStyle>
            <a:lvl1pPr marL="0" indent="0">
              <a:buFontTx/>
              <a:buNone/>
              <a:defRPr sz="1800" b="0" i="1" baseline="0">
                <a:solidFill>
                  <a:srgbClr val="40B5E6"/>
                </a:solidFill>
                <a:latin typeface="+mn-lt"/>
              </a:defRPr>
            </a:lvl1pPr>
          </a:lstStyle>
          <a:p>
            <a:pPr lvl="0"/>
            <a:r>
              <a:rPr lang="en-US"/>
              <a:t>Link text</a:t>
            </a:r>
          </a:p>
        </p:txBody>
      </p:sp>
      <p:sp>
        <p:nvSpPr>
          <p:cNvPr id="6" name="Text Placeholder 2">
            <a:extLst>
              <a:ext uri="{FF2B5EF4-FFF2-40B4-BE49-F238E27FC236}">
                <a16:creationId xmlns:a16="http://schemas.microsoft.com/office/drawing/2014/main" id="{DBA215D3-57D4-CA5A-7278-26878D5B22DD}"/>
              </a:ext>
            </a:extLst>
          </p:cNvPr>
          <p:cNvSpPr>
            <a:spLocks noGrp="1"/>
          </p:cNvSpPr>
          <p:nvPr>
            <p:ph type="body" sz="quarter" idx="14" hasCustomPrompt="1"/>
          </p:nvPr>
        </p:nvSpPr>
        <p:spPr>
          <a:xfrm>
            <a:off x="384734" y="3343244"/>
            <a:ext cx="2476627" cy="445352"/>
          </a:xfrm>
        </p:spPr>
        <p:txBody>
          <a:bodyPr>
            <a:normAutofit/>
          </a:bodyPr>
          <a:lstStyle>
            <a:lvl1pPr marL="0" indent="0">
              <a:buFontTx/>
              <a:buNone/>
              <a:defRPr sz="1800" b="1" i="1" baseline="0">
                <a:solidFill>
                  <a:srgbClr val="1EAC4C"/>
                </a:solidFill>
                <a:latin typeface="+mn-lt"/>
              </a:defRPr>
            </a:lvl1pPr>
          </a:lstStyle>
          <a:p>
            <a:pPr lvl="0"/>
            <a:r>
              <a:rPr lang="en-US"/>
              <a:t>Question text?</a:t>
            </a:r>
          </a:p>
        </p:txBody>
      </p:sp>
      <p:sp>
        <p:nvSpPr>
          <p:cNvPr id="12" name="Text Placeholder 2">
            <a:extLst>
              <a:ext uri="{FF2B5EF4-FFF2-40B4-BE49-F238E27FC236}">
                <a16:creationId xmlns:a16="http://schemas.microsoft.com/office/drawing/2014/main" id="{0AB4EE39-D983-047D-06C9-6166B7A395D4}"/>
              </a:ext>
            </a:extLst>
          </p:cNvPr>
          <p:cNvSpPr>
            <a:spLocks noGrp="1"/>
          </p:cNvSpPr>
          <p:nvPr>
            <p:ph type="body" sz="quarter" idx="15" hasCustomPrompt="1"/>
          </p:nvPr>
        </p:nvSpPr>
        <p:spPr>
          <a:xfrm>
            <a:off x="384734" y="3881395"/>
            <a:ext cx="2476628" cy="445352"/>
          </a:xfrm>
        </p:spPr>
        <p:txBody>
          <a:bodyPr>
            <a:normAutofit/>
          </a:bodyPr>
          <a:lstStyle>
            <a:lvl1pPr marL="0" indent="0">
              <a:buFontTx/>
              <a:buNone/>
              <a:defRPr sz="1800" b="1" i="1" baseline="0">
                <a:solidFill>
                  <a:srgbClr val="6C3078"/>
                </a:solidFill>
                <a:latin typeface="+mn-lt"/>
              </a:defRPr>
            </a:lvl1pPr>
          </a:lstStyle>
          <a:p>
            <a:pPr lvl="0"/>
            <a:r>
              <a:rPr lang="en-US"/>
              <a:t>Key term text</a:t>
            </a:r>
          </a:p>
        </p:txBody>
      </p:sp>
      <p:sp>
        <p:nvSpPr>
          <p:cNvPr id="16" name="Text Placeholder 2">
            <a:extLst>
              <a:ext uri="{FF2B5EF4-FFF2-40B4-BE49-F238E27FC236}">
                <a16:creationId xmlns:a16="http://schemas.microsoft.com/office/drawing/2014/main" id="{70FCFA35-A2BD-6A1A-D195-73F05BEB48D6}"/>
              </a:ext>
            </a:extLst>
          </p:cNvPr>
          <p:cNvSpPr>
            <a:spLocks noGrp="1"/>
          </p:cNvSpPr>
          <p:nvPr>
            <p:ph type="body" sz="quarter" idx="16" hasCustomPrompt="1"/>
          </p:nvPr>
        </p:nvSpPr>
        <p:spPr>
          <a:xfrm>
            <a:off x="384733" y="4400331"/>
            <a:ext cx="2476628" cy="445352"/>
          </a:xfrm>
        </p:spPr>
        <p:txBody>
          <a:bodyPr>
            <a:normAutofit/>
          </a:bodyPr>
          <a:lstStyle>
            <a:lvl1pPr marL="0" indent="0">
              <a:buFontTx/>
              <a:buNone/>
              <a:defRPr sz="1800" b="1" i="1" baseline="0">
                <a:solidFill>
                  <a:srgbClr val="E65AA1"/>
                </a:solidFill>
                <a:latin typeface="+mn-lt"/>
              </a:defRPr>
            </a:lvl1pPr>
          </a:lstStyle>
          <a:p>
            <a:pPr lvl="0"/>
            <a:r>
              <a:rPr lang="en-US"/>
              <a:t>App reference text</a:t>
            </a:r>
          </a:p>
        </p:txBody>
      </p:sp>
      <p:sp>
        <p:nvSpPr>
          <p:cNvPr id="18" name="Text Placeholder 2">
            <a:extLst>
              <a:ext uri="{FF2B5EF4-FFF2-40B4-BE49-F238E27FC236}">
                <a16:creationId xmlns:a16="http://schemas.microsoft.com/office/drawing/2014/main" id="{F9C4AFD5-463D-7C8E-651C-CEF740A84FFF}"/>
              </a:ext>
            </a:extLst>
          </p:cNvPr>
          <p:cNvSpPr>
            <a:spLocks noGrp="1"/>
          </p:cNvSpPr>
          <p:nvPr>
            <p:ph type="body" sz="quarter" idx="17" hasCustomPrompt="1"/>
          </p:nvPr>
        </p:nvSpPr>
        <p:spPr>
          <a:xfrm>
            <a:off x="384733" y="5172274"/>
            <a:ext cx="2476627" cy="1088924"/>
          </a:xfrm>
        </p:spPr>
        <p:txBody>
          <a:bodyPr>
            <a:normAutofit/>
          </a:bodyPr>
          <a:lstStyle>
            <a:lvl1pPr marL="285750" indent="-285750">
              <a:lnSpc>
                <a:spcPts val="2200"/>
              </a:lnSpc>
              <a:spcBef>
                <a:spcPts val="0"/>
              </a:spcBef>
              <a:buFont typeface="Arial" panose="020B0604020202020204" pitchFamily="34" charset="0"/>
              <a:buChar char="•"/>
              <a:defRPr sz="1600" b="0" i="0" baseline="0">
                <a:latin typeface="+mn-lt"/>
              </a:defRPr>
            </a:lvl1pPr>
          </a:lstStyle>
          <a:p>
            <a:pPr lvl="0"/>
            <a:r>
              <a:rPr lang="en-US"/>
              <a:t>Bullet point list</a:t>
            </a:r>
          </a:p>
          <a:p>
            <a:pPr lvl="0"/>
            <a:r>
              <a:rPr lang="en-US"/>
              <a:t>Bullet point list</a:t>
            </a:r>
          </a:p>
          <a:p>
            <a:pPr lvl="0"/>
            <a:r>
              <a:rPr lang="en-US"/>
              <a:t>Bullet point list</a:t>
            </a:r>
          </a:p>
        </p:txBody>
      </p:sp>
      <p:sp>
        <p:nvSpPr>
          <p:cNvPr id="2" name="TextBox 1">
            <a:extLst>
              <a:ext uri="{FF2B5EF4-FFF2-40B4-BE49-F238E27FC236}">
                <a16:creationId xmlns:a16="http://schemas.microsoft.com/office/drawing/2014/main" id="{F69B8E20-B759-8B6E-8A06-008E96E0356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915994837"/>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pic>
        <p:nvPicPr>
          <p:cNvPr id="13" name="Picture 12" descr="A close-up of a white cover&#10;&#10;AI-generated content may be incorrect.">
            <a:extLst>
              <a:ext uri="{FF2B5EF4-FFF2-40B4-BE49-F238E27FC236}">
                <a16:creationId xmlns:a16="http://schemas.microsoft.com/office/drawing/2014/main" id="{309713D9-11E7-DBEF-86BA-114B375E47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Slide Number Placeholder 5">
            <a:extLst>
              <a:ext uri="{FF2B5EF4-FFF2-40B4-BE49-F238E27FC236}">
                <a16:creationId xmlns:a16="http://schemas.microsoft.com/office/drawing/2014/main" id="{70C6221F-892B-8797-E7EE-776357B54D96}"/>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9" name="Picture 18" descr="A group of green ovals&#10;&#10;AI-generated content may be incorrect.">
            <a:extLst>
              <a:ext uri="{FF2B5EF4-FFF2-40B4-BE49-F238E27FC236}">
                <a16:creationId xmlns:a16="http://schemas.microsoft.com/office/drawing/2014/main" id="{80096C8B-EAD1-AE35-6C8A-61E0304C880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2">
            <a:extLst>
              <a:ext uri="{FF2B5EF4-FFF2-40B4-BE49-F238E27FC236}">
                <a16:creationId xmlns:a16="http://schemas.microsoft.com/office/drawing/2014/main" id="{4F9DD232-52CF-22DD-FEB0-1D40683982B0}"/>
              </a:ext>
            </a:extLst>
          </p:cNvPr>
          <p:cNvSpPr>
            <a:spLocks noGrp="1"/>
          </p:cNvSpPr>
          <p:nvPr>
            <p:ph type="body" sz="quarter" idx="10" hasCustomPrompt="1"/>
          </p:nvPr>
        </p:nvSpPr>
        <p:spPr>
          <a:xfrm>
            <a:off x="717550" y="3002673"/>
            <a:ext cx="11039475" cy="1909762"/>
          </a:xfrm>
        </p:spPr>
        <p:txBody>
          <a:bodyPr>
            <a:normAutofit/>
          </a:bodyPr>
          <a:lstStyle>
            <a:lvl1pPr>
              <a:spcBef>
                <a:spcPts val="0"/>
              </a:spcBef>
              <a:spcAft>
                <a:spcPts val="600"/>
              </a:spcAft>
              <a:defRPr sz="1800" baseline="0">
                <a:latin typeface="Myriad Pro" panose="020B0503030403020204" pitchFamily="34" charset="0"/>
              </a:defRPr>
            </a:lvl1pPr>
          </a:lstStyle>
          <a:p>
            <a:pPr lvl="0"/>
            <a:r>
              <a:rPr lang="en-US"/>
              <a:t>Text</a:t>
            </a:r>
          </a:p>
          <a:p>
            <a:pPr lvl="0"/>
            <a:r>
              <a:rPr lang="en-US"/>
              <a:t>Text</a:t>
            </a:r>
          </a:p>
          <a:p>
            <a:pPr lvl="0"/>
            <a:r>
              <a:rPr lang="en-US"/>
              <a:t>Text</a:t>
            </a:r>
          </a:p>
        </p:txBody>
      </p:sp>
      <p:sp>
        <p:nvSpPr>
          <p:cNvPr id="5" name="Text Placeholder 4">
            <a:extLst>
              <a:ext uri="{FF2B5EF4-FFF2-40B4-BE49-F238E27FC236}">
                <a16:creationId xmlns:a16="http://schemas.microsoft.com/office/drawing/2014/main" id="{EBCF9034-9EF9-9A45-607A-CDCC940E0BE4}"/>
              </a:ext>
            </a:extLst>
          </p:cNvPr>
          <p:cNvSpPr>
            <a:spLocks noGrp="1"/>
          </p:cNvSpPr>
          <p:nvPr>
            <p:ph type="body" sz="quarter" idx="11" hasCustomPrompt="1"/>
          </p:nvPr>
        </p:nvSpPr>
        <p:spPr>
          <a:xfrm>
            <a:off x="634790" y="2148598"/>
            <a:ext cx="11122235" cy="593725"/>
          </a:xfrm>
        </p:spPr>
        <p:txBody>
          <a:bodyPr>
            <a:noAutofit/>
          </a:bodyPr>
          <a:lstStyle>
            <a:lvl1pPr marL="0" indent="0">
              <a:buFontTx/>
              <a:buNone/>
              <a:defRPr sz="4000" b="1" i="1" baseline="0">
                <a:latin typeface="Myriad Pro" panose="020B0503030403020204" pitchFamily="34" charset="0"/>
              </a:defRPr>
            </a:lvl1pPr>
          </a:lstStyle>
          <a:p>
            <a:pPr lvl="0"/>
            <a:r>
              <a:rPr lang="en-US"/>
              <a:t>Conclusion Slide Header</a:t>
            </a:r>
          </a:p>
        </p:txBody>
      </p:sp>
      <p:sp>
        <p:nvSpPr>
          <p:cNvPr id="2" name="TextBox 1">
            <a:extLst>
              <a:ext uri="{FF2B5EF4-FFF2-40B4-BE49-F238E27FC236}">
                <a16:creationId xmlns:a16="http://schemas.microsoft.com/office/drawing/2014/main" id="{CEBD3843-BC9D-57BB-3238-F06993E3003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90231690"/>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Resources</a:t>
            </a:r>
          </a:p>
        </p:txBody>
      </p:sp>
      <p:sp>
        <p:nvSpPr>
          <p:cNvPr id="6" name="Text Placeholder 5">
            <a:extLst>
              <a:ext uri="{FF2B5EF4-FFF2-40B4-BE49-F238E27FC236}">
                <a16:creationId xmlns:a16="http://schemas.microsoft.com/office/drawing/2014/main" id="{A038DA5B-74B0-D350-DB5B-7767E46B50E9}"/>
              </a:ext>
            </a:extLst>
          </p:cNvPr>
          <p:cNvSpPr>
            <a:spLocks noGrp="1"/>
          </p:cNvSpPr>
          <p:nvPr>
            <p:ph type="body" sz="quarter" idx="10" hasCustomPrompt="1"/>
          </p:nvPr>
        </p:nvSpPr>
        <p:spPr>
          <a:xfrm>
            <a:off x="1028306" y="1362870"/>
            <a:ext cx="10798438" cy="4947972"/>
          </a:xfrm>
        </p:spPr>
        <p:txBody>
          <a:bodyPr>
            <a:normAutofit/>
          </a:bodyPr>
          <a:lstStyle>
            <a:lvl1pPr>
              <a:defRPr sz="1800">
                <a:solidFill>
                  <a:srgbClr val="0070C0"/>
                </a:solidFill>
                <a:latin typeface="Myriad Pro" panose="020B0503030403020204" pitchFamily="34" charset="0"/>
              </a:defRPr>
            </a:lvl1pPr>
            <a:lvl5pPr marL="1828800" indent="0">
              <a:buNone/>
              <a:defRPr/>
            </a:lvl5pPr>
          </a:lstStyle>
          <a:p>
            <a:pPr lvl="0"/>
            <a:r>
              <a:rPr lang="en-US"/>
              <a:t>Title | Website Name</a:t>
            </a:r>
          </a:p>
          <a:p>
            <a:pPr lvl="0"/>
            <a:r>
              <a:rPr lang="en-US"/>
              <a:t>Title | Website Name</a:t>
            </a:r>
          </a:p>
          <a:p>
            <a:pPr lvl="0"/>
            <a:r>
              <a:rPr lang="en-US"/>
              <a:t>Title | Website Name</a:t>
            </a:r>
          </a:p>
        </p:txBody>
      </p:sp>
      <p:sp>
        <p:nvSpPr>
          <p:cNvPr id="5" name="TextBox 4">
            <a:extLst>
              <a:ext uri="{FF2B5EF4-FFF2-40B4-BE49-F238E27FC236}">
                <a16:creationId xmlns:a16="http://schemas.microsoft.com/office/drawing/2014/main" id="{7047C1D5-4C76-CAAC-861A-DFA870088756}"/>
              </a:ext>
            </a:extLst>
          </p:cNvPr>
          <p:cNvSpPr txBox="1"/>
          <p:nvPr userDrawn="1"/>
        </p:nvSpPr>
        <p:spPr>
          <a:xfrm>
            <a:off x="1022464" y="6445921"/>
            <a:ext cx="10665229"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rgbClr val="CF96DA"/>
                </a:solidFill>
              </a:rPr>
              <a:t>  </a:t>
            </a:r>
            <a:r>
              <a:rPr lang="en-US" sz="1000" baseline="0">
                <a:solidFill>
                  <a:srgbClr val="CF96DA"/>
                </a:solidFill>
              </a:rPr>
              <a:t>© 2025 3D Molecular Designs. All Rights Reserved.</a:t>
            </a:r>
          </a:p>
        </p:txBody>
      </p:sp>
    </p:spTree>
    <p:extLst>
      <p:ext uri="{BB962C8B-B14F-4D97-AF65-F5344CB8AC3E}">
        <p14:creationId xmlns:p14="http://schemas.microsoft.com/office/powerpoint/2010/main" val="39548291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ferences">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841C4071-BB87-4201-F354-9BAE7B0EAF80}"/>
              </a:ext>
            </a:extLst>
          </p:cNvPr>
          <p:cNvSpPr>
            <a:spLocks noGrp="1"/>
          </p:cNvSpPr>
          <p:nvPr>
            <p:ph type="body" sz="quarter" idx="10" hasCustomPrompt="1"/>
          </p:nvPr>
        </p:nvSpPr>
        <p:spPr>
          <a:xfrm>
            <a:off x="1909885" y="1556707"/>
            <a:ext cx="9846872" cy="4473799"/>
          </a:xfrm>
        </p:spPr>
        <p:txBody>
          <a:bodyPr>
            <a:normAutofit/>
          </a:bodyPr>
          <a:lstStyle>
            <a:lvl1pPr>
              <a:defRPr sz="1800">
                <a:solidFill>
                  <a:schemeClr val="tx1"/>
                </a:solidFill>
                <a:latin typeface="Myriad Pro" panose="020B0503030403020204" pitchFamily="34" charset="0"/>
              </a:defRPr>
            </a:lvl1pPr>
          </a:lstStyle>
          <a:p>
            <a:pPr lvl="0"/>
            <a:r>
              <a:rPr lang="en-US"/>
              <a:t>Text</a:t>
            </a:r>
          </a:p>
          <a:p>
            <a:pPr lvl="0"/>
            <a:r>
              <a:rPr lang="en-US"/>
              <a:t>Text</a:t>
            </a:r>
          </a:p>
          <a:p>
            <a:pPr lvl="0"/>
            <a:r>
              <a:rPr lang="en-US"/>
              <a:t>Text</a:t>
            </a:r>
          </a:p>
        </p:txBody>
      </p:sp>
      <p:sp>
        <p:nvSpPr>
          <p:cNvPr id="10" name="Text Placeholder 4">
            <a:extLst>
              <a:ext uri="{FF2B5EF4-FFF2-40B4-BE49-F238E27FC236}">
                <a16:creationId xmlns:a16="http://schemas.microsoft.com/office/drawing/2014/main" id="{EAA4DBC9-AE09-1667-CC36-D05FB6F66CC3}"/>
              </a:ext>
            </a:extLst>
          </p:cNvPr>
          <p:cNvSpPr>
            <a:spLocks noGrp="1"/>
          </p:cNvSpPr>
          <p:nvPr>
            <p:ph type="body" sz="quarter" idx="11" hasCustomPrompt="1"/>
          </p:nvPr>
        </p:nvSpPr>
        <p:spPr>
          <a:xfrm>
            <a:off x="1209675" y="374694"/>
            <a:ext cx="10966565" cy="593725"/>
          </a:xfrm>
        </p:spPr>
        <p:txBody>
          <a:bodyPr>
            <a:noAutofit/>
          </a:bodyPr>
          <a:lstStyle>
            <a:lvl1pPr marL="0" indent="0" algn="ctr">
              <a:buFontTx/>
              <a:buNone/>
              <a:defRPr sz="4000" b="1" i="1" baseline="0">
                <a:latin typeface="Myriad Pro" panose="020B0503030403020204" pitchFamily="34" charset="0"/>
              </a:defRPr>
            </a:lvl1pPr>
          </a:lstStyle>
          <a:p>
            <a:pPr lvl="0"/>
            <a:r>
              <a:rPr lang="en-US"/>
              <a:t>References</a:t>
            </a:r>
          </a:p>
        </p:txBody>
      </p:sp>
      <p:sp>
        <p:nvSpPr>
          <p:cNvPr id="11" name="TextBox 10">
            <a:extLst>
              <a:ext uri="{FF2B5EF4-FFF2-40B4-BE49-F238E27FC236}">
                <a16:creationId xmlns:a16="http://schemas.microsoft.com/office/drawing/2014/main" id="{3C46E78A-3D1A-09B5-BC42-74C864CCFCFE}"/>
              </a:ext>
            </a:extLst>
          </p:cNvPr>
          <p:cNvSpPr txBox="1"/>
          <p:nvPr userDrawn="1"/>
        </p:nvSpPr>
        <p:spPr>
          <a:xfrm>
            <a:off x="7523544" y="6428694"/>
            <a:ext cx="3555792" cy="230832"/>
          </a:xfrm>
          <a:prstGeom prst="rect">
            <a:avLst/>
          </a:prstGeom>
          <a:noFill/>
        </p:spPr>
        <p:txBody>
          <a:bodyPr wrap="square" rtlCol="0">
            <a:spAutoFit/>
          </a:bodyPr>
          <a:lstStyle/>
          <a:p>
            <a:pPr algn="r"/>
            <a:r>
              <a:rPr lang="en-US" sz="900" baseline="0">
                <a:solidFill>
                  <a:srgbClr val="898989"/>
                </a:solidFill>
              </a:rPr>
              <a:t>© 2025 3D Molecular Designs. All Rights Reserved.</a:t>
            </a:r>
          </a:p>
        </p:txBody>
      </p:sp>
    </p:spTree>
    <p:extLst>
      <p:ext uri="{BB962C8B-B14F-4D97-AF65-F5344CB8AC3E}">
        <p14:creationId xmlns:p14="http://schemas.microsoft.com/office/powerpoint/2010/main" val="16880872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6003733"/>
      </p:ext>
    </p:extLst>
  </p:cSld>
  <p:clrMapOvr>
    <a:masterClrMapping/>
  </p:clrMapOvr>
  <p:hf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510888-4297-1910-8156-9CA85FC71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2778BE-F07B-8154-8932-0DF057C397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A2B17-F35A-F628-1545-5791704B63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DEB703D-F99D-B73B-AE82-F7B4021152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20FBBA-C9EB-F392-F642-A3DFB6E2B1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349F3-CB17-4C05-B28E-3C9067437B1B}" type="slidenum">
              <a:rPr lang="en-US" smtClean="0"/>
              <a:t>‹#›</a:t>
            </a:fld>
            <a:endParaRPr lang="en-US"/>
          </a:p>
        </p:txBody>
      </p:sp>
    </p:spTree>
    <p:extLst>
      <p:ext uri="{BB962C8B-B14F-4D97-AF65-F5344CB8AC3E}">
        <p14:creationId xmlns:p14="http://schemas.microsoft.com/office/powerpoint/2010/main" val="1834256734"/>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90" r:id="rId3"/>
    <p:sldLayoutId id="2147483691" r:id="rId4"/>
    <p:sldLayoutId id="2147483702" r:id="rId5"/>
    <p:sldLayoutId id="2147483674"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5" r:id="rId16"/>
    <p:sldLayoutId id="2147483716" r:id="rId17"/>
    <p:sldLayoutId id="2147483717" r:id="rId18"/>
    <p:sldLayoutId id="2147483718" r:id="rId19"/>
    <p:sldLayoutId id="2147483719" r:id="rId20"/>
    <p:sldLayoutId id="2147483713" r:id="rId21"/>
    <p:sldLayoutId id="2147483695" r:id="rId22"/>
    <p:sldLayoutId id="2147483720" r:id="rId23"/>
    <p:sldLayoutId id="2147483721" r:id="rId24"/>
    <p:sldLayoutId id="2147483722" r:id="rId25"/>
    <p:sldLayoutId id="2147483723" r:id="rId26"/>
    <p:sldLayoutId id="2147483696" r:id="rId27"/>
    <p:sldLayoutId id="2147483724" r:id="rId28"/>
    <p:sldLayoutId id="2147483697" r:id="rId29"/>
    <p:sldLayoutId id="2147483698" r:id="rId30"/>
    <p:sldLayoutId id="2147483699" r:id="rId31"/>
    <p:sldLayoutId id="2147483692" r:id="rId32"/>
    <p:sldLayoutId id="2147483694" r:id="rId33"/>
    <p:sldLayoutId id="2147483700" r:id="rId34"/>
    <p:sldLayoutId id="2147483701" r:id="rId35"/>
    <p:sldLayoutId id="2147483693" r:id="rId3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0.png"/><Relationship Id="rId3" Type="http://schemas.openxmlformats.org/officeDocument/2006/relationships/image" Target="../media/image26.png"/><Relationship Id="rId7" Type="http://schemas.openxmlformats.org/officeDocument/2006/relationships/image" Target="../media/image25.png"/><Relationship Id="rId12"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29.png"/><Relationship Id="rId11" Type="http://schemas.openxmlformats.org/officeDocument/2006/relationships/image" Target="../media/image32.png"/><Relationship Id="rId5" Type="http://schemas.openxmlformats.org/officeDocument/2006/relationships/image" Target="../media/image28.png"/><Relationship Id="rId15" Type="http://schemas.openxmlformats.org/officeDocument/2006/relationships/image" Target="../media/image33.png"/><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image" Target="../media/image18.pn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33.png"/><Relationship Id="rId1" Type="http://schemas.openxmlformats.org/officeDocument/2006/relationships/slideLayout" Target="../slideLayouts/slideLayout24.xml"/><Relationship Id="rId6" Type="http://schemas.openxmlformats.org/officeDocument/2006/relationships/image" Target="../media/image28.png"/><Relationship Id="rId11" Type="http://schemas.openxmlformats.org/officeDocument/2006/relationships/image" Target="../media/image32.png"/><Relationship Id="rId5" Type="http://schemas.openxmlformats.org/officeDocument/2006/relationships/image" Target="../media/image27.png"/><Relationship Id="rId15" Type="http://schemas.openxmlformats.org/officeDocument/2006/relationships/image" Target="../media/image35.png"/><Relationship Id="rId10" Type="http://schemas.openxmlformats.org/officeDocument/2006/relationships/image" Target="../media/image31.png"/><Relationship Id="rId4" Type="http://schemas.openxmlformats.org/officeDocument/2006/relationships/image" Target="../media/image26.png"/><Relationship Id="rId9" Type="http://schemas.openxmlformats.org/officeDocument/2006/relationships/image" Target="../media/image18.pn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0.png"/><Relationship Id="rId18" Type="http://schemas.openxmlformats.org/officeDocument/2006/relationships/image" Target="../media/image39.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19.png"/><Relationship Id="rId17" Type="http://schemas.openxmlformats.org/officeDocument/2006/relationships/image" Target="../media/image38.png"/><Relationship Id="rId2" Type="http://schemas.openxmlformats.org/officeDocument/2006/relationships/notesSlide" Target="../notesSlides/notesSlide3.xml"/><Relationship Id="rId16" Type="http://schemas.openxmlformats.org/officeDocument/2006/relationships/image" Target="../media/image37.png"/><Relationship Id="rId20" Type="http://schemas.openxmlformats.org/officeDocument/2006/relationships/image" Target="../media/image33.png"/><Relationship Id="rId1" Type="http://schemas.openxmlformats.org/officeDocument/2006/relationships/slideLayout" Target="../slideLayouts/slideLayout23.xml"/><Relationship Id="rId6" Type="http://schemas.openxmlformats.org/officeDocument/2006/relationships/image" Target="../media/image28.png"/><Relationship Id="rId11" Type="http://schemas.openxmlformats.org/officeDocument/2006/relationships/image" Target="../media/image32.png"/><Relationship Id="rId5" Type="http://schemas.openxmlformats.org/officeDocument/2006/relationships/image" Target="../media/image27.png"/><Relationship Id="rId15" Type="http://schemas.openxmlformats.org/officeDocument/2006/relationships/image" Target="../media/image36.pn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6.png"/><Relationship Id="rId9" Type="http://schemas.openxmlformats.org/officeDocument/2006/relationships/image" Target="../media/image18.png"/><Relationship Id="rId1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2.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25.png"/><Relationship Id="rId11" Type="http://schemas.openxmlformats.org/officeDocument/2006/relationships/image" Target="../media/image23.png"/><Relationship Id="rId5" Type="http://schemas.openxmlformats.org/officeDocument/2006/relationships/image" Target="../media/image19.pn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2.png"/><Relationship Id="rId7" Type="http://schemas.openxmlformats.org/officeDocument/2006/relationships/image" Target="../media/image20.png"/><Relationship Id="rId12"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35.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2.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44.png"/><Relationship Id="rId3" Type="http://schemas.openxmlformats.org/officeDocument/2006/relationships/image" Target="../media/image42.png"/><Relationship Id="rId7" Type="http://schemas.openxmlformats.org/officeDocument/2006/relationships/image" Target="../media/image21.png"/><Relationship Id="rId12"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5" Type="http://schemas.openxmlformats.org/officeDocument/2006/relationships/image" Target="../media/image45.pn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46.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image" Target="../media/image24.png"/><Relationship Id="rId5" Type="http://schemas.openxmlformats.org/officeDocument/2006/relationships/image" Target="../media/image20.png"/><Relationship Id="rId10" Type="http://schemas.openxmlformats.org/officeDocument/2006/relationships/image" Target="../media/image32.png"/><Relationship Id="rId4" Type="http://schemas.openxmlformats.org/officeDocument/2006/relationships/image" Target="../media/image19.png"/><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24.png"/><Relationship Id="rId5" Type="http://schemas.openxmlformats.org/officeDocument/2006/relationships/image" Target="../media/image20.png"/><Relationship Id="rId10" Type="http://schemas.openxmlformats.org/officeDocument/2006/relationships/image" Target="../media/image32.png"/><Relationship Id="rId4" Type="http://schemas.openxmlformats.org/officeDocument/2006/relationships/image" Target="../media/image19.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44.png"/><Relationship Id="rId12"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2.xml"/><Relationship Id="rId6" Type="http://schemas.openxmlformats.org/officeDocument/2006/relationships/image" Target="../media/image23.png"/><Relationship Id="rId11" Type="http://schemas.openxmlformats.org/officeDocument/2006/relationships/image" Target="../media/image45.png"/><Relationship Id="rId5" Type="http://schemas.openxmlformats.org/officeDocument/2006/relationships/image" Target="../media/image43.png"/><Relationship Id="rId10" Type="http://schemas.openxmlformats.org/officeDocument/2006/relationships/image" Target="../media/image21.png"/><Relationship Id="rId4" Type="http://schemas.openxmlformats.org/officeDocument/2006/relationships/image" Target="../media/image24.png"/><Relationship Id="rId9" Type="http://schemas.openxmlformats.org/officeDocument/2006/relationships/image" Target="../media/image32.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0.png"/><Relationship Id="rId10" Type="http://schemas.openxmlformats.org/officeDocument/2006/relationships/image" Target="../media/image32.png"/><Relationship Id="rId4" Type="http://schemas.openxmlformats.org/officeDocument/2006/relationships/image" Target="../media/image19.png"/><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2.png"/><Relationship Id="rId3" Type="http://schemas.openxmlformats.org/officeDocument/2006/relationships/image" Target="../media/image35.png"/><Relationship Id="rId7" Type="http://schemas.openxmlformats.org/officeDocument/2006/relationships/image" Target="../media/image20.png"/><Relationship Id="rId12" Type="http://schemas.openxmlformats.org/officeDocument/2006/relationships/image" Target="../media/image44.png"/><Relationship Id="rId2" Type="http://schemas.openxmlformats.org/officeDocument/2006/relationships/notesSlide" Target="../notesSlides/notesSlide15.xml"/><Relationship Id="rId16" Type="http://schemas.openxmlformats.org/officeDocument/2006/relationships/image" Target="../media/image45.png"/><Relationship Id="rId1" Type="http://schemas.openxmlformats.org/officeDocument/2006/relationships/slideLayout" Target="../slideLayouts/slideLayout26.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png"/><Relationship Id="rId15" Type="http://schemas.openxmlformats.org/officeDocument/2006/relationships/image" Target="../media/image21.png"/><Relationship Id="rId10"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25.png"/><Relationship Id="rId14" Type="http://schemas.openxmlformats.org/officeDocument/2006/relationships/image" Target="../media/image32.png"/></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2.png"/><Relationship Id="rId3" Type="http://schemas.openxmlformats.org/officeDocument/2006/relationships/image" Target="../media/image42.png"/><Relationship Id="rId7" Type="http://schemas.openxmlformats.org/officeDocument/2006/relationships/image" Target="../media/image24.png"/><Relationship Id="rId12"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image" Target="../media/image20.png"/><Relationship Id="rId11" Type="http://schemas.openxmlformats.org/officeDocument/2006/relationships/image" Target="../media/image44.png"/><Relationship Id="rId5" Type="http://schemas.openxmlformats.org/officeDocument/2006/relationships/image" Target="../media/image19.png"/><Relationship Id="rId15" Type="http://schemas.openxmlformats.org/officeDocument/2006/relationships/image" Target="../media/image45.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43.png"/><Relationship Id="rId14" Type="http://schemas.openxmlformats.org/officeDocument/2006/relationships/image" Target="../media/image21.png"/></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2.png"/><Relationship Id="rId3" Type="http://schemas.openxmlformats.org/officeDocument/2006/relationships/image" Target="../media/image42.png"/><Relationship Id="rId7" Type="http://schemas.openxmlformats.org/officeDocument/2006/relationships/image" Target="../media/image24.png"/><Relationship Id="rId12"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20.png"/><Relationship Id="rId11" Type="http://schemas.openxmlformats.org/officeDocument/2006/relationships/image" Target="../media/image44.png"/><Relationship Id="rId5" Type="http://schemas.openxmlformats.org/officeDocument/2006/relationships/image" Target="../media/image19.png"/><Relationship Id="rId15" Type="http://schemas.openxmlformats.org/officeDocument/2006/relationships/image" Target="../media/image45.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43.png"/><Relationship Id="rId14" Type="http://schemas.openxmlformats.org/officeDocument/2006/relationships/image" Target="../media/image21.png"/></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48.png"/><Relationship Id="rId3" Type="http://schemas.openxmlformats.org/officeDocument/2006/relationships/image" Target="../media/image19.png"/><Relationship Id="rId7" Type="http://schemas.openxmlformats.org/officeDocument/2006/relationships/image" Target="../media/image22.png"/><Relationship Id="rId12"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openxmlformats.org/officeDocument/2006/relationships/image" Target="../media/image44.png"/><Relationship Id="rId11" Type="http://schemas.openxmlformats.org/officeDocument/2006/relationships/image" Target="../media/image21.png"/><Relationship Id="rId5" Type="http://schemas.openxmlformats.org/officeDocument/2006/relationships/image" Target="../media/image23.png"/><Relationship Id="rId15" Type="http://schemas.openxmlformats.org/officeDocument/2006/relationships/image" Target="../media/image25.png"/><Relationship Id="rId10" Type="http://schemas.openxmlformats.org/officeDocument/2006/relationships/image" Target="../media/image43.png"/><Relationship Id="rId4" Type="http://schemas.openxmlformats.org/officeDocument/2006/relationships/image" Target="../media/image20.png"/><Relationship Id="rId9" Type="http://schemas.openxmlformats.org/officeDocument/2006/relationships/image" Target="../media/image24.png"/><Relationship Id="rId14" Type="http://schemas.openxmlformats.org/officeDocument/2006/relationships/image" Target="../media/image18.png"/></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2.png"/><Relationship Id="rId3" Type="http://schemas.openxmlformats.org/officeDocument/2006/relationships/image" Target="../media/image42.png"/><Relationship Id="rId7" Type="http://schemas.openxmlformats.org/officeDocument/2006/relationships/image" Target="../media/image24.png"/><Relationship Id="rId12" Type="http://schemas.openxmlformats.org/officeDocument/2006/relationships/image" Target="../media/image22.png"/><Relationship Id="rId2" Type="http://schemas.openxmlformats.org/officeDocument/2006/relationships/notesSlide" Target="../notesSlides/notesSlide19.xml"/><Relationship Id="rId16" Type="http://schemas.openxmlformats.org/officeDocument/2006/relationships/image" Target="../media/image35.png"/><Relationship Id="rId1" Type="http://schemas.openxmlformats.org/officeDocument/2006/relationships/slideLayout" Target="../slideLayouts/slideLayout24.xml"/><Relationship Id="rId6" Type="http://schemas.openxmlformats.org/officeDocument/2006/relationships/image" Target="../media/image20.png"/><Relationship Id="rId11" Type="http://schemas.openxmlformats.org/officeDocument/2006/relationships/image" Target="../media/image44.png"/><Relationship Id="rId5" Type="http://schemas.openxmlformats.org/officeDocument/2006/relationships/image" Target="../media/image19.png"/><Relationship Id="rId15" Type="http://schemas.openxmlformats.org/officeDocument/2006/relationships/image" Target="../media/image45.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43.png"/><Relationship Id="rId14" Type="http://schemas.openxmlformats.org/officeDocument/2006/relationships/image" Target="../media/image21.png"/></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18.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43.png"/><Relationship Id="rId11" Type="http://schemas.openxmlformats.org/officeDocument/2006/relationships/image" Target="../media/image21.png"/><Relationship Id="rId5" Type="http://schemas.openxmlformats.org/officeDocument/2006/relationships/image" Target="../media/image24.png"/><Relationship Id="rId10" Type="http://schemas.openxmlformats.org/officeDocument/2006/relationships/image" Target="../media/image32.png"/><Relationship Id="rId4" Type="http://schemas.openxmlformats.org/officeDocument/2006/relationships/image" Target="../media/image20.png"/><Relationship Id="rId9" Type="http://schemas.openxmlformats.org/officeDocument/2006/relationships/image" Target="../media/image22.png"/><Relationship Id="rId14" Type="http://schemas.openxmlformats.org/officeDocument/2006/relationships/image" Target="../media/image25.png"/></Relationships>
</file>

<file path=ppt/slides/_rels/slide3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44.png"/><Relationship Id="rId12"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2.xml"/><Relationship Id="rId6" Type="http://schemas.openxmlformats.org/officeDocument/2006/relationships/image" Target="../media/image23.png"/><Relationship Id="rId11" Type="http://schemas.openxmlformats.org/officeDocument/2006/relationships/image" Target="../media/image45.png"/><Relationship Id="rId5" Type="http://schemas.openxmlformats.org/officeDocument/2006/relationships/image" Target="../media/image43.png"/><Relationship Id="rId10" Type="http://schemas.openxmlformats.org/officeDocument/2006/relationships/image" Target="../media/image21.png"/><Relationship Id="rId4" Type="http://schemas.openxmlformats.org/officeDocument/2006/relationships/image" Target="../media/image24.png"/><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18.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43.png"/><Relationship Id="rId11" Type="http://schemas.openxmlformats.org/officeDocument/2006/relationships/image" Target="../media/image21.png"/><Relationship Id="rId5" Type="http://schemas.openxmlformats.org/officeDocument/2006/relationships/image" Target="../media/image24.png"/><Relationship Id="rId10" Type="http://schemas.openxmlformats.org/officeDocument/2006/relationships/image" Target="../media/image32.png"/><Relationship Id="rId4" Type="http://schemas.openxmlformats.org/officeDocument/2006/relationships/image" Target="../media/image20.png"/><Relationship Id="rId9" Type="http://schemas.openxmlformats.org/officeDocument/2006/relationships/image" Target="../media/image22.png"/><Relationship Id="rId14" Type="http://schemas.openxmlformats.org/officeDocument/2006/relationships/image" Target="../media/image25.pn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2.jpe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45.png"/><Relationship Id="rId17" Type="http://schemas.openxmlformats.org/officeDocument/2006/relationships/image" Target="../media/image51.png"/><Relationship Id="rId2" Type="http://schemas.openxmlformats.org/officeDocument/2006/relationships/notesSlide" Target="../notesSlides/notesSlide22.xml"/><Relationship Id="rId16" Type="http://schemas.openxmlformats.org/officeDocument/2006/relationships/image" Target="../media/image50.png"/><Relationship Id="rId1" Type="http://schemas.openxmlformats.org/officeDocument/2006/relationships/slideLayout" Target="../slideLayouts/slideLayout11.xml"/><Relationship Id="rId6" Type="http://schemas.openxmlformats.org/officeDocument/2006/relationships/image" Target="../media/image43.png"/><Relationship Id="rId11" Type="http://schemas.openxmlformats.org/officeDocument/2006/relationships/image" Target="../media/image21.png"/><Relationship Id="rId5" Type="http://schemas.openxmlformats.org/officeDocument/2006/relationships/image" Target="../media/image24.png"/><Relationship Id="rId15" Type="http://schemas.openxmlformats.org/officeDocument/2006/relationships/image" Target="../media/image42.png"/><Relationship Id="rId10" Type="http://schemas.openxmlformats.org/officeDocument/2006/relationships/image" Target="../media/image32.png"/><Relationship Id="rId19" Type="http://schemas.openxmlformats.org/officeDocument/2006/relationships/image" Target="../media/image25.png"/><Relationship Id="rId4" Type="http://schemas.openxmlformats.org/officeDocument/2006/relationships/image" Target="../media/image20.png"/><Relationship Id="rId9" Type="http://schemas.openxmlformats.org/officeDocument/2006/relationships/image" Target="../media/image22.png"/><Relationship Id="rId14" Type="http://schemas.openxmlformats.org/officeDocument/2006/relationships/image" Target="../media/image18.png"/></Relationships>
</file>

<file path=ppt/slides/_rels/slide3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2.png"/><Relationship Id="rId3" Type="http://schemas.openxmlformats.org/officeDocument/2006/relationships/image" Target="../media/image18.png"/><Relationship Id="rId7" Type="http://schemas.openxmlformats.org/officeDocument/2006/relationships/image" Target="../media/image25.png"/><Relationship Id="rId12"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43.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2.png"/><Relationship Id="rId14" Type="http://schemas.openxmlformats.org/officeDocument/2006/relationships/image" Target="../media/image45.png"/></Relationships>
</file>

<file path=ppt/slides/_rels/slide3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49.png"/><Relationship Id="rId3" Type="http://schemas.openxmlformats.org/officeDocument/2006/relationships/image" Target="../media/image42.png"/><Relationship Id="rId7" Type="http://schemas.openxmlformats.org/officeDocument/2006/relationships/image" Target="../media/image21.png"/><Relationship Id="rId12"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5" Type="http://schemas.openxmlformats.org/officeDocument/2006/relationships/image" Target="../media/image45.pn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32.png"/></Relationships>
</file>

<file path=ppt/slides/_rels/slide3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2.png"/><Relationship Id="rId3" Type="http://schemas.openxmlformats.org/officeDocument/2006/relationships/image" Target="../media/image18.png"/><Relationship Id="rId7" Type="http://schemas.openxmlformats.org/officeDocument/2006/relationships/image" Target="../media/image25.png"/><Relationship Id="rId12" Type="http://schemas.openxmlformats.org/officeDocument/2006/relationships/image" Target="../media/image49.png"/><Relationship Id="rId2" Type="http://schemas.openxmlformats.org/officeDocument/2006/relationships/notesSlide" Target="../notesSlides/notesSlide25.xml"/><Relationship Id="rId16" Type="http://schemas.openxmlformats.org/officeDocument/2006/relationships/image" Target="../media/image42.png"/><Relationship Id="rId1" Type="http://schemas.openxmlformats.org/officeDocument/2006/relationships/slideLayout" Target="../slideLayouts/slideLayout13.xml"/><Relationship Id="rId6" Type="http://schemas.openxmlformats.org/officeDocument/2006/relationships/image" Target="../media/image21.png"/><Relationship Id="rId11" Type="http://schemas.openxmlformats.org/officeDocument/2006/relationships/image" Target="../media/image43.png"/><Relationship Id="rId5" Type="http://schemas.openxmlformats.org/officeDocument/2006/relationships/image" Target="../media/image20.png"/><Relationship Id="rId15" Type="http://schemas.openxmlformats.org/officeDocument/2006/relationships/image" Target="../media/image35.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2.png"/><Relationship Id="rId14" Type="http://schemas.openxmlformats.org/officeDocument/2006/relationships/image" Target="../media/image45.png"/></Relationships>
</file>

<file path=ppt/slides/_rels/slide3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5.png"/><Relationship Id="rId7" Type="http://schemas.openxmlformats.org/officeDocument/2006/relationships/image" Target="../media/image20.png"/><Relationship Id="rId12"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42.png"/><Relationship Id="rId9" Type="http://schemas.openxmlformats.org/officeDocument/2006/relationships/image" Target="../media/image25.png"/></Relationships>
</file>

<file path=ppt/slides/_rels/slide3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5.png"/><Relationship Id="rId12" Type="http://schemas.openxmlformats.org/officeDocument/2006/relationships/image" Target="../media/image44.png"/><Relationship Id="rId2" Type="http://schemas.openxmlformats.org/officeDocument/2006/relationships/notesSlide" Target="../notesSlides/notesSlide27.xml"/><Relationship Id="rId16" Type="http://schemas.openxmlformats.org/officeDocument/2006/relationships/image" Target="../media/image42.png"/><Relationship Id="rId1" Type="http://schemas.openxmlformats.org/officeDocument/2006/relationships/slideLayout" Target="../slideLayouts/slideLayout33.xml"/><Relationship Id="rId6" Type="http://schemas.openxmlformats.org/officeDocument/2006/relationships/image" Target="../media/image22.png"/><Relationship Id="rId11" Type="http://schemas.openxmlformats.org/officeDocument/2006/relationships/image" Target="../media/image23.png"/><Relationship Id="rId5" Type="http://schemas.openxmlformats.org/officeDocument/2006/relationships/image" Target="../media/image20.png"/><Relationship Id="rId15" Type="http://schemas.openxmlformats.org/officeDocument/2006/relationships/image" Target="../media/image49.png"/><Relationship Id="rId10" Type="http://schemas.openxmlformats.org/officeDocument/2006/relationships/image" Target="../media/image43.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D9D9F00C-BF6D-650B-FAF0-655A4F28CAAE}"/>
              </a:ext>
            </a:extLst>
          </p:cNvPr>
          <p:cNvSpPr>
            <a:spLocks noGrp="1"/>
          </p:cNvSpPr>
          <p:nvPr>
            <p:ph type="body" sz="quarter" idx="11"/>
          </p:nvPr>
        </p:nvSpPr>
        <p:spPr>
          <a:xfrm>
            <a:off x="1063651" y="1757918"/>
            <a:ext cx="5032349" cy="3249962"/>
          </a:xfrm>
        </p:spPr>
        <p:txBody>
          <a:bodyPr>
            <a:normAutofit fontScale="92500" lnSpcReduction="20000"/>
          </a:bodyPr>
          <a:lstStyle/>
          <a:p>
            <a:pPr>
              <a:lnSpc>
                <a:spcPct val="90000"/>
              </a:lnSpc>
            </a:pPr>
            <a:r>
              <a:rPr lang="en-US" sz="4700"/>
              <a:t>Molecules of Life:           </a:t>
            </a:r>
          </a:p>
          <a:p>
            <a:pPr>
              <a:lnSpc>
                <a:spcPct val="90000"/>
              </a:lnSpc>
            </a:pPr>
            <a:r>
              <a:rPr lang="en-US" sz="4700"/>
              <a:t>DNA</a:t>
            </a:r>
          </a:p>
          <a:p>
            <a:pPr>
              <a:lnSpc>
                <a:spcPct val="110000"/>
              </a:lnSpc>
              <a:spcBef>
                <a:spcPts val="600"/>
              </a:spcBef>
            </a:pPr>
            <a:r>
              <a:rPr lang="en-US" sz="2800" b="0"/>
              <a:t>Molecules of Life Kit</a:t>
            </a:r>
          </a:p>
          <a:p>
            <a:pPr>
              <a:lnSpc>
                <a:spcPct val="110000"/>
              </a:lnSpc>
            </a:pPr>
            <a:endParaRPr lang="en-US" sz="2800" b="0"/>
          </a:p>
          <a:p>
            <a:pPr>
              <a:lnSpc>
                <a:spcPct val="110000"/>
              </a:lnSpc>
            </a:pPr>
            <a:r>
              <a:rPr lang="en-US" sz="2100">
                <a:solidFill>
                  <a:srgbClr val="6C3078"/>
                </a:solidFill>
                <a:latin typeface="Myriad Pro" panose="020B0503030403090204" pitchFamily="34" charset="0"/>
              </a:rPr>
              <a:t>“Biology is the most powerful technology ever created. DNA is software, proteins are hardware, cells are factories."</a:t>
            </a:r>
          </a:p>
          <a:p>
            <a:pPr>
              <a:lnSpc>
                <a:spcPct val="210000"/>
              </a:lnSpc>
            </a:pPr>
            <a:r>
              <a:rPr lang="en-US" sz="1600" b="0">
                <a:solidFill>
                  <a:srgbClr val="6C3078"/>
                </a:solidFill>
                <a:latin typeface="Myriad Pro" panose="020B0503030403090204" pitchFamily="34" charset="0"/>
              </a:rPr>
              <a:t>- Arvind Gupta</a:t>
            </a:r>
            <a:endParaRPr lang="en-US" sz="800"/>
          </a:p>
          <a:p>
            <a:pPr>
              <a:lnSpc>
                <a:spcPct val="110000"/>
              </a:lnSpc>
            </a:pPr>
            <a:endParaRPr lang="en-US" sz="4800"/>
          </a:p>
        </p:txBody>
      </p:sp>
      <p:grpSp>
        <p:nvGrpSpPr>
          <p:cNvPr id="110" name="Group 109">
            <a:extLst>
              <a:ext uri="{FF2B5EF4-FFF2-40B4-BE49-F238E27FC236}">
                <a16:creationId xmlns:a16="http://schemas.microsoft.com/office/drawing/2014/main" id="{4A2D3476-FA34-6894-834E-99351535B6E2}"/>
              </a:ext>
            </a:extLst>
          </p:cNvPr>
          <p:cNvGrpSpPr/>
          <p:nvPr/>
        </p:nvGrpSpPr>
        <p:grpSpPr>
          <a:xfrm rot="21221275">
            <a:off x="6545184" y="1609039"/>
            <a:ext cx="4705486" cy="4512255"/>
            <a:chOff x="6446630" y="1513169"/>
            <a:chExt cx="5075960" cy="4867516"/>
          </a:xfrm>
        </p:grpSpPr>
        <p:pic>
          <p:nvPicPr>
            <p:cNvPr id="106" name="Picture 105" descr="A red circle with black objects in it&#10;&#10;AI-generated content may be incorrect.">
              <a:extLst>
                <a:ext uri="{FF2B5EF4-FFF2-40B4-BE49-F238E27FC236}">
                  <a16:creationId xmlns:a16="http://schemas.microsoft.com/office/drawing/2014/main" id="{0BF91365-1C7D-B789-5854-4F123EB7C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762464" y="2381916"/>
              <a:ext cx="353538" cy="353538"/>
            </a:xfrm>
            <a:prstGeom prst="rect">
              <a:avLst/>
            </a:prstGeom>
          </p:spPr>
        </p:pic>
        <p:pic>
          <p:nvPicPr>
            <p:cNvPr id="90" name="Picture 89" descr="A red circle with black objects in it&#10;&#10;AI-generated content may be incorrect.">
              <a:extLst>
                <a:ext uri="{FF2B5EF4-FFF2-40B4-BE49-F238E27FC236}">
                  <a16:creationId xmlns:a16="http://schemas.microsoft.com/office/drawing/2014/main" id="{5DC885E7-F8C3-1046-523D-E359BD126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859082" y="5158401"/>
              <a:ext cx="353538" cy="353538"/>
            </a:xfrm>
            <a:prstGeom prst="rect">
              <a:avLst/>
            </a:prstGeom>
          </p:spPr>
        </p:pic>
        <p:pic>
          <p:nvPicPr>
            <p:cNvPr id="93" name="Picture 92" descr="A grey and red molecule&#10;&#10;AI-generated content may be incorrect.">
              <a:extLst>
                <a:ext uri="{FF2B5EF4-FFF2-40B4-BE49-F238E27FC236}">
                  <a16:creationId xmlns:a16="http://schemas.microsoft.com/office/drawing/2014/main" id="{6B4C6373-8532-A66D-A9BF-DAB6ED435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0587" y="4291488"/>
              <a:ext cx="1122703" cy="1135859"/>
            </a:xfrm>
            <a:prstGeom prst="rect">
              <a:avLst/>
            </a:prstGeom>
          </p:spPr>
        </p:pic>
        <p:pic>
          <p:nvPicPr>
            <p:cNvPr id="94" name="Picture 93" descr="A red and yellow logo&#10;&#10;AI-generated content may be incorrect.">
              <a:extLst>
                <a:ext uri="{FF2B5EF4-FFF2-40B4-BE49-F238E27FC236}">
                  <a16:creationId xmlns:a16="http://schemas.microsoft.com/office/drawing/2014/main" id="{C51C3AFE-BD64-6D73-DABC-B1455DEDC7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6630" y="3452843"/>
              <a:ext cx="785014" cy="947280"/>
            </a:xfrm>
            <a:prstGeom prst="rect">
              <a:avLst/>
            </a:prstGeom>
          </p:spPr>
        </p:pic>
        <p:pic>
          <p:nvPicPr>
            <p:cNvPr id="70" name="Picture 69" descr="A grey and red molecule&#10;&#10;AI-generated content may be incorrect.">
              <a:extLst>
                <a:ext uri="{FF2B5EF4-FFF2-40B4-BE49-F238E27FC236}">
                  <a16:creationId xmlns:a16="http://schemas.microsoft.com/office/drawing/2014/main" id="{A25DA8F4-E8A7-890D-573B-F465C4BA53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937" y="2596563"/>
              <a:ext cx="1122702" cy="1135859"/>
            </a:xfrm>
            <a:prstGeom prst="rect">
              <a:avLst/>
            </a:prstGeom>
          </p:spPr>
        </p:pic>
        <p:pic>
          <p:nvPicPr>
            <p:cNvPr id="72" name="Picture 71" descr="A red and yellow logo&#10;&#10;AI-generated content may be incorrect.">
              <a:extLst>
                <a:ext uri="{FF2B5EF4-FFF2-40B4-BE49-F238E27FC236}">
                  <a16:creationId xmlns:a16="http://schemas.microsoft.com/office/drawing/2014/main" id="{309E574A-3E1A-6D35-7CF2-4537A1C20F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980" y="1757918"/>
              <a:ext cx="785014" cy="947280"/>
            </a:xfrm>
            <a:prstGeom prst="rect">
              <a:avLst/>
            </a:prstGeom>
          </p:spPr>
        </p:pic>
        <p:pic>
          <p:nvPicPr>
            <p:cNvPr id="74" name="Picture 73" descr="A blue red white and grey circles&#10;&#10;AI-generated content may be incorrect.">
              <a:extLst>
                <a:ext uri="{FF2B5EF4-FFF2-40B4-BE49-F238E27FC236}">
                  <a16:creationId xmlns:a16="http://schemas.microsoft.com/office/drawing/2014/main" id="{D7DC0B95-9C79-B0A9-3681-3DFA803EBE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823238">
              <a:off x="7816576" y="2737637"/>
              <a:ext cx="1052533" cy="1454542"/>
            </a:xfrm>
            <a:prstGeom prst="rect">
              <a:avLst/>
            </a:prstGeom>
          </p:spPr>
        </p:pic>
        <p:pic>
          <p:nvPicPr>
            <p:cNvPr id="77" name="Picture 76" descr="A grey and red molecule&#10;&#10;AI-generated content may be incorrect.">
              <a:extLst>
                <a:ext uri="{FF2B5EF4-FFF2-40B4-BE49-F238E27FC236}">
                  <a16:creationId xmlns:a16="http://schemas.microsoft.com/office/drawing/2014/main" id="{4E9DB96A-B491-3827-0B78-C3C64FCAD7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9975930" y="2465294"/>
              <a:ext cx="1122703" cy="1135859"/>
            </a:xfrm>
            <a:prstGeom prst="rect">
              <a:avLst/>
            </a:prstGeom>
          </p:spPr>
        </p:pic>
        <p:pic>
          <p:nvPicPr>
            <p:cNvPr id="78" name="Picture 77" descr="A red and yellow logo&#10;&#10;AI-generated content may be incorrect.">
              <a:extLst>
                <a:ext uri="{FF2B5EF4-FFF2-40B4-BE49-F238E27FC236}">
                  <a16:creationId xmlns:a16="http://schemas.microsoft.com/office/drawing/2014/main" id="{DA441A48-BD51-FF37-BB91-6D45330E8A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0737576" y="3492517"/>
              <a:ext cx="785014" cy="947280"/>
            </a:xfrm>
            <a:prstGeom prst="rect">
              <a:avLst/>
            </a:prstGeom>
          </p:spPr>
        </p:pic>
        <p:pic>
          <p:nvPicPr>
            <p:cNvPr id="88" name="Picture 87" descr="A blue red white and grey circles&#10;&#10;AI-generated content may be incorrect.">
              <a:extLst>
                <a:ext uri="{FF2B5EF4-FFF2-40B4-BE49-F238E27FC236}">
                  <a16:creationId xmlns:a16="http://schemas.microsoft.com/office/drawing/2014/main" id="{5A3EB524-2273-4BC1-1195-BA2B5B23A1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365223">
              <a:off x="8679135" y="2300876"/>
              <a:ext cx="1391538" cy="1514016"/>
            </a:xfrm>
            <a:prstGeom prst="rect">
              <a:avLst/>
            </a:prstGeom>
          </p:spPr>
        </p:pic>
        <p:pic>
          <p:nvPicPr>
            <p:cNvPr id="99" name="Picture 98" descr="A grey and red molecule&#10;&#10;AI-generated content may be incorrect.">
              <a:extLst>
                <a:ext uri="{FF2B5EF4-FFF2-40B4-BE49-F238E27FC236}">
                  <a16:creationId xmlns:a16="http://schemas.microsoft.com/office/drawing/2014/main" id="{057339F4-49A9-C2C8-F25C-2791732135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9969579" y="4160219"/>
              <a:ext cx="1122703" cy="1135859"/>
            </a:xfrm>
            <a:prstGeom prst="rect">
              <a:avLst/>
            </a:prstGeom>
          </p:spPr>
        </p:pic>
        <p:pic>
          <p:nvPicPr>
            <p:cNvPr id="100" name="Picture 99" descr="A red and yellow logo&#10;&#10;AI-generated content may be incorrect.">
              <a:extLst>
                <a:ext uri="{FF2B5EF4-FFF2-40B4-BE49-F238E27FC236}">
                  <a16:creationId xmlns:a16="http://schemas.microsoft.com/office/drawing/2014/main" id="{776DA7A4-CCF3-4A22-B033-A99ECEBC3D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0731225" y="5187442"/>
              <a:ext cx="785014" cy="947280"/>
            </a:xfrm>
            <a:prstGeom prst="rect">
              <a:avLst/>
            </a:prstGeom>
          </p:spPr>
        </p:pic>
        <p:pic>
          <p:nvPicPr>
            <p:cNvPr id="102" name="Picture 101" descr="A red white and blue circles&#10;&#10;AI-generated content may be incorrect.">
              <a:extLst>
                <a:ext uri="{FF2B5EF4-FFF2-40B4-BE49-F238E27FC236}">
                  <a16:creationId xmlns:a16="http://schemas.microsoft.com/office/drawing/2014/main" id="{A2E21D91-6906-A2EB-E9B4-E630A375DD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764482">
              <a:off x="7795997" y="4428276"/>
              <a:ext cx="1085829" cy="1311135"/>
            </a:xfrm>
            <a:prstGeom prst="rect">
              <a:avLst/>
            </a:prstGeom>
          </p:spPr>
        </p:pic>
        <p:pic>
          <p:nvPicPr>
            <p:cNvPr id="104" name="Picture 103" descr="A blue and white circles&#10;&#10;AI-generated content may be incorrect.">
              <a:extLst>
                <a:ext uri="{FF2B5EF4-FFF2-40B4-BE49-F238E27FC236}">
                  <a16:creationId xmlns:a16="http://schemas.microsoft.com/office/drawing/2014/main" id="{E77CB275-1D72-0F02-A8A7-5D1765DA62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346009">
              <a:off x="8732286" y="4417465"/>
              <a:ext cx="1409979" cy="1199209"/>
            </a:xfrm>
            <a:prstGeom prst="rect">
              <a:avLst/>
            </a:prstGeom>
          </p:spPr>
        </p:pic>
        <p:pic>
          <p:nvPicPr>
            <p:cNvPr id="105" name="Picture 104" descr="A white circle with a black border&#10;&#10;AI-generated content may be incorrect.">
              <a:extLst>
                <a:ext uri="{FF2B5EF4-FFF2-40B4-BE49-F238E27FC236}">
                  <a16:creationId xmlns:a16="http://schemas.microsoft.com/office/drawing/2014/main" id="{A227A9FB-7300-F3BB-479D-431721C3DF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810643">
              <a:off x="7003748" y="1584033"/>
              <a:ext cx="434525" cy="292798"/>
            </a:xfrm>
            <a:prstGeom prst="rect">
              <a:avLst/>
            </a:prstGeom>
          </p:spPr>
        </p:pic>
        <p:pic>
          <p:nvPicPr>
            <p:cNvPr id="86" name="Picture 85" descr="A white circle with a black border&#10;&#10;AI-generated content may be incorrect.">
              <a:extLst>
                <a:ext uri="{FF2B5EF4-FFF2-40B4-BE49-F238E27FC236}">
                  <a16:creationId xmlns:a16="http://schemas.microsoft.com/office/drawing/2014/main" id="{54CB3548-EE00-EDD1-2B04-C296CD29F0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200000">
              <a:off x="6818086" y="5425579"/>
              <a:ext cx="434525" cy="292798"/>
            </a:xfrm>
            <a:prstGeom prst="rect">
              <a:avLst/>
            </a:prstGeom>
          </p:spPr>
        </p:pic>
        <p:pic>
          <p:nvPicPr>
            <p:cNvPr id="107" name="Picture 106" descr="A white circle with a black border&#10;&#10;AI-generated content may be incorrect.">
              <a:extLst>
                <a:ext uri="{FF2B5EF4-FFF2-40B4-BE49-F238E27FC236}">
                  <a16:creationId xmlns:a16="http://schemas.microsoft.com/office/drawing/2014/main" id="{94D9430B-147C-FCC3-926A-28249A151C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610643">
              <a:off x="10536811" y="6017024"/>
              <a:ext cx="434525" cy="292798"/>
            </a:xfrm>
            <a:prstGeom prst="rect">
              <a:avLst/>
            </a:prstGeom>
          </p:spPr>
        </p:pic>
        <p:pic>
          <p:nvPicPr>
            <p:cNvPr id="108" name="Picture 107" descr="A white circle with a black border&#10;&#10;AI-generated content may be incorrect.">
              <a:extLst>
                <a:ext uri="{FF2B5EF4-FFF2-40B4-BE49-F238E27FC236}">
                  <a16:creationId xmlns:a16="http://schemas.microsoft.com/office/drawing/2014/main" id="{955E5EA4-D127-910B-7B9D-400DC3BA51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10722473" y="2175478"/>
              <a:ext cx="434525" cy="292798"/>
            </a:xfrm>
            <a:prstGeom prst="rect">
              <a:avLst/>
            </a:prstGeom>
          </p:spPr>
        </p:pic>
      </p:grpSp>
    </p:spTree>
    <p:extLst>
      <p:ext uri="{BB962C8B-B14F-4D97-AF65-F5344CB8AC3E}">
        <p14:creationId xmlns:p14="http://schemas.microsoft.com/office/powerpoint/2010/main" val="878299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360E3-6B9F-C8F4-F3A7-1B0F356BD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72931-9698-8986-C989-62B8536A4E0F}"/>
              </a:ext>
            </a:extLst>
          </p:cNvPr>
          <p:cNvSpPr>
            <a:spLocks noGrp="1"/>
          </p:cNvSpPr>
          <p:nvPr>
            <p:ph type="title"/>
          </p:nvPr>
        </p:nvSpPr>
        <p:spPr/>
        <p:txBody>
          <a:bodyPr/>
          <a:lstStyle/>
          <a:p>
            <a:r>
              <a:rPr lang="en-US"/>
              <a:t>Molecules of Life Overview</a:t>
            </a:r>
          </a:p>
        </p:txBody>
      </p:sp>
      <p:sp>
        <p:nvSpPr>
          <p:cNvPr id="3" name="Text Placeholder 2">
            <a:extLst>
              <a:ext uri="{FF2B5EF4-FFF2-40B4-BE49-F238E27FC236}">
                <a16:creationId xmlns:a16="http://schemas.microsoft.com/office/drawing/2014/main" id="{AF64930B-8CD2-46A0-E05F-9F9950D5932B}"/>
              </a:ext>
            </a:extLst>
          </p:cNvPr>
          <p:cNvSpPr>
            <a:spLocks noGrp="1"/>
          </p:cNvSpPr>
          <p:nvPr>
            <p:ph type="body" sz="quarter" idx="10"/>
          </p:nvPr>
        </p:nvSpPr>
        <p:spPr>
          <a:xfrm>
            <a:off x="937401" y="1238596"/>
            <a:ext cx="10665229" cy="4969164"/>
          </a:xfrm>
        </p:spPr>
        <p:txBody>
          <a:bodyPr vert="horz" lIns="91440" tIns="45720" rIns="91440" bIns="45720" rtlCol="0" anchor="t">
            <a:normAutofit/>
          </a:bodyPr>
          <a:lstStyle/>
          <a:p>
            <a:r>
              <a:rPr lang="en-US" b="1"/>
              <a:t>The Molecules of Life Modeling Kit</a:t>
            </a:r>
            <a:r>
              <a:rPr lang="en-US" b="1" baseline="30000"/>
              <a:t>©</a:t>
            </a:r>
            <a:r>
              <a:rPr lang="en-US" b="1"/>
              <a:t> </a:t>
            </a:r>
            <a:r>
              <a:rPr lang="en-US"/>
              <a:t>includes components for amino acids, nucleotides, carbohydrates, and phospholipids. A dedicated slide deck for each structure can be used to guide your students’ modeling with each of the molecules. We encourage you to edit the slides as appropriate for your students and curriculum.</a:t>
            </a:r>
          </a:p>
          <a:p>
            <a:r>
              <a:rPr lang="en-US"/>
              <a:t>In addition to the primary function of each molecule, there are five overarching concepts in each slide deck.</a:t>
            </a:r>
          </a:p>
          <a:p>
            <a:pPr marL="342900" indent="-342900">
              <a:buFont typeface="+mj-lt"/>
              <a:buAutoNum type="arabicPeriod"/>
            </a:pPr>
            <a:r>
              <a:rPr lang="en-US"/>
              <a:t>The molecules are </a:t>
            </a:r>
            <a:r>
              <a:rPr lang="en-US" b="1"/>
              <a:t>monomers that combine together to form polymers</a:t>
            </a:r>
            <a:r>
              <a:rPr lang="en-US"/>
              <a:t>.</a:t>
            </a:r>
          </a:p>
          <a:p>
            <a:pPr marL="342900" indent="-342900">
              <a:buFont typeface="+mj-lt"/>
              <a:buAutoNum type="arabicPeriod"/>
            </a:pPr>
            <a:r>
              <a:rPr lang="en-US"/>
              <a:t>The </a:t>
            </a:r>
            <a:r>
              <a:rPr lang="en-US" b="1"/>
              <a:t>amino acids, nucleotides, and carbohydrates combine into polymers through a dehydration synthesis process</a:t>
            </a:r>
            <a:r>
              <a:rPr lang="en-US"/>
              <a:t>, which is catalyzed by enzymes, forming a covalent bond between each monomer. Phospholipids combine through hydrophobic and hydrophilic interactions. </a:t>
            </a:r>
            <a:r>
              <a:rPr lang="en-US" b="1"/>
              <a:t>Covalent bonds do not join phospholipids </a:t>
            </a:r>
            <a:r>
              <a:rPr lang="en-US"/>
              <a:t>as they combine to form bilayers.*</a:t>
            </a:r>
          </a:p>
          <a:p>
            <a:pPr marL="342900" indent="-342900">
              <a:buFont typeface="+mj-lt"/>
              <a:buAutoNum type="arabicPeriod"/>
            </a:pPr>
            <a:r>
              <a:rPr lang="en-US"/>
              <a:t>The</a:t>
            </a:r>
            <a:r>
              <a:rPr lang="en-US" b="1"/>
              <a:t> monomers and polymers or macromolecules shown on the slides are all at the same scale</a:t>
            </a:r>
            <a:r>
              <a:rPr lang="en-US"/>
              <a:t> for your students to see and compare the relative sizes of the structures.</a:t>
            </a:r>
          </a:p>
          <a:p>
            <a:pPr marL="342900" indent="-342900">
              <a:buFont typeface="+mj-lt"/>
              <a:buAutoNum type="arabicPeriod"/>
            </a:pPr>
            <a:r>
              <a:rPr lang="en-US"/>
              <a:t>There are </a:t>
            </a:r>
            <a:r>
              <a:rPr lang="en-US" b="1"/>
              <a:t>repeating patterns </a:t>
            </a:r>
            <a:r>
              <a:rPr lang="en-US"/>
              <a:t>within structures, such as the DNA backbone, and sometimes nature utilizes functional groups in multiple structures, such as the phosphate group within the DNA backbone, and also in the head component of phospholipids.</a:t>
            </a:r>
          </a:p>
          <a:p>
            <a:pPr marL="342900" indent="-342900">
              <a:buFont typeface="+mj-lt"/>
              <a:buAutoNum type="arabicPeriod"/>
            </a:pPr>
            <a:r>
              <a:rPr lang="en-US" b="1">
                <a:latin typeface="Aptos" panose="020B0004020202020204" pitchFamily="34" charset="0"/>
                <a:ea typeface="Aptos" panose="020B0004020202020204" pitchFamily="34" charset="0"/>
                <a:cs typeface="Times New Roman" panose="02020603050405020304" pitchFamily="18" charset="0"/>
              </a:rPr>
              <a:t>There is an essential relationship between structure and function,</a:t>
            </a:r>
            <a:r>
              <a:rPr lang="en-US">
                <a:latin typeface="Aptos" panose="020B0004020202020204" pitchFamily="34" charset="0"/>
                <a:ea typeface="Aptos" panose="020B0004020202020204" pitchFamily="34" charset="0"/>
                <a:cs typeface="Times New Roman" panose="02020603050405020304" pitchFamily="18" charset="0"/>
              </a:rPr>
              <a:t> for the structure to perform its function within an organism.</a:t>
            </a:r>
          </a:p>
          <a:p>
            <a:r>
              <a:rPr lang="en-US"/>
              <a:t>*We suggest you save the phospholipid slide deck for last to emphasize that phospholipids do not form covalent bonds with each other when forming bilayer membranes. Dehydration synthesis occurs as an enzyme joins the functional groups of the phospholipid together.</a:t>
            </a:r>
          </a:p>
          <a:p>
            <a:endParaRPr lang="en-US"/>
          </a:p>
        </p:txBody>
      </p:sp>
    </p:spTree>
    <p:extLst>
      <p:ext uri="{BB962C8B-B14F-4D97-AF65-F5344CB8AC3E}">
        <p14:creationId xmlns:p14="http://schemas.microsoft.com/office/powerpoint/2010/main" val="278674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FD532-B65B-6426-CD22-62F8CA66F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FE077-9C37-57B7-9F03-AD014780CBCB}"/>
              </a:ext>
            </a:extLst>
          </p:cNvPr>
          <p:cNvSpPr>
            <a:spLocks noGrp="1"/>
          </p:cNvSpPr>
          <p:nvPr>
            <p:ph type="title"/>
          </p:nvPr>
        </p:nvSpPr>
        <p:spPr/>
        <p:txBody>
          <a:bodyPr/>
          <a:lstStyle/>
          <a:p>
            <a:r>
              <a:rPr lang="en-US"/>
              <a:t>Teacher Guide - Summary</a:t>
            </a:r>
          </a:p>
        </p:txBody>
      </p:sp>
      <p:sp>
        <p:nvSpPr>
          <p:cNvPr id="4" name="Text Placeholder 2">
            <a:extLst>
              <a:ext uri="{FF2B5EF4-FFF2-40B4-BE49-F238E27FC236}">
                <a16:creationId xmlns:a16="http://schemas.microsoft.com/office/drawing/2014/main" id="{136E8732-1FD8-B5F4-DF5B-39E2454DA1EC}"/>
              </a:ext>
            </a:extLst>
          </p:cNvPr>
          <p:cNvSpPr>
            <a:spLocks noGrp="1"/>
          </p:cNvSpPr>
          <p:nvPr>
            <p:ph type="body" sz="quarter" idx="10"/>
          </p:nvPr>
        </p:nvSpPr>
        <p:spPr>
          <a:xfrm>
            <a:off x="937401" y="1238596"/>
            <a:ext cx="10665229" cy="4969164"/>
          </a:xfrm>
        </p:spPr>
        <p:txBody>
          <a:bodyPr>
            <a:normAutofit fontScale="25000" lnSpcReduction="20000"/>
          </a:bodyPr>
          <a:lstStyle/>
          <a:p>
            <a:pPr>
              <a:lnSpc>
                <a:spcPct val="110000"/>
              </a:lnSpc>
            </a:pPr>
            <a:r>
              <a:rPr lang="en-US" sz="6400"/>
              <a:t>Double-stranded DNA plays a critical role in a cell by storing the instructions needed to create every protein in your body. Double-stranded DNA is composed of monomeric small molecules called nucleotides. Each nucleotide is composed of a phosphate group, a deoxyribose sugar and a nitrogenous base.</a:t>
            </a:r>
          </a:p>
          <a:p>
            <a:pPr>
              <a:lnSpc>
                <a:spcPct val="110000"/>
              </a:lnSpc>
            </a:pPr>
            <a:r>
              <a:rPr lang="en-US" sz="6400"/>
              <a:t>Nucleotides have an identical backbone, composed of a phosphate group and a deoxyribose sugar. But each has a unique nitrogenous base, giving each a unique name and single-letter abbreviation: 1)Adenine Nucleotide (A), 2)Thymine Nucleotide (T), 3) Guanine Nucleotide (G), and 4) Cytosine Nucleotide (C).</a:t>
            </a:r>
          </a:p>
          <a:p>
            <a:pPr>
              <a:lnSpc>
                <a:spcPct val="110000"/>
              </a:lnSpc>
            </a:pPr>
            <a:r>
              <a:rPr lang="en-US" sz="6400"/>
              <a:t>An enzyme called DNA polymerase will catalyze the covalent bond (a phosphodiester bond) between the two nucleotide monomers.</a:t>
            </a:r>
            <a:r>
              <a:rPr lang="en-US" sz="6400" strike="sngStrike"/>
              <a:t> </a:t>
            </a:r>
          </a:p>
          <a:p>
            <a:pPr>
              <a:lnSpc>
                <a:spcPct val="110000"/>
              </a:lnSpc>
            </a:pPr>
            <a:r>
              <a:rPr lang="en-US" sz="6400"/>
              <a:t>DNA strands are usually thousands, even millions, of nucleotides long! DNA sequences encode the sequence of amino acids that make up proteins. Nucleotides form base pairs, stabilized by hydrogen bonds between the nitrogenous bases. There are very specific rules for base pairing:</a:t>
            </a:r>
          </a:p>
          <a:p>
            <a:pPr marL="627063" lvl="1" indent="-168275">
              <a:buFont typeface="Arial" panose="020B0604020202020204" pitchFamily="34" charset="0"/>
              <a:buChar char="•"/>
            </a:pPr>
            <a:r>
              <a:rPr lang="en-US" sz="6400"/>
              <a:t>adenine (A) pairs with thymine (T) with two hydrogen bonds</a:t>
            </a:r>
          </a:p>
          <a:p>
            <a:pPr marL="627063" lvl="1" indent="-168275">
              <a:buFont typeface="Arial" panose="020B0604020202020204" pitchFamily="34" charset="0"/>
              <a:buChar char="•"/>
            </a:pPr>
            <a:r>
              <a:rPr lang="en-US" sz="6400"/>
              <a:t>guanine (G) pairs with cytosine (C) with three hydrogen bonds</a:t>
            </a:r>
          </a:p>
          <a:p>
            <a:pPr>
              <a:lnSpc>
                <a:spcPct val="110000"/>
              </a:lnSpc>
            </a:pPr>
            <a:r>
              <a:rPr lang="en-US" sz="6400"/>
              <a:t>Each strand also has directionality, often referred to as 5' to 3' directionality because of the carbon atom numbering in the deoxyribose sugars in the DNA  backbones. The two strands are anti-parallel</a:t>
            </a:r>
          </a:p>
          <a:p>
            <a:pPr>
              <a:lnSpc>
                <a:spcPct val="110000"/>
              </a:lnSpc>
            </a:pPr>
            <a:r>
              <a:rPr lang="en-US" sz="6400"/>
              <a:t>Protein synthesis involves making a temporary single-stranded copy of the double-stranded DNA. This transcribed copy is called messenger RNA. All four RNA nucleotides have an additional oxygen atom at the 2’ carbon of </a:t>
            </a:r>
            <a:r>
              <a:rPr lang="en-US" sz="6400" strike="sngStrike"/>
              <a:t>on</a:t>
            </a:r>
            <a:r>
              <a:rPr lang="en-US" sz="6400"/>
              <a:t> the ribose sugar of the RNA backbone. One of the four RNA nucleotides, uracil, is different than thymine in that it is missing the methyl group at the 5’ carbon of thymine.  </a:t>
            </a:r>
          </a:p>
          <a:p>
            <a:pPr>
              <a:lnSpc>
                <a:spcPct val="110000"/>
              </a:lnSpc>
              <a:spcBef>
                <a:spcPts val="1800"/>
              </a:spcBef>
            </a:pPr>
            <a:endParaRPr lang="en-US" sz="6600" strike="sngStrike"/>
          </a:p>
          <a:p>
            <a:pPr>
              <a:lnSpc>
                <a:spcPct val="110000"/>
              </a:lnSpc>
              <a:spcBef>
                <a:spcPts val="1800"/>
              </a:spcBef>
            </a:pPr>
            <a:endParaRPr lang="en-US" sz="6400" b="1"/>
          </a:p>
          <a:p>
            <a:pPr>
              <a:lnSpc>
                <a:spcPct val="110000"/>
              </a:lnSpc>
            </a:pPr>
            <a:endParaRPr lang="en-US" sz="6400" b="1"/>
          </a:p>
          <a:p>
            <a:pPr>
              <a:lnSpc>
                <a:spcPct val="110000"/>
              </a:lnSpc>
            </a:pPr>
            <a:endParaRPr lang="en-US" sz="6400" b="1"/>
          </a:p>
          <a:p>
            <a:pPr>
              <a:lnSpc>
                <a:spcPct val="110000"/>
              </a:lnSpc>
            </a:pPr>
            <a:endParaRPr lang="en-US" sz="6400" b="1"/>
          </a:p>
          <a:p>
            <a:pPr>
              <a:lnSpc>
                <a:spcPct val="110000"/>
              </a:lnSpc>
            </a:pPr>
            <a:endParaRPr lang="en-US" sz="6400" b="1"/>
          </a:p>
          <a:p>
            <a:endParaRPr lang="en-US"/>
          </a:p>
        </p:txBody>
      </p:sp>
    </p:spTree>
    <p:extLst>
      <p:ext uri="{BB962C8B-B14F-4D97-AF65-F5344CB8AC3E}">
        <p14:creationId xmlns:p14="http://schemas.microsoft.com/office/powerpoint/2010/main" val="2818907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5406-A28E-AB86-2C41-4C835072239C}"/>
              </a:ext>
            </a:extLst>
          </p:cNvPr>
          <p:cNvSpPr>
            <a:spLocks noGrp="1"/>
          </p:cNvSpPr>
          <p:nvPr>
            <p:ph type="title"/>
          </p:nvPr>
        </p:nvSpPr>
        <p:spPr/>
        <p:txBody>
          <a:bodyPr/>
          <a:lstStyle/>
          <a:p>
            <a:r>
              <a:rPr lang="en-US"/>
              <a:t>Teacher Guide - Overview</a:t>
            </a:r>
          </a:p>
        </p:txBody>
      </p:sp>
      <p:sp>
        <p:nvSpPr>
          <p:cNvPr id="4" name="Text Placeholder 3">
            <a:extLst>
              <a:ext uri="{FF2B5EF4-FFF2-40B4-BE49-F238E27FC236}">
                <a16:creationId xmlns:a16="http://schemas.microsoft.com/office/drawing/2014/main" id="{015482E6-9FF3-C917-C985-586E6F2AC669}"/>
              </a:ext>
            </a:extLst>
          </p:cNvPr>
          <p:cNvSpPr>
            <a:spLocks noGrp="1"/>
          </p:cNvSpPr>
          <p:nvPr>
            <p:ph type="body" sz="quarter" idx="11"/>
          </p:nvPr>
        </p:nvSpPr>
        <p:spPr>
          <a:xfrm>
            <a:off x="1022464" y="1133475"/>
            <a:ext cx="10665229" cy="4831390"/>
          </a:xfrm>
        </p:spPr>
        <p:txBody>
          <a:bodyPr>
            <a:normAutofit fontScale="85000" lnSpcReduction="20000"/>
          </a:bodyPr>
          <a:lstStyle/>
          <a:p>
            <a:pPr fontAlgn="t"/>
            <a:r>
              <a:rPr lang="en-US" b="1"/>
              <a:t>Activity Objectives</a:t>
            </a:r>
            <a:r>
              <a:rPr lang="en-US"/>
              <a:t>​​</a:t>
            </a:r>
          </a:p>
          <a:p>
            <a:r>
              <a:rPr lang="en-US"/>
              <a:t>Your students will:</a:t>
            </a:r>
          </a:p>
          <a:p>
            <a:pPr marL="285750" indent="-285750" fontAlgn="base">
              <a:lnSpc>
                <a:spcPct val="110000"/>
              </a:lnSpc>
              <a:buFont typeface="Wingdings" panose="05000000000000000000" pitchFamily="2" charset="2"/>
              <a:buChar char="Ø"/>
            </a:pPr>
            <a:r>
              <a:rPr lang="en-US" sz="1700"/>
              <a:t>Use molecular monomer models to build a polymer, specifically assembling nucleotide monomers into double-stranded DNA.</a:t>
            </a:r>
          </a:p>
          <a:p>
            <a:pPr marL="285750" indent="-285750" fontAlgn="base">
              <a:lnSpc>
                <a:spcPct val="110000"/>
              </a:lnSpc>
              <a:buFont typeface="Wingdings" panose="05000000000000000000" pitchFamily="2" charset="2"/>
              <a:buChar char="Ø"/>
            </a:pPr>
            <a:r>
              <a:rPr lang="en-US" sz="1700"/>
              <a:t>Explore the components and assembly of nucleotide monomers (including phosphate group, deoxyribose sugar, and nitrogenous base).</a:t>
            </a:r>
          </a:p>
          <a:p>
            <a:pPr marL="285750" indent="-285750" fontAlgn="base">
              <a:lnSpc>
                <a:spcPct val="110000"/>
              </a:lnSpc>
              <a:buFont typeface="Wingdings" panose="05000000000000000000" pitchFamily="2" charset="2"/>
              <a:buChar char="Ø"/>
            </a:pPr>
            <a:r>
              <a:rPr lang="en-US" sz="1700"/>
              <a:t>Understand base pairing rules and the chemical bonds involved in nucleotide polymerization (such as phosphodiester bonds and hydrogen bonds).</a:t>
            </a:r>
          </a:p>
          <a:p>
            <a:pPr marL="285750" indent="-285750" fontAlgn="base">
              <a:lnSpc>
                <a:spcPct val="110000"/>
              </a:lnSpc>
              <a:buFont typeface="Wingdings" panose="05000000000000000000" pitchFamily="2" charset="2"/>
              <a:buChar char="Ø"/>
            </a:pPr>
            <a:r>
              <a:rPr lang="en-US" sz="1700"/>
              <a:t>Model the directionality and anti-parallel nature of double-stranded DNA.</a:t>
            </a:r>
          </a:p>
          <a:p>
            <a:pPr marL="285750" indent="-285750" fontAlgn="base">
              <a:lnSpc>
                <a:spcPct val="110000"/>
              </a:lnSpc>
              <a:buFont typeface="Wingdings" panose="05000000000000000000" pitchFamily="2" charset="2"/>
              <a:buChar char="Ø"/>
            </a:pPr>
            <a:r>
              <a:rPr lang="en-US" sz="1700"/>
              <a:t>Compare and contrast DNA and RNA nucleotides, including differences in sugar structure and nitrogenous bases.</a:t>
            </a:r>
          </a:p>
          <a:p>
            <a:pPr marL="285750" indent="-285750" fontAlgn="base">
              <a:lnSpc>
                <a:spcPct val="110000"/>
              </a:lnSpc>
              <a:buFont typeface="Wingdings" panose="05000000000000000000" pitchFamily="2" charset="2"/>
              <a:buChar char="Ø"/>
            </a:pPr>
            <a:r>
              <a:rPr lang="en-US" sz="1700"/>
              <a:t>Utilize hands-on modeling to observe, sketch, and label molecular structures, promoting understanding of structure–function relationships in biology.</a:t>
            </a:r>
          </a:p>
          <a:p>
            <a:pPr marL="285750" indent="-285750" fontAlgn="base">
              <a:lnSpc>
                <a:spcPct val="110000"/>
              </a:lnSpc>
              <a:buFont typeface="Wingdings" panose="05000000000000000000" pitchFamily="2" charset="2"/>
              <a:buChar char="Ø"/>
            </a:pPr>
            <a:r>
              <a:rPr lang="en-US" sz="1700"/>
              <a:t>Record observations ("I notice") and questions ("I wonder") in lab notebooks to develop critical thinking and inquiry skills.</a:t>
            </a:r>
          </a:p>
          <a:p>
            <a:pPr fontAlgn="t"/>
            <a:r>
              <a:rPr lang="en-US" b="1"/>
              <a:t>Estimated Class Time Needed</a:t>
            </a:r>
            <a:endParaRPr lang="en-US"/>
          </a:p>
          <a:p>
            <a:pPr marL="171450" indent="-171450" fontAlgn="t">
              <a:buFont typeface="Arial" panose="020B0604020202020204" pitchFamily="34" charset="0"/>
              <a:buChar char="•"/>
            </a:pPr>
            <a:r>
              <a:rPr lang="en-US"/>
              <a:t>30 minutes</a:t>
            </a:r>
            <a:endParaRPr lang="en-US" b="1"/>
          </a:p>
          <a:p>
            <a:pPr fontAlgn="t"/>
            <a:r>
              <a:rPr lang="en-US" b="1"/>
              <a:t>Materials Needed</a:t>
            </a:r>
            <a:endParaRPr lang="en-US"/>
          </a:p>
          <a:p>
            <a:pPr marL="171450" indent="-171450" fontAlgn="t">
              <a:buFont typeface="Arial" panose="020B0604020202020204" pitchFamily="34" charset="0"/>
              <a:buChar char="•"/>
            </a:pPr>
            <a:r>
              <a:rPr lang="en-US"/>
              <a:t>Molecules of Life Modeling Kit</a:t>
            </a:r>
            <a:r>
              <a:rPr lang="en-US" baseline="30000"/>
              <a:t>©</a:t>
            </a:r>
            <a:endParaRPr lang="en-US" b="1"/>
          </a:p>
          <a:p>
            <a:pPr fontAlgn="t"/>
            <a:r>
              <a:rPr lang="en-US" b="1"/>
              <a:t>Related Materials</a:t>
            </a:r>
            <a:endParaRPr lang="en-US"/>
          </a:p>
          <a:p>
            <a:pPr marL="171450" indent="-171450" fontAlgn="t">
              <a:buFont typeface="Arial" panose="020B0604020202020204" pitchFamily="34" charset="0"/>
              <a:buChar char="•"/>
            </a:pPr>
            <a:r>
              <a:rPr lang="en-US"/>
              <a:t>Dynamic DNA Kit</a:t>
            </a:r>
            <a:r>
              <a:rPr lang="en-US" baseline="30000"/>
              <a:t>©</a:t>
            </a:r>
          </a:p>
          <a:p>
            <a:pPr marL="171450" indent="-171450" fontAlgn="t">
              <a:lnSpc>
                <a:spcPct val="110000"/>
              </a:lnSpc>
              <a:spcBef>
                <a:spcPts val="0"/>
              </a:spcBef>
              <a:buFont typeface="Arial" panose="020B0604020202020204" pitchFamily="34" charset="0"/>
              <a:buChar char="•"/>
            </a:pPr>
            <a:r>
              <a:rPr lang="en-US"/>
              <a:t>DNA Starter Kit</a:t>
            </a:r>
            <a:r>
              <a:rPr lang="en-US" baseline="30000"/>
              <a:t>©</a:t>
            </a:r>
            <a:endParaRPr lang="en-US"/>
          </a:p>
          <a:p>
            <a:pPr marL="171450" indent="-171450" fontAlgn="t">
              <a:lnSpc>
                <a:spcPct val="110000"/>
              </a:lnSpc>
              <a:spcBef>
                <a:spcPts val="0"/>
              </a:spcBef>
              <a:buFont typeface="Arial" panose="020B0604020202020204" pitchFamily="34" charset="0"/>
              <a:buChar char="•"/>
            </a:pPr>
            <a:r>
              <a:rPr lang="en-US"/>
              <a:t>Flow of Genetic Information Kit</a:t>
            </a:r>
            <a:r>
              <a:rPr lang="en-US" baseline="30000"/>
              <a:t>©</a:t>
            </a:r>
            <a:endParaRPr lang="en-US" b="1"/>
          </a:p>
          <a:p>
            <a:pPr fontAlgn="t"/>
            <a:r>
              <a:rPr lang="en-US" b="1"/>
              <a:t>Technology Needed</a:t>
            </a:r>
            <a:endParaRPr lang="en-US"/>
          </a:p>
          <a:p>
            <a:pPr fontAlgn="t"/>
            <a:r>
              <a:rPr lang="en-US"/>
              <a:t>None</a:t>
            </a:r>
            <a:endParaRPr lang="en-US" b="1"/>
          </a:p>
          <a:p>
            <a:pPr fontAlgn="t"/>
            <a:r>
              <a:rPr lang="en-US" b="1"/>
              <a:t>Grade, Class</a:t>
            </a:r>
            <a:endParaRPr lang="en-US"/>
          </a:p>
          <a:p>
            <a:pPr marL="171450" indent="-171450" fontAlgn="t">
              <a:buFont typeface="Arial" panose="020B0604020202020204" pitchFamily="34" charset="0"/>
              <a:buChar char="•"/>
            </a:pPr>
            <a:r>
              <a:rPr lang="en-US"/>
              <a:t>Middle School Life Science</a:t>
            </a:r>
          </a:p>
          <a:p>
            <a:pPr marL="171450" indent="-171450" fontAlgn="t">
              <a:spcBef>
                <a:spcPts val="0"/>
              </a:spcBef>
              <a:buFont typeface="Arial" panose="020B0604020202020204" pitchFamily="34" charset="0"/>
              <a:buChar char="•"/>
            </a:pPr>
            <a:r>
              <a:rPr lang="en-US"/>
              <a:t>High School Biology, Honors, AP Biology</a:t>
            </a:r>
            <a:endParaRPr lang="en-US" b="1"/>
          </a:p>
          <a:p>
            <a:pPr fontAlgn="t"/>
            <a:r>
              <a:rPr lang="en-US" b="1"/>
              <a:t>Topics</a:t>
            </a:r>
            <a:endParaRPr lang="en-US"/>
          </a:p>
          <a:p>
            <a:pPr marL="171450" indent="-171450">
              <a:buFont typeface="Arial" panose="020B0604020202020204" pitchFamily="34" charset="0"/>
              <a:buChar char="•"/>
            </a:pPr>
            <a:r>
              <a:rPr lang="en-US"/>
              <a:t>Monomers to Polymers</a:t>
            </a:r>
          </a:p>
          <a:p>
            <a:pPr marL="171450" indent="-171450">
              <a:spcBef>
                <a:spcPts val="0"/>
              </a:spcBef>
              <a:buFont typeface="Arial" panose="020B0604020202020204" pitchFamily="34" charset="0"/>
              <a:buChar char="•"/>
            </a:pPr>
            <a:r>
              <a:rPr lang="en-US"/>
              <a:t>Macromolecules</a:t>
            </a:r>
          </a:p>
          <a:p>
            <a:pPr marL="171450" indent="-171450">
              <a:spcBef>
                <a:spcPts val="0"/>
              </a:spcBef>
              <a:buFont typeface="Arial" panose="020B0604020202020204" pitchFamily="34" charset="0"/>
              <a:buChar char="•"/>
            </a:pPr>
            <a:r>
              <a:rPr lang="en-US"/>
              <a:t>Dehydration Synthesis</a:t>
            </a:r>
          </a:p>
          <a:p>
            <a:pPr marL="171450" indent="-171450">
              <a:spcBef>
                <a:spcPts val="0"/>
              </a:spcBef>
              <a:buFont typeface="Arial" panose="020B0604020202020204" pitchFamily="34" charset="0"/>
              <a:buChar char="•"/>
            </a:pPr>
            <a:r>
              <a:rPr lang="en-US"/>
              <a:t>DNA and RNA Structure</a:t>
            </a:r>
          </a:p>
          <a:p>
            <a:pPr marL="171450" indent="-171450">
              <a:spcBef>
                <a:spcPts val="0"/>
              </a:spcBef>
              <a:buFont typeface="Arial" panose="020B0604020202020204" pitchFamily="34" charset="0"/>
              <a:buChar char="•"/>
            </a:pPr>
            <a:r>
              <a:rPr lang="en-US"/>
              <a:t>Double-stranded DNA</a:t>
            </a:r>
          </a:p>
          <a:p>
            <a:pPr marL="171450" indent="-171450">
              <a:spcBef>
                <a:spcPts val="0"/>
              </a:spcBef>
              <a:buFont typeface="Arial" panose="020B0604020202020204" pitchFamily="34" charset="0"/>
              <a:buChar char="•"/>
            </a:pPr>
            <a:r>
              <a:rPr lang="en-US"/>
              <a:t>Antiparallel and directionality</a:t>
            </a:r>
          </a:p>
        </p:txBody>
      </p:sp>
    </p:spTree>
    <p:extLst>
      <p:ext uri="{BB962C8B-B14F-4D97-AF65-F5344CB8AC3E}">
        <p14:creationId xmlns:p14="http://schemas.microsoft.com/office/powerpoint/2010/main" val="1478901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5CBA-491A-4189-FE10-0A860A8A7DBD}"/>
              </a:ext>
            </a:extLst>
          </p:cNvPr>
          <p:cNvSpPr>
            <a:spLocks noGrp="1"/>
          </p:cNvSpPr>
          <p:nvPr>
            <p:ph type="title"/>
          </p:nvPr>
        </p:nvSpPr>
        <p:spPr/>
        <p:txBody>
          <a:bodyPr/>
          <a:lstStyle/>
          <a:p>
            <a:r>
              <a:rPr lang="en-US">
                <a:solidFill>
                  <a:prstClr val="white"/>
                </a:solidFill>
                <a:latin typeface="Calibri" panose="020F0502020204030204"/>
                <a:cs typeface="Myanmar Text"/>
              </a:rPr>
              <a:t>Teacher Guide - Using This Slide Deck</a:t>
            </a:r>
            <a:br>
              <a:rPr lang="en-US" b="0" i="0">
                <a:solidFill>
                  <a:prstClr val="white"/>
                </a:solidFill>
                <a:latin typeface="Calibri" panose="020F0502020204030204"/>
                <a:cs typeface="Myanmar Text"/>
              </a:rPr>
            </a:br>
            <a:endParaRPr lang="en-US"/>
          </a:p>
        </p:txBody>
      </p:sp>
    </p:spTree>
    <p:extLst>
      <p:ext uri="{BB962C8B-B14F-4D97-AF65-F5344CB8AC3E}">
        <p14:creationId xmlns:p14="http://schemas.microsoft.com/office/powerpoint/2010/main" val="262316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1D343-2E15-6A35-AD1E-54C8B97603B5}"/>
              </a:ext>
            </a:extLst>
          </p:cNvPr>
          <p:cNvSpPr>
            <a:spLocks noGrp="1"/>
          </p:cNvSpPr>
          <p:nvPr>
            <p:ph type="title"/>
          </p:nvPr>
        </p:nvSpPr>
        <p:spPr/>
        <p:txBody>
          <a:bodyPr/>
          <a:lstStyle/>
          <a:p>
            <a:r>
              <a:rPr lang="en-US">
                <a:cs typeface="Myanmar Text"/>
              </a:rPr>
              <a:t>Teacher Guide - Standards</a:t>
            </a:r>
          </a:p>
        </p:txBody>
      </p:sp>
      <p:graphicFrame>
        <p:nvGraphicFramePr>
          <p:cNvPr id="3" name="Table 2">
            <a:extLst>
              <a:ext uri="{FF2B5EF4-FFF2-40B4-BE49-F238E27FC236}">
                <a16:creationId xmlns:a16="http://schemas.microsoft.com/office/drawing/2014/main" id="{95BCA1AB-F9E9-E3C7-63E3-24A8182779C2}"/>
              </a:ext>
            </a:extLst>
          </p:cNvPr>
          <p:cNvGraphicFramePr>
            <a:graphicFrameLocks noGrp="1"/>
          </p:cNvGraphicFramePr>
          <p:nvPr>
            <p:extLst>
              <p:ext uri="{D42A27DB-BD31-4B8C-83A1-F6EECF244321}">
                <p14:modId xmlns:p14="http://schemas.microsoft.com/office/powerpoint/2010/main" val="2075302691"/>
              </p:ext>
            </p:extLst>
          </p:nvPr>
        </p:nvGraphicFramePr>
        <p:xfrm>
          <a:off x="1179094" y="2188308"/>
          <a:ext cx="10136605" cy="3717709"/>
        </p:xfrm>
        <a:graphic>
          <a:graphicData uri="http://schemas.openxmlformats.org/drawingml/2006/table">
            <a:tbl>
              <a:tblPr/>
              <a:tblGrid>
                <a:gridCol w="3264801">
                  <a:extLst>
                    <a:ext uri="{9D8B030D-6E8A-4147-A177-3AD203B41FA5}">
                      <a16:colId xmlns:a16="http://schemas.microsoft.com/office/drawing/2014/main" val="3991044787"/>
                    </a:ext>
                  </a:extLst>
                </a:gridCol>
                <a:gridCol w="3560760">
                  <a:extLst>
                    <a:ext uri="{9D8B030D-6E8A-4147-A177-3AD203B41FA5}">
                      <a16:colId xmlns:a16="http://schemas.microsoft.com/office/drawing/2014/main" val="2080915139"/>
                    </a:ext>
                  </a:extLst>
                </a:gridCol>
                <a:gridCol w="3311044">
                  <a:extLst>
                    <a:ext uri="{9D8B030D-6E8A-4147-A177-3AD203B41FA5}">
                      <a16:colId xmlns:a16="http://schemas.microsoft.com/office/drawing/2014/main" val="1722093922"/>
                    </a:ext>
                  </a:extLst>
                </a:gridCol>
              </a:tblGrid>
              <a:tr h="681266">
                <a:tc>
                  <a:txBody>
                    <a:bodyPr/>
                    <a:lstStyle/>
                    <a:p>
                      <a:pPr algn="ctr" fontAlgn="base">
                        <a:lnSpc>
                          <a:spcPts val="2175"/>
                        </a:lnSpc>
                        <a:buNone/>
                      </a:pPr>
                      <a:r>
                        <a:rPr lang="en-US" sz="1700" b="1" i="0">
                          <a:solidFill>
                            <a:srgbClr val="FFFFFF"/>
                          </a:solidFill>
                          <a:effectLst/>
                          <a:latin typeface="Calibri" panose="020F0502020204030204" pitchFamily="34" charset="0"/>
                        </a:rPr>
                        <a:t>Science and</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Engineering Practices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638ACF"/>
                    </a:solidFill>
                  </a:tcPr>
                </a:tc>
                <a:tc>
                  <a:txBody>
                    <a:bodyPr/>
                    <a:lstStyle/>
                    <a:p>
                      <a:pPr algn="ctr" fontAlgn="base">
                        <a:lnSpc>
                          <a:spcPts val="2175"/>
                        </a:lnSpc>
                        <a:buNone/>
                      </a:pPr>
                      <a:r>
                        <a:rPr lang="en-US" sz="1700" b="1" i="0">
                          <a:solidFill>
                            <a:srgbClr val="FFFFFF"/>
                          </a:solidFill>
                          <a:effectLst/>
                          <a:latin typeface="Calibri" panose="020F0502020204030204" pitchFamily="34" charset="0"/>
                        </a:rPr>
                        <a:t>Cross Cutting</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Concepts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70AD47"/>
                    </a:solidFill>
                  </a:tcPr>
                </a:tc>
                <a:tc>
                  <a:txBody>
                    <a:bodyPr/>
                    <a:lstStyle/>
                    <a:p>
                      <a:pPr algn="ctr" fontAlgn="base">
                        <a:lnSpc>
                          <a:spcPts val="2175"/>
                        </a:lnSpc>
                        <a:buNone/>
                      </a:pPr>
                      <a:r>
                        <a:rPr lang="en-US" sz="1700" b="1" i="0">
                          <a:solidFill>
                            <a:srgbClr val="FFFFFF"/>
                          </a:solidFill>
                          <a:effectLst/>
                          <a:latin typeface="Calibri" panose="020F0502020204030204" pitchFamily="34" charset="0"/>
                        </a:rPr>
                        <a:t>Disciplinary</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Core Ideas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val="1469507536"/>
                  </a:ext>
                </a:extLst>
              </a:tr>
              <a:tr h="914400">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endParaRPr lang="en-US" sz="1700" b="0" i="0">
                        <a:solidFill>
                          <a:srgbClr val="000000"/>
                        </a:solidFill>
                        <a:effectLst/>
                        <a:latin typeface="Calibri" panose="020F0502020204030204" pitchFamily="34" charset="0"/>
                      </a:endParaRPr>
                    </a:p>
                    <a:p>
                      <a:pPr marL="0" marR="0" lvl="0" indent="0" algn="ctr" defTabSz="914400" rtl="0" eaLnBrk="1" fontAlgn="base" latinLnBrk="0" hangingPunct="1">
                        <a:lnSpc>
                          <a:spcPts val="2175"/>
                        </a:lnSpc>
                        <a:spcBef>
                          <a:spcPts val="0"/>
                        </a:spcBef>
                        <a:spcAft>
                          <a:spcPts val="0"/>
                        </a:spcAft>
                        <a:buClrTx/>
                        <a:buSzTx/>
                        <a:buFontTx/>
                        <a:buNone/>
                        <a:tabLst/>
                        <a:defRPr/>
                      </a:pPr>
                      <a:r>
                        <a:rPr lang="en-US" sz="1700" b="0" i="0">
                          <a:solidFill>
                            <a:srgbClr val="000000"/>
                          </a:solidFill>
                          <a:effectLst/>
                          <a:latin typeface="Calibri" panose="020F0502020204030204" pitchFamily="34" charset="0"/>
                        </a:rPr>
                        <a:t>Developing and Using Models</a:t>
                      </a:r>
                      <a:r>
                        <a:rPr lang="en-US" sz="1700" b="1" i="0">
                          <a:solidFill>
                            <a:srgbClr val="000000"/>
                          </a:solidFill>
                          <a:effectLst/>
                          <a:latin typeface="Calibri" panose="020F0502020204030204" pitchFamily="34" charset="0"/>
                        </a:rPr>
                        <a:t>​</a:t>
                      </a:r>
                      <a:endParaRPr lang="en-US" sz="1600" b="1" i="0">
                        <a:solidFill>
                          <a:srgbClr val="000000"/>
                        </a:solidFill>
                        <a:effectLst/>
                      </a:endParaRPr>
                    </a:p>
                    <a:p>
                      <a:pPr algn="ctr" fontAlgn="base">
                        <a:lnSpc>
                          <a:spcPts val="2175"/>
                        </a:lnSpc>
                        <a:buNone/>
                      </a:pP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Scale, Proportion and Quantity</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MS &amp; HS-LS1</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3661798536"/>
                  </a:ext>
                </a:extLst>
              </a:tr>
              <a:tr h="723900">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Constructing Explanations and Designing</a:t>
                      </a:r>
                      <a:r>
                        <a:rPr lang="en-US" sz="18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b="0" i="0">
                          <a:solidFill>
                            <a:srgbClr val="000000"/>
                          </a:solidFill>
                          <a:effectLst/>
                        </a:rPr>
                        <a:t>Solutions</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Structure and Function​</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MS &amp; HS-LS1.A</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3547738707"/>
                  </a:ext>
                </a:extLst>
              </a:tr>
              <a:tr h="847725">
                <a:tc>
                  <a:txBody>
                    <a:bodyPr/>
                    <a:lstStyle/>
                    <a:p>
                      <a:pPr algn="ctr" fontAlgn="base">
                        <a:lnSpc>
                          <a:spcPts val="2175"/>
                        </a:lnSpc>
                        <a:buNone/>
                      </a:pPr>
                      <a:r>
                        <a:rPr lang="en-US" b="0" i="0">
                          <a:solidFill>
                            <a:srgbClr val="000000"/>
                          </a:solidFill>
                          <a:effectLst/>
                        </a:rPr>
                        <a:t>Obtaining, Evaluating and Communicating Information/</a:t>
                      </a:r>
                    </a:p>
                    <a:p>
                      <a:pPr algn="ctr" fontAlgn="base">
                        <a:lnSpc>
                          <a:spcPts val="2175"/>
                        </a:lnSpc>
                        <a:buNone/>
                      </a:pPr>
                      <a:r>
                        <a:rPr lang="en-US" b="0" i="0">
                          <a:solidFill>
                            <a:srgbClr val="000000"/>
                          </a:solidFill>
                          <a:effectLst/>
                        </a:rPr>
                        <a:t>Engaging in Argument from Evidence</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algn="ctr" fontAlgn="base">
                        <a:lnSpc>
                          <a:spcPts val="2175"/>
                        </a:lnSpc>
                        <a:buNone/>
                      </a:pPr>
                      <a:r>
                        <a:rPr lang="en-US" b="0" i="0">
                          <a:solidFill>
                            <a:srgbClr val="000000"/>
                          </a:solidFill>
                          <a:effectLst/>
                        </a:rPr>
                        <a:t>Cause and Effect/Stability and Change</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endParaRPr lang="en-US" sz="1800" b="0" i="0" dirty="0">
                        <a:solidFill>
                          <a:srgbClr val="000000"/>
                        </a:solidFill>
                        <a:effectLst/>
                        <a:latin typeface="Calibri" panose="020F0502020204030204" pitchFamily="34" charset="0"/>
                      </a:endParaRPr>
                    </a:p>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dirty="0">
                          <a:solidFill>
                            <a:srgbClr val="000000"/>
                          </a:solidFill>
                          <a:effectLst/>
                          <a:latin typeface="Calibri" panose="020F0502020204030204" pitchFamily="34" charset="0"/>
                        </a:rPr>
                        <a:t>MS &amp; HS-LS2</a:t>
                      </a:r>
                      <a:endParaRPr lang="en-US" b="0" i="0" dirty="0">
                        <a:solidFill>
                          <a:srgbClr val="000000"/>
                        </a:solidFill>
                        <a:effectLst/>
                      </a:endParaRPr>
                    </a:p>
                    <a:p>
                      <a:pPr algn="ctr" fontAlgn="base">
                        <a:lnSpc>
                          <a:spcPts val="2175"/>
                        </a:lnSpc>
                        <a:buNone/>
                      </a:pPr>
                      <a:endParaRPr lang="en-US" b="0" i="0" dirty="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1137184030"/>
                  </a:ext>
                </a:extLst>
              </a:tr>
            </a:tbl>
          </a:graphicData>
        </a:graphic>
      </p:graphicFrame>
      <p:sp>
        <p:nvSpPr>
          <p:cNvPr id="4" name="TextBox 3">
            <a:extLst>
              <a:ext uri="{FF2B5EF4-FFF2-40B4-BE49-F238E27FC236}">
                <a16:creationId xmlns:a16="http://schemas.microsoft.com/office/drawing/2014/main" id="{4F0463E5-8920-9C6C-7D78-729D98A094FC}"/>
              </a:ext>
            </a:extLst>
          </p:cNvPr>
          <p:cNvSpPr txBox="1"/>
          <p:nvPr/>
        </p:nvSpPr>
        <p:spPr>
          <a:xfrm>
            <a:off x="784002" y="1518457"/>
            <a:ext cx="10770300" cy="40703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a:lnSpc>
                <a:spcPct val="107000"/>
              </a:lnSpc>
              <a:spcBef>
                <a:spcPts val="0"/>
              </a:spcBef>
              <a:spcAft>
                <a:spcPts val="600"/>
              </a:spcAft>
              <a:buNone/>
            </a:pPr>
            <a:r>
              <a:rPr lang="en-US" sz="2000" b="1" i="1">
                <a:solidFill>
                  <a:srgbClr val="000000"/>
                </a:solidFill>
                <a:effectLst/>
                <a:cs typeface="Myanmar Text" panose="020B0502040204020203" pitchFamily="34" charset="0"/>
              </a:rPr>
              <a:t>Next Generation Science Standards</a:t>
            </a:r>
          </a:p>
        </p:txBody>
      </p:sp>
    </p:spTree>
    <p:extLst>
      <p:ext uri="{BB962C8B-B14F-4D97-AF65-F5344CB8AC3E}">
        <p14:creationId xmlns:p14="http://schemas.microsoft.com/office/powerpoint/2010/main" val="311112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BE279A-D56A-0404-ACD2-C61D585CB318}"/>
              </a:ext>
            </a:extLst>
          </p:cNvPr>
          <p:cNvSpPr>
            <a:spLocks noGrp="1"/>
          </p:cNvSpPr>
          <p:nvPr>
            <p:ph type="sldNum" sz="quarter" idx="4"/>
          </p:nvPr>
        </p:nvSpPr>
        <p:spPr/>
        <p:txBody>
          <a:bodyPr/>
          <a:lstStyle/>
          <a:p>
            <a:fld id="{24F349F3-CB17-4C05-B28E-3C9067437B1B}" type="slidenum">
              <a:rPr lang="en-US" smtClean="0"/>
              <a:pPr/>
              <a:t>7</a:t>
            </a:fld>
            <a:endParaRPr lang="en-US"/>
          </a:p>
        </p:txBody>
      </p:sp>
      <p:sp>
        <p:nvSpPr>
          <p:cNvPr id="18" name="Title 1">
            <a:extLst>
              <a:ext uri="{FF2B5EF4-FFF2-40B4-BE49-F238E27FC236}">
                <a16:creationId xmlns:a16="http://schemas.microsoft.com/office/drawing/2014/main" id="{FCD6D357-7D71-268D-DC81-F9433ED7C44B}"/>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sp>
        <p:nvSpPr>
          <p:cNvPr id="58" name="TextBox 57">
            <a:extLst>
              <a:ext uri="{FF2B5EF4-FFF2-40B4-BE49-F238E27FC236}">
                <a16:creationId xmlns:a16="http://schemas.microsoft.com/office/drawing/2014/main" id="{EDFBFA36-B5E4-7FC9-F440-CD938C8957BA}"/>
              </a:ext>
            </a:extLst>
          </p:cNvPr>
          <p:cNvSpPr txBox="1"/>
          <p:nvPr/>
        </p:nvSpPr>
        <p:spPr>
          <a:xfrm>
            <a:off x="932341" y="1963347"/>
            <a:ext cx="4188216" cy="16970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Observe these small molecules.</a:t>
            </a:r>
          </a:p>
          <a:p>
            <a:endParaRPr lang="en-US" sz="2400" b="1" dirty="0"/>
          </a:p>
          <a:p>
            <a:r>
              <a:rPr lang="en-US" sz="2400" b="1" dirty="0">
                <a:solidFill>
                  <a:srgbClr val="1CA64A"/>
                </a:solidFill>
              </a:rPr>
              <a:t>How are they similar?</a:t>
            </a:r>
          </a:p>
          <a:p>
            <a:pPr>
              <a:lnSpc>
                <a:spcPct val="150000"/>
              </a:lnSpc>
            </a:pPr>
            <a:r>
              <a:rPr lang="en-US" sz="2400" b="1" dirty="0">
                <a:solidFill>
                  <a:srgbClr val="1CA64A"/>
                </a:solidFill>
              </a:rPr>
              <a:t>How are they different?</a:t>
            </a:r>
          </a:p>
        </p:txBody>
      </p:sp>
      <p:grpSp>
        <p:nvGrpSpPr>
          <p:cNvPr id="80" name="Group 79">
            <a:extLst>
              <a:ext uri="{FF2B5EF4-FFF2-40B4-BE49-F238E27FC236}">
                <a16:creationId xmlns:a16="http://schemas.microsoft.com/office/drawing/2014/main" id="{6B8B540A-FEE7-2D63-7089-4C06D3CCD85B}"/>
              </a:ext>
            </a:extLst>
          </p:cNvPr>
          <p:cNvGrpSpPr/>
          <p:nvPr/>
        </p:nvGrpSpPr>
        <p:grpSpPr>
          <a:xfrm rot="20721171">
            <a:off x="9309713" y="1739937"/>
            <a:ext cx="2674911" cy="4369115"/>
            <a:chOff x="6666763" y="2576631"/>
            <a:chExt cx="2236239" cy="3652602"/>
          </a:xfrm>
        </p:grpSpPr>
        <p:pic>
          <p:nvPicPr>
            <p:cNvPr id="81" name="Picture 80" descr="A grey and black logo&#10;&#10;AI-generated content may be incorrect.">
              <a:extLst>
                <a:ext uri="{FF2B5EF4-FFF2-40B4-BE49-F238E27FC236}">
                  <a16:creationId xmlns:a16="http://schemas.microsoft.com/office/drawing/2014/main" id="{C6093E89-CEFA-D40B-20BA-96559945E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82" name="Picture 81" descr="A grey and black logo&#10;&#10;AI-generated content may be incorrect.">
              <a:extLst>
                <a:ext uri="{FF2B5EF4-FFF2-40B4-BE49-F238E27FC236}">
                  <a16:creationId xmlns:a16="http://schemas.microsoft.com/office/drawing/2014/main" id="{88F2CBF0-F82D-63B9-F58D-804B652E79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83" name="Picture 82" descr="A group of circles with different colors&#10;&#10;AI-generated content may be incorrect.">
              <a:extLst>
                <a:ext uri="{FF2B5EF4-FFF2-40B4-BE49-F238E27FC236}">
                  <a16:creationId xmlns:a16="http://schemas.microsoft.com/office/drawing/2014/main" id="{ED701F59-C0E1-C853-39DF-C40927BF28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84" name="Picture 83" descr="A grey and red circles with black text&#10;&#10;AI-generated content may be incorrect.">
              <a:extLst>
                <a:ext uri="{FF2B5EF4-FFF2-40B4-BE49-F238E27FC236}">
                  <a16:creationId xmlns:a16="http://schemas.microsoft.com/office/drawing/2014/main" id="{F59F71F9-B721-86F0-9641-E458C60BE3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85" name="Group 84">
            <a:extLst>
              <a:ext uri="{FF2B5EF4-FFF2-40B4-BE49-F238E27FC236}">
                <a16:creationId xmlns:a16="http://schemas.microsoft.com/office/drawing/2014/main" id="{C4FD7837-B90D-DAC2-484C-77526EAA57BD}"/>
              </a:ext>
            </a:extLst>
          </p:cNvPr>
          <p:cNvGrpSpPr/>
          <p:nvPr/>
        </p:nvGrpSpPr>
        <p:grpSpPr>
          <a:xfrm>
            <a:off x="5653060" y="1783246"/>
            <a:ext cx="1623064" cy="1288793"/>
            <a:chOff x="3950740" y="1618737"/>
            <a:chExt cx="1391094" cy="1104597"/>
          </a:xfrm>
        </p:grpSpPr>
        <p:pic>
          <p:nvPicPr>
            <p:cNvPr id="86" name="Picture 85" descr="A white circle with a black border&#10;&#10;AI-generated content may be incorrect.">
              <a:extLst>
                <a:ext uri="{FF2B5EF4-FFF2-40B4-BE49-F238E27FC236}">
                  <a16:creationId xmlns:a16="http://schemas.microsoft.com/office/drawing/2014/main" id="{D11CF3C1-63DE-4EFD-266C-0263AFC21B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87" name="Picture 86" descr="A green square with a black letter&#10;&#10;AI-generated content may be incorrect.">
              <a:extLst>
                <a:ext uri="{FF2B5EF4-FFF2-40B4-BE49-F238E27FC236}">
                  <a16:creationId xmlns:a16="http://schemas.microsoft.com/office/drawing/2014/main" id="{E522C233-93B8-BD6B-64E5-5F5626A3EE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88" name="Picture 87" descr="A red circle with black objects in it&#10;&#10;AI-generated content may be incorrect.">
              <a:extLst>
                <a:ext uri="{FF2B5EF4-FFF2-40B4-BE49-F238E27FC236}">
                  <a16:creationId xmlns:a16="http://schemas.microsoft.com/office/drawing/2014/main" id="{C89E71E4-149E-11F6-B37D-785DB597B6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89" name="Picture 88" descr="A group of circles with letters and numbers&#10;&#10;AI-generated content may be incorrect.">
              <a:extLst>
                <a:ext uri="{FF2B5EF4-FFF2-40B4-BE49-F238E27FC236}">
                  <a16:creationId xmlns:a16="http://schemas.microsoft.com/office/drawing/2014/main" id="{64594B4C-593E-AA2B-F806-D28CA40D423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90" name="Picture 89" descr="A white circle with a black border&#10;&#10;AI-generated content may be incorrect.">
              <a:extLst>
                <a:ext uri="{FF2B5EF4-FFF2-40B4-BE49-F238E27FC236}">
                  <a16:creationId xmlns:a16="http://schemas.microsoft.com/office/drawing/2014/main" id="{F83739C5-FAFE-3A3A-F1C2-E8AAAC89F0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91" name="Group 90">
            <a:extLst>
              <a:ext uri="{FF2B5EF4-FFF2-40B4-BE49-F238E27FC236}">
                <a16:creationId xmlns:a16="http://schemas.microsoft.com/office/drawing/2014/main" id="{01127FE7-C6F5-8E58-A432-A69D683696CE}"/>
              </a:ext>
            </a:extLst>
          </p:cNvPr>
          <p:cNvGrpSpPr/>
          <p:nvPr/>
        </p:nvGrpSpPr>
        <p:grpSpPr>
          <a:xfrm rot="18960361">
            <a:off x="6138536" y="3317251"/>
            <a:ext cx="2503560" cy="2814065"/>
            <a:chOff x="6432107" y="2244738"/>
            <a:chExt cx="2145749" cy="2411876"/>
          </a:xfrm>
        </p:grpSpPr>
        <p:pic>
          <p:nvPicPr>
            <p:cNvPr id="92" name="Picture 91" descr="A green star shaped logo with a letter g&#10;&#10;AI-generated content may be incorrect.">
              <a:extLst>
                <a:ext uri="{FF2B5EF4-FFF2-40B4-BE49-F238E27FC236}">
                  <a16:creationId xmlns:a16="http://schemas.microsoft.com/office/drawing/2014/main" id="{35FA137E-6A3A-88A8-3A26-9EA7D08079E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93" name="Picture 92" descr="A white circle with a black border&#10;&#10;AI-generated content may be incorrect.">
              <a:extLst>
                <a:ext uri="{FF2B5EF4-FFF2-40B4-BE49-F238E27FC236}">
                  <a16:creationId xmlns:a16="http://schemas.microsoft.com/office/drawing/2014/main" id="{701DA8A2-0CD4-6553-23CF-511076980B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94" name="Picture 93" descr="A red circle with black objects in it&#10;&#10;AI-generated content may be incorrect.">
              <a:extLst>
                <a:ext uri="{FF2B5EF4-FFF2-40B4-BE49-F238E27FC236}">
                  <a16:creationId xmlns:a16="http://schemas.microsoft.com/office/drawing/2014/main" id="{6095AB63-4A1D-E0D5-3028-3B2BDF54D4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95" name="Picture 94" descr="A grey and red molecule&#10;&#10;AI-generated content may be incorrect.">
              <a:extLst>
                <a:ext uri="{FF2B5EF4-FFF2-40B4-BE49-F238E27FC236}">
                  <a16:creationId xmlns:a16="http://schemas.microsoft.com/office/drawing/2014/main" id="{8653A550-176E-F9DB-593F-C07E6971CDF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96" name="Picture 95" descr="A red and yellow logo&#10;&#10;AI-generated content may be incorrect.">
              <a:extLst>
                <a:ext uri="{FF2B5EF4-FFF2-40B4-BE49-F238E27FC236}">
                  <a16:creationId xmlns:a16="http://schemas.microsoft.com/office/drawing/2014/main" id="{880DC13A-E55C-8AE5-9863-52065AB1F07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97" name="Picture 96" descr="A white circle with a black border&#10;&#10;AI-generated content may be incorrect.">
              <a:extLst>
                <a:ext uri="{FF2B5EF4-FFF2-40B4-BE49-F238E27FC236}">
                  <a16:creationId xmlns:a16="http://schemas.microsoft.com/office/drawing/2014/main" id="{C85F53D8-7A9C-BBC3-729C-A38824E055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98" name="Picture 97" descr="A white circle with a black border&#10;&#10;AI-generated content may be incorrect.">
              <a:extLst>
                <a:ext uri="{FF2B5EF4-FFF2-40B4-BE49-F238E27FC236}">
                  <a16:creationId xmlns:a16="http://schemas.microsoft.com/office/drawing/2014/main" id="{F40C8C98-047E-83E7-5666-FE93C42DFA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99" name="Picture 98" descr="A blue red white and grey circles&#10;&#10;AI-generated content may be incorrect.">
              <a:extLst>
                <a:ext uri="{FF2B5EF4-FFF2-40B4-BE49-F238E27FC236}">
                  <a16:creationId xmlns:a16="http://schemas.microsoft.com/office/drawing/2014/main" id="{1C72FD7F-2759-6F0D-EBE6-DD06068A8B7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grpSp>
        <p:nvGrpSpPr>
          <p:cNvPr id="3" name="Group 2">
            <a:extLst>
              <a:ext uri="{FF2B5EF4-FFF2-40B4-BE49-F238E27FC236}">
                <a16:creationId xmlns:a16="http://schemas.microsoft.com/office/drawing/2014/main" id="{11434D32-29F1-6763-4E68-332FF3AD4E6A}"/>
              </a:ext>
            </a:extLst>
          </p:cNvPr>
          <p:cNvGrpSpPr/>
          <p:nvPr/>
        </p:nvGrpSpPr>
        <p:grpSpPr>
          <a:xfrm rot="1011455">
            <a:off x="7570179" y="1163974"/>
            <a:ext cx="1945453" cy="213488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DABE6009-08AE-78BB-5386-760A413709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0591C7F6-F269-4F32-3814-7225236787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6" name="Picture 5" descr="A red circle with black objects in it&#10;&#10;AI-generated content may be incorrect.">
              <a:extLst>
                <a:ext uri="{FF2B5EF4-FFF2-40B4-BE49-F238E27FC236}">
                  <a16:creationId xmlns:a16="http://schemas.microsoft.com/office/drawing/2014/main" id="{72A08CAF-A057-3F72-B535-3075CBCB130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 name="Picture 6" descr="A white circle with a black border&#10;&#10;AI-generated content may be incorrect.">
              <a:extLst>
                <a:ext uri="{FF2B5EF4-FFF2-40B4-BE49-F238E27FC236}">
                  <a16:creationId xmlns:a16="http://schemas.microsoft.com/office/drawing/2014/main" id="{D1C614E4-A302-0E38-2C0D-27C7760718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8" name="Picture 7" descr="A red circle with black objects in it&#10;&#10;AI-generated content may be incorrect.">
              <a:extLst>
                <a:ext uri="{FF2B5EF4-FFF2-40B4-BE49-F238E27FC236}">
                  <a16:creationId xmlns:a16="http://schemas.microsoft.com/office/drawing/2014/main" id="{B01BCD55-F0D6-5891-954B-82BD3D6F5F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D345AF25-9FB3-4A8C-539C-62DD3DAD7F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0" name="Picture 9" descr="A red circle with black objects in it&#10;&#10;AI-generated content may be incorrect.">
              <a:extLst>
                <a:ext uri="{FF2B5EF4-FFF2-40B4-BE49-F238E27FC236}">
                  <a16:creationId xmlns:a16="http://schemas.microsoft.com/office/drawing/2014/main" id="{8910DB58-EC17-16AA-FF6C-982B5C6395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1249A497-2A49-800B-0EC1-EB247C72C7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2" name="Picture 11" descr="A red circle with black objects in it&#10;&#10;AI-generated content may be incorrect.">
              <a:extLst>
                <a:ext uri="{FF2B5EF4-FFF2-40B4-BE49-F238E27FC236}">
                  <a16:creationId xmlns:a16="http://schemas.microsoft.com/office/drawing/2014/main" id="{CB39567E-18DF-59DE-847C-466F5AB418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C3CC45EC-50FB-8FE0-AE37-60309DB2E6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4" name="Picture 13" descr="A screenshot of a game&#10;&#10;AI-generated content may be incorrect.">
              <a:extLst>
                <a:ext uri="{FF2B5EF4-FFF2-40B4-BE49-F238E27FC236}">
                  <a16:creationId xmlns:a16="http://schemas.microsoft.com/office/drawing/2014/main" id="{87F0FB6B-46A4-8476-65A2-44965AE65B5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1682910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462DB-AFB7-BCE8-E6D9-FFE4AFB3F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D6C9C-F0EC-9E50-383E-A0A5C2ABF08E}"/>
              </a:ext>
            </a:extLst>
          </p:cNvPr>
          <p:cNvSpPr>
            <a:spLocks noGrp="1"/>
          </p:cNvSpPr>
          <p:nvPr>
            <p:ph type="title"/>
          </p:nvPr>
        </p:nvSpPr>
        <p:spPr/>
        <p:txBody>
          <a:bodyPr/>
          <a:lstStyle/>
          <a:p>
            <a:r>
              <a:rPr lang="en-US"/>
              <a:t>Teacher Guide - Monomer Assembly</a:t>
            </a:r>
          </a:p>
        </p:txBody>
      </p:sp>
      <p:sp>
        <p:nvSpPr>
          <p:cNvPr id="4" name="Text Placeholder 2">
            <a:extLst>
              <a:ext uri="{FF2B5EF4-FFF2-40B4-BE49-F238E27FC236}">
                <a16:creationId xmlns:a16="http://schemas.microsoft.com/office/drawing/2014/main" id="{F4954111-3388-BE0A-0823-B9D633700C0B}"/>
              </a:ext>
            </a:extLst>
          </p:cNvPr>
          <p:cNvSpPr>
            <a:spLocks noGrp="1"/>
          </p:cNvSpPr>
          <p:nvPr>
            <p:ph type="body" sz="quarter" idx="10"/>
          </p:nvPr>
        </p:nvSpPr>
        <p:spPr>
          <a:xfrm>
            <a:off x="937402" y="1238596"/>
            <a:ext cx="5314542" cy="4969164"/>
          </a:xfrm>
        </p:spPr>
        <p:txBody>
          <a:bodyPr>
            <a:normAutofit fontScale="92500" lnSpcReduction="10000"/>
          </a:bodyPr>
          <a:lstStyle/>
          <a:p>
            <a:pPr>
              <a:lnSpc>
                <a:spcPct val="110000"/>
              </a:lnSpc>
              <a:spcBef>
                <a:spcPts val="1800"/>
              </a:spcBef>
            </a:pPr>
            <a:r>
              <a:rPr lang="en-US"/>
              <a:t>The </a:t>
            </a:r>
            <a:r>
              <a:rPr lang="en-US" b="1"/>
              <a:t>Molecules of Life </a:t>
            </a:r>
            <a:r>
              <a:rPr lang="en-US"/>
              <a:t>kit involves students using molecular monomer models to build a polymer. For example, </a:t>
            </a:r>
            <a:r>
              <a:rPr lang="en-US" b="1"/>
              <a:t>nucleotide monomers assemble into double-stranded DNA</a:t>
            </a:r>
            <a:r>
              <a:rPr lang="en-US"/>
              <a:t>.  </a:t>
            </a:r>
          </a:p>
          <a:p>
            <a:pPr>
              <a:lnSpc>
                <a:spcPct val="110000"/>
              </a:lnSpc>
              <a:spcBef>
                <a:spcPts val="1800"/>
              </a:spcBef>
            </a:pPr>
            <a:r>
              <a:rPr lang="en-US"/>
              <a:t>Instead of giving each group of students the whole kit and having them assemble parts as needed</a:t>
            </a:r>
            <a:r>
              <a:rPr lang="en-US" b="1"/>
              <a:t>, we recommend staging the different monomers and only distributing the parts as needed</a:t>
            </a:r>
            <a:r>
              <a:rPr lang="en-US"/>
              <a:t>. </a:t>
            </a:r>
          </a:p>
          <a:p>
            <a:pPr>
              <a:lnSpc>
                <a:spcPct val="110000"/>
              </a:lnSpc>
              <a:spcBef>
                <a:spcPts val="1800"/>
              </a:spcBef>
            </a:pPr>
            <a:r>
              <a:rPr lang="en-US"/>
              <a:t>For this polymer assembly to work properly</a:t>
            </a:r>
            <a:r>
              <a:rPr lang="en-US" b="1"/>
              <a:t>, the initial monomer must be assembled properly</a:t>
            </a:r>
            <a:r>
              <a:rPr lang="en-US"/>
              <a:t>. Some students may have success assembling the monomer models simply by using the illustrations on the subsequent slides. </a:t>
            </a:r>
          </a:p>
          <a:p>
            <a:pPr>
              <a:lnSpc>
                <a:spcPct val="110000"/>
              </a:lnSpc>
              <a:spcBef>
                <a:spcPts val="1800"/>
              </a:spcBef>
            </a:pPr>
            <a:r>
              <a:rPr lang="en-US"/>
              <a:t>However, if you or your students are struggling with proper monomer assembly, </a:t>
            </a:r>
            <a:r>
              <a:rPr lang="en-US" b="1"/>
              <a:t>a PDF with printable assembly guides </a:t>
            </a:r>
            <a:r>
              <a:rPr lang="en-US"/>
              <a:t>is freely available in the </a:t>
            </a:r>
            <a:r>
              <a:rPr lang="en-US" b="1"/>
              <a:t>Digital Modeling Hub. </a:t>
            </a:r>
            <a:r>
              <a:rPr lang="en-US"/>
              <a:t>These guides are </a:t>
            </a:r>
            <a:r>
              <a:rPr lang="en-US" b="1"/>
              <a:t>sized to match the scale of the physical models </a:t>
            </a:r>
            <a:r>
              <a:rPr lang="en-US"/>
              <a:t>(when printed with no scaling on 8.5" x 11" paper). The foam physical models can be set directly on the printed monomer graphics to help aid in proper assembly.</a:t>
            </a:r>
          </a:p>
        </p:txBody>
      </p:sp>
      <p:grpSp>
        <p:nvGrpSpPr>
          <p:cNvPr id="13" name="Group 12">
            <a:extLst>
              <a:ext uri="{FF2B5EF4-FFF2-40B4-BE49-F238E27FC236}">
                <a16:creationId xmlns:a16="http://schemas.microsoft.com/office/drawing/2014/main" id="{CB1A4F8F-3F12-BCAD-9135-48A83FE9CF26}"/>
              </a:ext>
            </a:extLst>
          </p:cNvPr>
          <p:cNvGrpSpPr/>
          <p:nvPr/>
        </p:nvGrpSpPr>
        <p:grpSpPr>
          <a:xfrm>
            <a:off x="6834341" y="1238597"/>
            <a:ext cx="3781116" cy="4598678"/>
            <a:chOff x="6834341" y="1238596"/>
            <a:chExt cx="4170360" cy="5072085"/>
          </a:xfrm>
        </p:grpSpPr>
        <p:pic>
          <p:nvPicPr>
            <p:cNvPr id="9" name="Picture 8" descr="A screenshot of a cell phone&#10;&#10;AI-generated content may be incorrect.">
              <a:extLst>
                <a:ext uri="{FF2B5EF4-FFF2-40B4-BE49-F238E27FC236}">
                  <a16:creationId xmlns:a16="http://schemas.microsoft.com/office/drawing/2014/main" id="{16845F88-78A3-E8EC-270B-FA2584488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341" y="1238596"/>
              <a:ext cx="3745056" cy="4763319"/>
            </a:xfrm>
            <a:prstGeom prst="rect">
              <a:avLst/>
            </a:prstGeom>
          </p:spPr>
        </p:pic>
        <p:pic>
          <p:nvPicPr>
            <p:cNvPr id="10" name="Picture 9" descr="A screenshot of a cell phone&#10;&#10;AI-generated content may be incorrect.">
              <a:extLst>
                <a:ext uri="{FF2B5EF4-FFF2-40B4-BE49-F238E27FC236}">
                  <a16:creationId xmlns:a16="http://schemas.microsoft.com/office/drawing/2014/main" id="{B4EFC6E3-4363-DC3A-E4B0-1C6033BD69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6109" y="1341518"/>
              <a:ext cx="3745056" cy="4763319"/>
            </a:xfrm>
            <a:prstGeom prst="rect">
              <a:avLst/>
            </a:prstGeom>
          </p:spPr>
        </p:pic>
        <p:pic>
          <p:nvPicPr>
            <p:cNvPr id="11" name="Picture 10" descr="A screenshot of a cell phone&#10;&#10;AI-generated content may be incorrect.">
              <a:extLst>
                <a:ext uri="{FF2B5EF4-FFF2-40B4-BE49-F238E27FC236}">
                  <a16:creationId xmlns:a16="http://schemas.microsoft.com/office/drawing/2014/main" id="{57C7A431-2534-4486-CE3C-AE1BFACB3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877" y="1444440"/>
              <a:ext cx="3745056" cy="4763319"/>
            </a:xfrm>
            <a:prstGeom prst="rect">
              <a:avLst/>
            </a:prstGeom>
          </p:spPr>
        </p:pic>
        <p:pic>
          <p:nvPicPr>
            <p:cNvPr id="12" name="Picture 11" descr="A screenshot of a cell phone&#10;&#10;AI-generated content may be incorrect.">
              <a:extLst>
                <a:ext uri="{FF2B5EF4-FFF2-40B4-BE49-F238E27FC236}">
                  <a16:creationId xmlns:a16="http://schemas.microsoft.com/office/drawing/2014/main" id="{38BBCDF2-D35A-2A79-510A-9DCF39990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645" y="1547362"/>
              <a:ext cx="3745056" cy="4763319"/>
            </a:xfrm>
            <a:prstGeom prst="rect">
              <a:avLst/>
            </a:prstGeom>
          </p:spPr>
        </p:pic>
      </p:grpSp>
    </p:spTree>
    <p:extLst>
      <p:ext uri="{BB962C8B-B14F-4D97-AF65-F5344CB8AC3E}">
        <p14:creationId xmlns:p14="http://schemas.microsoft.com/office/powerpoint/2010/main" val="2157063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EA55B-334B-E674-3ED9-EE6571778B8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063A571-0A48-36B6-D8F2-D24686A40245}"/>
              </a:ext>
            </a:extLst>
          </p:cNvPr>
          <p:cNvSpPr>
            <a:spLocks noGrp="1"/>
          </p:cNvSpPr>
          <p:nvPr>
            <p:ph type="body" sz="quarter" idx="11"/>
          </p:nvPr>
        </p:nvSpPr>
        <p:spPr>
          <a:xfrm>
            <a:off x="951983" y="2056289"/>
            <a:ext cx="4104179" cy="2966216"/>
          </a:xfrm>
        </p:spPr>
        <p:txBody>
          <a:bodyPr/>
          <a:lstStyle/>
          <a:p>
            <a:pPr>
              <a:lnSpc>
                <a:spcPct val="100000"/>
              </a:lnSpc>
            </a:pPr>
            <a:r>
              <a:rPr lang="en-US" sz="2000" b="0" i="0"/>
              <a:t>Record at least </a:t>
            </a:r>
            <a:r>
              <a:rPr lang="en-US" sz="2000" i="0"/>
              <a:t>10 things you notice </a:t>
            </a:r>
            <a:r>
              <a:rPr lang="en-US" sz="2000" b="0" i="0"/>
              <a:t>and at least </a:t>
            </a:r>
            <a:r>
              <a:rPr lang="en-US" sz="2000" i="0"/>
              <a:t>3 questions you wonder about </a:t>
            </a:r>
            <a:r>
              <a:rPr lang="en-US" sz="2000" b="0" i="0"/>
              <a:t>in your lab notebook.</a:t>
            </a:r>
          </a:p>
          <a:p>
            <a:endParaRPr lang="en-US" i="0"/>
          </a:p>
        </p:txBody>
      </p:sp>
      <p:sp>
        <p:nvSpPr>
          <p:cNvPr id="2" name="Slide Number Placeholder 1">
            <a:extLst>
              <a:ext uri="{FF2B5EF4-FFF2-40B4-BE49-F238E27FC236}">
                <a16:creationId xmlns:a16="http://schemas.microsoft.com/office/drawing/2014/main" id="{FB6A62EE-51C4-6751-C182-2134261CDF01}"/>
              </a:ext>
            </a:extLst>
          </p:cNvPr>
          <p:cNvSpPr>
            <a:spLocks noGrp="1"/>
          </p:cNvSpPr>
          <p:nvPr>
            <p:ph type="sldNum" sz="quarter" idx="4"/>
          </p:nvPr>
        </p:nvSpPr>
        <p:spPr/>
        <p:txBody>
          <a:bodyPr/>
          <a:lstStyle/>
          <a:p>
            <a:fld id="{24F349F3-CB17-4C05-B28E-3C9067437B1B}" type="slidenum">
              <a:rPr lang="en-US" smtClean="0"/>
              <a:pPr/>
              <a:t>9</a:t>
            </a:fld>
            <a:endParaRPr lang="en-US"/>
          </a:p>
        </p:txBody>
      </p:sp>
      <p:pic>
        <p:nvPicPr>
          <p:cNvPr id="27" name="Picture 26" descr="A white circle with a black border&#10;&#10;AI-generated content may be incorrect.">
            <a:extLst>
              <a:ext uri="{FF2B5EF4-FFF2-40B4-BE49-F238E27FC236}">
                <a16:creationId xmlns:a16="http://schemas.microsoft.com/office/drawing/2014/main" id="{E57C7EA4-C653-6EF0-EE51-9C063FA5B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grpSp>
        <p:nvGrpSpPr>
          <p:cNvPr id="32" name="Group 31">
            <a:extLst>
              <a:ext uri="{FF2B5EF4-FFF2-40B4-BE49-F238E27FC236}">
                <a16:creationId xmlns:a16="http://schemas.microsoft.com/office/drawing/2014/main" id="{BAAD7259-3491-FC2F-A772-C9ED4B0E50DC}"/>
              </a:ext>
            </a:extLst>
          </p:cNvPr>
          <p:cNvGrpSpPr/>
          <p:nvPr/>
        </p:nvGrpSpPr>
        <p:grpSpPr>
          <a:xfrm rot="20721171">
            <a:off x="9309713" y="1739937"/>
            <a:ext cx="2674911" cy="4369115"/>
            <a:chOff x="6666763" y="2576631"/>
            <a:chExt cx="2236239" cy="3652602"/>
          </a:xfrm>
        </p:grpSpPr>
        <p:pic>
          <p:nvPicPr>
            <p:cNvPr id="33" name="Picture 32" descr="A grey and black logo&#10;&#10;AI-generated content may be incorrect.">
              <a:extLst>
                <a:ext uri="{FF2B5EF4-FFF2-40B4-BE49-F238E27FC236}">
                  <a16:creationId xmlns:a16="http://schemas.microsoft.com/office/drawing/2014/main" id="{C0337ECD-B750-5363-D2F1-B8AB717905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34" name="Picture 33" descr="A grey and black logo&#10;&#10;AI-generated content may be incorrect.">
              <a:extLst>
                <a:ext uri="{FF2B5EF4-FFF2-40B4-BE49-F238E27FC236}">
                  <a16:creationId xmlns:a16="http://schemas.microsoft.com/office/drawing/2014/main" id="{9049808C-D294-571D-5998-E5CAA67E73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36" name="Picture 35" descr="A group of circles with different colors&#10;&#10;AI-generated content may be incorrect.">
              <a:extLst>
                <a:ext uri="{FF2B5EF4-FFF2-40B4-BE49-F238E27FC236}">
                  <a16:creationId xmlns:a16="http://schemas.microsoft.com/office/drawing/2014/main" id="{8A8A851E-CB9C-9C95-12AE-CD44BB53A6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38" name="Picture 37" descr="A grey and red circles with black text&#10;&#10;AI-generated content may be incorrect.">
              <a:extLst>
                <a:ext uri="{FF2B5EF4-FFF2-40B4-BE49-F238E27FC236}">
                  <a16:creationId xmlns:a16="http://schemas.microsoft.com/office/drawing/2014/main" id="{6633851D-511D-7D76-5620-23678E5AC8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39" name="Group 38">
            <a:extLst>
              <a:ext uri="{FF2B5EF4-FFF2-40B4-BE49-F238E27FC236}">
                <a16:creationId xmlns:a16="http://schemas.microsoft.com/office/drawing/2014/main" id="{494F9FD9-B3F1-3118-CCC5-4712EAAC7B89}"/>
              </a:ext>
            </a:extLst>
          </p:cNvPr>
          <p:cNvGrpSpPr/>
          <p:nvPr/>
        </p:nvGrpSpPr>
        <p:grpSpPr>
          <a:xfrm>
            <a:off x="5653060" y="1783246"/>
            <a:ext cx="1623064" cy="1288793"/>
            <a:chOff x="3950740" y="1618737"/>
            <a:chExt cx="1391094" cy="1104597"/>
          </a:xfrm>
        </p:grpSpPr>
        <p:pic>
          <p:nvPicPr>
            <p:cNvPr id="40" name="Picture 39" descr="A white circle with a black border&#10;&#10;AI-generated content may be incorrect.">
              <a:extLst>
                <a:ext uri="{FF2B5EF4-FFF2-40B4-BE49-F238E27FC236}">
                  <a16:creationId xmlns:a16="http://schemas.microsoft.com/office/drawing/2014/main" id="{B174BFAD-7905-D89C-6B1E-E3610A00EC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41" name="Picture 40" descr="A green square with a black letter&#10;&#10;AI-generated content may be incorrect.">
              <a:extLst>
                <a:ext uri="{FF2B5EF4-FFF2-40B4-BE49-F238E27FC236}">
                  <a16:creationId xmlns:a16="http://schemas.microsoft.com/office/drawing/2014/main" id="{38F4F59D-9FE0-4474-B33E-263CE3C0F6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42" name="Picture 41" descr="A red circle with black objects in it&#10;&#10;AI-generated content may be incorrect.">
              <a:extLst>
                <a:ext uri="{FF2B5EF4-FFF2-40B4-BE49-F238E27FC236}">
                  <a16:creationId xmlns:a16="http://schemas.microsoft.com/office/drawing/2014/main" id="{3D2148A4-33F9-995F-001A-C8FB064EBA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46" name="Picture 45" descr="A group of circles with letters and numbers&#10;&#10;AI-generated content may be incorrect.">
              <a:extLst>
                <a:ext uri="{FF2B5EF4-FFF2-40B4-BE49-F238E27FC236}">
                  <a16:creationId xmlns:a16="http://schemas.microsoft.com/office/drawing/2014/main" id="{C824A19A-D75D-635C-E2C3-D8AD2B8C8D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47" name="Picture 46" descr="A white circle with a black border&#10;&#10;AI-generated content may be incorrect.">
              <a:extLst>
                <a:ext uri="{FF2B5EF4-FFF2-40B4-BE49-F238E27FC236}">
                  <a16:creationId xmlns:a16="http://schemas.microsoft.com/office/drawing/2014/main" id="{D807CCE0-3A13-9928-DFE5-78D46C3B3F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48" name="Group 47">
            <a:extLst>
              <a:ext uri="{FF2B5EF4-FFF2-40B4-BE49-F238E27FC236}">
                <a16:creationId xmlns:a16="http://schemas.microsoft.com/office/drawing/2014/main" id="{C2361D17-763B-D328-005D-6A9CBF66C227}"/>
              </a:ext>
            </a:extLst>
          </p:cNvPr>
          <p:cNvGrpSpPr/>
          <p:nvPr/>
        </p:nvGrpSpPr>
        <p:grpSpPr>
          <a:xfrm rot="18960361">
            <a:off x="6138536" y="3317251"/>
            <a:ext cx="2503560" cy="2814065"/>
            <a:chOff x="6432107" y="2244738"/>
            <a:chExt cx="2145749" cy="2411876"/>
          </a:xfrm>
        </p:grpSpPr>
        <p:pic>
          <p:nvPicPr>
            <p:cNvPr id="52" name="Picture 51" descr="A green star shaped logo with a letter g&#10;&#10;AI-generated content may be incorrect.">
              <a:extLst>
                <a:ext uri="{FF2B5EF4-FFF2-40B4-BE49-F238E27FC236}">
                  <a16:creationId xmlns:a16="http://schemas.microsoft.com/office/drawing/2014/main" id="{C7E7A1AC-8686-4441-0A0D-D6986B4C73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53" name="Picture 52" descr="A white circle with a black border&#10;&#10;AI-generated content may be incorrect.">
              <a:extLst>
                <a:ext uri="{FF2B5EF4-FFF2-40B4-BE49-F238E27FC236}">
                  <a16:creationId xmlns:a16="http://schemas.microsoft.com/office/drawing/2014/main" id="{0B480857-13F9-FF76-75DB-6594FEB89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58" name="Picture 57" descr="A red circle with black objects in it&#10;&#10;AI-generated content may be incorrect.">
              <a:extLst>
                <a:ext uri="{FF2B5EF4-FFF2-40B4-BE49-F238E27FC236}">
                  <a16:creationId xmlns:a16="http://schemas.microsoft.com/office/drawing/2014/main" id="{5DFE71CE-6998-54CB-1EC0-1512F38BF6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59" name="Picture 58" descr="A grey and red molecule&#10;&#10;AI-generated content may be incorrect.">
              <a:extLst>
                <a:ext uri="{FF2B5EF4-FFF2-40B4-BE49-F238E27FC236}">
                  <a16:creationId xmlns:a16="http://schemas.microsoft.com/office/drawing/2014/main" id="{E18D1B7A-0011-6A86-0753-8659195853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60" name="Picture 59" descr="A red and yellow logo&#10;&#10;AI-generated content may be incorrect.">
              <a:extLst>
                <a:ext uri="{FF2B5EF4-FFF2-40B4-BE49-F238E27FC236}">
                  <a16:creationId xmlns:a16="http://schemas.microsoft.com/office/drawing/2014/main" id="{0B0A98BF-4B41-AAA7-D800-5C63C9DDE26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99023694-EA14-1CEF-846A-59D1216C2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62" name="Picture 61" descr="A white circle with a black border&#10;&#10;AI-generated content may be incorrect.">
              <a:extLst>
                <a:ext uri="{FF2B5EF4-FFF2-40B4-BE49-F238E27FC236}">
                  <a16:creationId xmlns:a16="http://schemas.microsoft.com/office/drawing/2014/main" id="{C1EB1E56-D91C-7130-BFC4-BEE219E69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63" name="Picture 62" descr="A blue red white and grey circles&#10;&#10;AI-generated content may be incorrect.">
              <a:extLst>
                <a:ext uri="{FF2B5EF4-FFF2-40B4-BE49-F238E27FC236}">
                  <a16:creationId xmlns:a16="http://schemas.microsoft.com/office/drawing/2014/main" id="{1B30956A-1952-A694-498A-6AC013B5E6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pic>
        <p:nvPicPr>
          <p:cNvPr id="68" name="Picture 67">
            <a:extLst>
              <a:ext uri="{FF2B5EF4-FFF2-40B4-BE49-F238E27FC236}">
                <a16:creationId xmlns:a16="http://schemas.microsoft.com/office/drawing/2014/main" id="{288B2D9E-3069-B287-EB1E-CEE358F8F600}"/>
              </a:ext>
            </a:extLst>
          </p:cNvPr>
          <p:cNvPicPr>
            <a:picLocks noChangeAspect="1"/>
          </p:cNvPicPr>
          <p:nvPr/>
        </p:nvPicPr>
        <p:blipFill>
          <a:blip r:embed="rId15"/>
          <a:srcRect l="47270"/>
          <a:stretch>
            <a:fillRect/>
          </a:stretch>
        </p:blipFill>
        <p:spPr>
          <a:xfrm rot="16200000">
            <a:off x="1374300" y="3051435"/>
            <a:ext cx="3122458" cy="4490675"/>
          </a:xfrm>
          <a:prstGeom prst="rect">
            <a:avLst/>
          </a:prstGeom>
        </p:spPr>
      </p:pic>
      <p:sp>
        <p:nvSpPr>
          <p:cNvPr id="69" name="TextBox 2">
            <a:extLst>
              <a:ext uri="{FF2B5EF4-FFF2-40B4-BE49-F238E27FC236}">
                <a16:creationId xmlns:a16="http://schemas.microsoft.com/office/drawing/2014/main" id="{B5FCB371-7675-C1D1-BC0D-0091548765A1}"/>
              </a:ext>
            </a:extLst>
          </p:cNvPr>
          <p:cNvSpPr txBox="1"/>
          <p:nvPr/>
        </p:nvSpPr>
        <p:spPr>
          <a:xfrm>
            <a:off x="1630355" y="4111089"/>
            <a:ext cx="309600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I Notice            I wonder</a:t>
            </a:r>
          </a:p>
        </p:txBody>
      </p:sp>
      <p:cxnSp>
        <p:nvCxnSpPr>
          <p:cNvPr id="70" name="Straight Connector 69">
            <a:extLst>
              <a:ext uri="{FF2B5EF4-FFF2-40B4-BE49-F238E27FC236}">
                <a16:creationId xmlns:a16="http://schemas.microsoft.com/office/drawing/2014/main" id="{35D62186-654D-D75B-2007-074FFC977ED2}"/>
              </a:ext>
            </a:extLst>
          </p:cNvPr>
          <p:cNvCxnSpPr>
            <a:cxnSpLocks/>
            <a:endCxn id="68" idx="1"/>
          </p:cNvCxnSpPr>
          <p:nvPr/>
        </p:nvCxnSpPr>
        <p:spPr>
          <a:xfrm>
            <a:off x="2935529" y="4151846"/>
            <a:ext cx="1" cy="270615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8C2B4E6-AC3F-A802-BAC4-7F0EF8008189}"/>
              </a:ext>
            </a:extLst>
          </p:cNvPr>
          <p:cNvCxnSpPr>
            <a:cxnSpLocks/>
          </p:cNvCxnSpPr>
          <p:nvPr/>
        </p:nvCxnSpPr>
        <p:spPr>
          <a:xfrm>
            <a:off x="1399823" y="4499792"/>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0" name="Title 1">
            <a:extLst>
              <a:ext uri="{FF2B5EF4-FFF2-40B4-BE49-F238E27FC236}">
                <a16:creationId xmlns:a16="http://schemas.microsoft.com/office/drawing/2014/main" id="{5FB0E702-A31C-56E8-F046-B31EC21A9386}"/>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grpSp>
        <p:nvGrpSpPr>
          <p:cNvPr id="3" name="Group 2">
            <a:extLst>
              <a:ext uri="{FF2B5EF4-FFF2-40B4-BE49-F238E27FC236}">
                <a16:creationId xmlns:a16="http://schemas.microsoft.com/office/drawing/2014/main" id="{CC9DC18E-3BE7-9594-E85C-9F9446100A12}"/>
              </a:ext>
            </a:extLst>
          </p:cNvPr>
          <p:cNvGrpSpPr/>
          <p:nvPr/>
        </p:nvGrpSpPr>
        <p:grpSpPr>
          <a:xfrm rot="1011455">
            <a:off x="7570179" y="1163974"/>
            <a:ext cx="1945453" cy="213488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E29DB7F1-D86E-C22F-8697-A9CC1815A3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93BF1A0D-80ED-D4FA-5D72-0BAAE214E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7" name="Picture 6" descr="A red circle with black objects in it&#10;&#10;AI-generated content may be incorrect.">
              <a:extLst>
                <a:ext uri="{FF2B5EF4-FFF2-40B4-BE49-F238E27FC236}">
                  <a16:creationId xmlns:a16="http://schemas.microsoft.com/office/drawing/2014/main" id="{5C710701-4AD7-1797-C0C2-E91027BAE7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8" name="Picture 7" descr="A white circle with a black border&#10;&#10;AI-generated content may be incorrect.">
              <a:extLst>
                <a:ext uri="{FF2B5EF4-FFF2-40B4-BE49-F238E27FC236}">
                  <a16:creationId xmlns:a16="http://schemas.microsoft.com/office/drawing/2014/main" id="{9AE93F13-EA89-BADD-FEBC-C632A78641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9" name="Picture 8" descr="A red circle with black objects in it&#10;&#10;AI-generated content may be incorrect.">
              <a:extLst>
                <a:ext uri="{FF2B5EF4-FFF2-40B4-BE49-F238E27FC236}">
                  <a16:creationId xmlns:a16="http://schemas.microsoft.com/office/drawing/2014/main" id="{F5CF0A62-4291-6B35-B859-6C9E5D7F4D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061E9AE6-C0EF-1F2F-EF81-B21E509A6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1" name="Picture 10" descr="A red circle with black objects in it&#10;&#10;AI-generated content may be incorrect.">
              <a:extLst>
                <a:ext uri="{FF2B5EF4-FFF2-40B4-BE49-F238E27FC236}">
                  <a16:creationId xmlns:a16="http://schemas.microsoft.com/office/drawing/2014/main" id="{5E0888E4-37F0-8F75-ADF7-E5E28D07A5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2" name="Picture 11" descr="A white circle with a black border&#10;&#10;AI-generated content may be incorrect.">
              <a:extLst>
                <a:ext uri="{FF2B5EF4-FFF2-40B4-BE49-F238E27FC236}">
                  <a16:creationId xmlns:a16="http://schemas.microsoft.com/office/drawing/2014/main" id="{C976870B-0FC1-B2D8-66CF-650BA220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3" name="Picture 12" descr="A red circle with black objects in it&#10;&#10;AI-generated content may be incorrect.">
              <a:extLst>
                <a:ext uri="{FF2B5EF4-FFF2-40B4-BE49-F238E27FC236}">
                  <a16:creationId xmlns:a16="http://schemas.microsoft.com/office/drawing/2014/main" id="{58C432ED-6E69-10F5-920D-C8F15CEC10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4" name="Picture 13" descr="A white circle with a black border&#10;&#10;AI-generated content may be incorrect.">
              <a:extLst>
                <a:ext uri="{FF2B5EF4-FFF2-40B4-BE49-F238E27FC236}">
                  <a16:creationId xmlns:a16="http://schemas.microsoft.com/office/drawing/2014/main" id="{F403BBD8-5AB4-4E21-4BE1-0AF2633F7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5" name="Picture 14" descr="A screenshot of a game&#10;&#10;AI-generated content may be incorrect.">
              <a:extLst>
                <a:ext uri="{FF2B5EF4-FFF2-40B4-BE49-F238E27FC236}">
                  <a16:creationId xmlns:a16="http://schemas.microsoft.com/office/drawing/2014/main" id="{078400B5-C1D4-25DA-E623-1BED791057D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735570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B6AF8-DFEB-F94F-4298-320AEA0F02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42BAB2-45FF-9392-B8A6-BABF760924BC}"/>
              </a:ext>
            </a:extLst>
          </p:cNvPr>
          <p:cNvSpPr>
            <a:spLocks noGrp="1"/>
          </p:cNvSpPr>
          <p:nvPr>
            <p:ph type="sldNum" sz="quarter" idx="4"/>
          </p:nvPr>
        </p:nvSpPr>
        <p:spPr/>
        <p:txBody>
          <a:bodyPr/>
          <a:lstStyle/>
          <a:p>
            <a:fld id="{24F349F3-CB17-4C05-B28E-3C9067437B1B}" type="slidenum">
              <a:rPr lang="en-US" smtClean="0"/>
              <a:pPr/>
              <a:t>10</a:t>
            </a:fld>
            <a:endParaRPr lang="en-US"/>
          </a:p>
        </p:txBody>
      </p:sp>
      <p:pic>
        <p:nvPicPr>
          <p:cNvPr id="27" name="Picture 26" descr="A white circle with a black border&#10;&#10;AI-generated content may be incorrect.">
            <a:extLst>
              <a:ext uri="{FF2B5EF4-FFF2-40B4-BE49-F238E27FC236}">
                <a16:creationId xmlns:a16="http://schemas.microsoft.com/office/drawing/2014/main" id="{D221E667-9300-2098-09BB-52AB77318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sp>
        <p:nvSpPr>
          <p:cNvPr id="12" name="Text Placeholder 5">
            <a:extLst>
              <a:ext uri="{FF2B5EF4-FFF2-40B4-BE49-F238E27FC236}">
                <a16:creationId xmlns:a16="http://schemas.microsoft.com/office/drawing/2014/main" id="{AE5F2237-E9E3-76DF-8FA1-25B683A420C7}"/>
              </a:ext>
            </a:extLst>
          </p:cNvPr>
          <p:cNvSpPr txBox="1">
            <a:spLocks/>
          </p:cNvSpPr>
          <p:nvPr/>
        </p:nvSpPr>
        <p:spPr>
          <a:xfrm>
            <a:off x="951983" y="2056289"/>
            <a:ext cx="4104179"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b="0" i="0"/>
              <a:t>With your lab group, identify the characteristics that two or more of these molecules have in common.</a:t>
            </a:r>
          </a:p>
        </p:txBody>
      </p:sp>
      <p:sp>
        <p:nvSpPr>
          <p:cNvPr id="16" name="Title 1">
            <a:extLst>
              <a:ext uri="{FF2B5EF4-FFF2-40B4-BE49-F238E27FC236}">
                <a16:creationId xmlns:a16="http://schemas.microsoft.com/office/drawing/2014/main" id="{3E223523-94EB-5D2B-A1D6-9D729372C29E}"/>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grpSp>
        <p:nvGrpSpPr>
          <p:cNvPr id="41" name="Group 40">
            <a:extLst>
              <a:ext uri="{FF2B5EF4-FFF2-40B4-BE49-F238E27FC236}">
                <a16:creationId xmlns:a16="http://schemas.microsoft.com/office/drawing/2014/main" id="{5BCF43AC-0E09-D694-2DDF-20F91B3AB649}"/>
              </a:ext>
            </a:extLst>
          </p:cNvPr>
          <p:cNvGrpSpPr/>
          <p:nvPr/>
        </p:nvGrpSpPr>
        <p:grpSpPr>
          <a:xfrm rot="20721171">
            <a:off x="9309713" y="1739937"/>
            <a:ext cx="2674911" cy="4369115"/>
            <a:chOff x="6666763" y="2576631"/>
            <a:chExt cx="2236239" cy="3652602"/>
          </a:xfrm>
        </p:grpSpPr>
        <p:pic>
          <p:nvPicPr>
            <p:cNvPr id="42" name="Picture 41" descr="A grey and black logo&#10;&#10;AI-generated content may be incorrect.">
              <a:extLst>
                <a:ext uri="{FF2B5EF4-FFF2-40B4-BE49-F238E27FC236}">
                  <a16:creationId xmlns:a16="http://schemas.microsoft.com/office/drawing/2014/main" id="{DDFD6407-7869-D045-59BA-9530417A8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46" name="Picture 45" descr="A grey and black logo&#10;&#10;AI-generated content may be incorrect.">
              <a:extLst>
                <a:ext uri="{FF2B5EF4-FFF2-40B4-BE49-F238E27FC236}">
                  <a16:creationId xmlns:a16="http://schemas.microsoft.com/office/drawing/2014/main" id="{C96DE370-F1AD-36AA-1F68-FF72E1DFC4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48" name="Picture 47" descr="A group of circles with different colors&#10;&#10;AI-generated content may be incorrect.">
              <a:extLst>
                <a:ext uri="{FF2B5EF4-FFF2-40B4-BE49-F238E27FC236}">
                  <a16:creationId xmlns:a16="http://schemas.microsoft.com/office/drawing/2014/main" id="{FAC49CD3-0382-F2F3-9222-F238679DEA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57" name="Picture 56" descr="A grey and red circles with black text&#10;&#10;AI-generated content may be incorrect.">
              <a:extLst>
                <a:ext uri="{FF2B5EF4-FFF2-40B4-BE49-F238E27FC236}">
                  <a16:creationId xmlns:a16="http://schemas.microsoft.com/office/drawing/2014/main" id="{FF3730F1-E9E6-F8D0-3338-564156501D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58" name="Group 57">
            <a:extLst>
              <a:ext uri="{FF2B5EF4-FFF2-40B4-BE49-F238E27FC236}">
                <a16:creationId xmlns:a16="http://schemas.microsoft.com/office/drawing/2014/main" id="{28D7D9B7-88CD-782B-B201-7EF00B4B28B0}"/>
              </a:ext>
            </a:extLst>
          </p:cNvPr>
          <p:cNvGrpSpPr/>
          <p:nvPr/>
        </p:nvGrpSpPr>
        <p:grpSpPr>
          <a:xfrm>
            <a:off x="5653060" y="1783246"/>
            <a:ext cx="1623064" cy="1288793"/>
            <a:chOff x="3950740" y="1618737"/>
            <a:chExt cx="1391094" cy="1104597"/>
          </a:xfrm>
        </p:grpSpPr>
        <p:pic>
          <p:nvPicPr>
            <p:cNvPr id="59" name="Picture 58" descr="A white circle with a black border&#10;&#10;AI-generated content may be incorrect.">
              <a:extLst>
                <a:ext uri="{FF2B5EF4-FFF2-40B4-BE49-F238E27FC236}">
                  <a16:creationId xmlns:a16="http://schemas.microsoft.com/office/drawing/2014/main" id="{696B81D9-6DD7-F5C3-155A-6280AE5BA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60" name="Picture 59" descr="A green square with a black letter&#10;&#10;AI-generated content may be incorrect.">
              <a:extLst>
                <a:ext uri="{FF2B5EF4-FFF2-40B4-BE49-F238E27FC236}">
                  <a16:creationId xmlns:a16="http://schemas.microsoft.com/office/drawing/2014/main" id="{C07CE959-9440-FA36-9782-68717E6394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61" name="Picture 60" descr="A red circle with black objects in it&#10;&#10;AI-generated content may be incorrect.">
              <a:extLst>
                <a:ext uri="{FF2B5EF4-FFF2-40B4-BE49-F238E27FC236}">
                  <a16:creationId xmlns:a16="http://schemas.microsoft.com/office/drawing/2014/main" id="{2E8B13DB-EBDE-1CC4-2634-8B78921FFD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62" name="Picture 61" descr="A group of circles with letters and numbers&#10;&#10;AI-generated content may be incorrect.">
              <a:extLst>
                <a:ext uri="{FF2B5EF4-FFF2-40B4-BE49-F238E27FC236}">
                  <a16:creationId xmlns:a16="http://schemas.microsoft.com/office/drawing/2014/main" id="{627ED8DE-0833-9BD5-A0E9-400CBCA177D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63" name="Picture 62" descr="A white circle with a black border&#10;&#10;AI-generated content may be incorrect.">
              <a:extLst>
                <a:ext uri="{FF2B5EF4-FFF2-40B4-BE49-F238E27FC236}">
                  <a16:creationId xmlns:a16="http://schemas.microsoft.com/office/drawing/2014/main" id="{65E1A5FA-83AD-6930-826E-90908548B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64" name="Group 63">
            <a:extLst>
              <a:ext uri="{FF2B5EF4-FFF2-40B4-BE49-F238E27FC236}">
                <a16:creationId xmlns:a16="http://schemas.microsoft.com/office/drawing/2014/main" id="{896D5FB3-EFE9-B93A-CAE6-30757940A295}"/>
              </a:ext>
            </a:extLst>
          </p:cNvPr>
          <p:cNvGrpSpPr/>
          <p:nvPr/>
        </p:nvGrpSpPr>
        <p:grpSpPr>
          <a:xfrm rot="18960361">
            <a:off x="6138536" y="3317251"/>
            <a:ext cx="2503560" cy="2814065"/>
            <a:chOff x="6432107" y="2244738"/>
            <a:chExt cx="2145749" cy="2411876"/>
          </a:xfrm>
        </p:grpSpPr>
        <p:pic>
          <p:nvPicPr>
            <p:cNvPr id="65" name="Picture 64" descr="A green star shaped logo with a letter g&#10;&#10;AI-generated content may be incorrect.">
              <a:extLst>
                <a:ext uri="{FF2B5EF4-FFF2-40B4-BE49-F238E27FC236}">
                  <a16:creationId xmlns:a16="http://schemas.microsoft.com/office/drawing/2014/main" id="{CF93BF28-309B-5941-B50E-7D0A729780B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66" name="Picture 65" descr="A white circle with a black border&#10;&#10;AI-generated content may be incorrect.">
              <a:extLst>
                <a:ext uri="{FF2B5EF4-FFF2-40B4-BE49-F238E27FC236}">
                  <a16:creationId xmlns:a16="http://schemas.microsoft.com/office/drawing/2014/main" id="{280B780B-68D6-D208-931E-BBF686F30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67" name="Picture 66" descr="A red circle with black objects in it&#10;&#10;AI-generated content may be incorrect.">
              <a:extLst>
                <a:ext uri="{FF2B5EF4-FFF2-40B4-BE49-F238E27FC236}">
                  <a16:creationId xmlns:a16="http://schemas.microsoft.com/office/drawing/2014/main" id="{5221038B-D9E1-1BFD-628D-067E31F52D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68" name="Picture 67" descr="A grey and red molecule&#10;&#10;AI-generated content may be incorrect.">
              <a:extLst>
                <a:ext uri="{FF2B5EF4-FFF2-40B4-BE49-F238E27FC236}">
                  <a16:creationId xmlns:a16="http://schemas.microsoft.com/office/drawing/2014/main" id="{07C1FAD8-9C0D-F062-EF99-EC139216E1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69" name="Picture 68" descr="A red and yellow logo&#10;&#10;AI-generated content may be incorrect.">
              <a:extLst>
                <a:ext uri="{FF2B5EF4-FFF2-40B4-BE49-F238E27FC236}">
                  <a16:creationId xmlns:a16="http://schemas.microsoft.com/office/drawing/2014/main" id="{39F7F5CE-F5F2-2370-D691-B386DA20A3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70950245-A422-439E-390F-48199869A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71" name="Picture 70" descr="A white circle with a black border&#10;&#10;AI-generated content may be incorrect.">
              <a:extLst>
                <a:ext uri="{FF2B5EF4-FFF2-40B4-BE49-F238E27FC236}">
                  <a16:creationId xmlns:a16="http://schemas.microsoft.com/office/drawing/2014/main" id="{5ADC53E6-FB02-09CA-A1E6-E159B919D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72" name="Picture 71" descr="A blue red white and grey circles&#10;&#10;AI-generated content may be incorrect.">
              <a:extLst>
                <a:ext uri="{FF2B5EF4-FFF2-40B4-BE49-F238E27FC236}">
                  <a16:creationId xmlns:a16="http://schemas.microsoft.com/office/drawing/2014/main" id="{F3D8908C-83B9-6133-B8D4-480323D21F5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sp>
        <p:nvSpPr>
          <p:cNvPr id="7" name="TextBox 6">
            <a:extLst>
              <a:ext uri="{FF2B5EF4-FFF2-40B4-BE49-F238E27FC236}">
                <a16:creationId xmlns:a16="http://schemas.microsoft.com/office/drawing/2014/main" id="{A5690696-F0BA-353B-DB58-CFC224788136}"/>
              </a:ext>
            </a:extLst>
          </p:cNvPr>
          <p:cNvSpPr txBox="1"/>
          <p:nvPr/>
        </p:nvSpPr>
        <p:spPr>
          <a:xfrm>
            <a:off x="5212330" y="3027710"/>
            <a:ext cx="1258668" cy="605294"/>
          </a:xfrm>
          <a:prstGeom prst="rect">
            <a:avLst/>
          </a:prstGeom>
          <a:noFill/>
        </p:spPr>
        <p:txBody>
          <a:bodyPr wrap="square" rtlCol="0">
            <a:spAutoFit/>
          </a:bodyPr>
          <a:lstStyle/>
          <a:p>
            <a:pPr algn="ctr">
              <a:lnSpc>
                <a:spcPts val="2000"/>
              </a:lnSpc>
            </a:pPr>
            <a:r>
              <a:rPr lang="en-US" b="1"/>
              <a:t>Amino Acid</a:t>
            </a:r>
          </a:p>
        </p:txBody>
      </p:sp>
      <p:sp>
        <p:nvSpPr>
          <p:cNvPr id="8" name="TextBox 7">
            <a:extLst>
              <a:ext uri="{FF2B5EF4-FFF2-40B4-BE49-F238E27FC236}">
                <a16:creationId xmlns:a16="http://schemas.microsoft.com/office/drawing/2014/main" id="{D53003F4-562C-D395-681B-3E9D7AD269DF}"/>
              </a:ext>
            </a:extLst>
          </p:cNvPr>
          <p:cNvSpPr txBox="1"/>
          <p:nvPr/>
        </p:nvSpPr>
        <p:spPr>
          <a:xfrm>
            <a:off x="7225841" y="5312245"/>
            <a:ext cx="1827169" cy="605294"/>
          </a:xfrm>
          <a:prstGeom prst="rect">
            <a:avLst/>
          </a:prstGeom>
          <a:noFill/>
        </p:spPr>
        <p:txBody>
          <a:bodyPr wrap="square" rtlCol="0">
            <a:spAutoFit/>
          </a:bodyPr>
          <a:lstStyle/>
          <a:p>
            <a:pPr algn="ctr">
              <a:lnSpc>
                <a:spcPts val="2000"/>
              </a:lnSpc>
            </a:pPr>
            <a:r>
              <a:rPr lang="en-US" b="1"/>
              <a:t>DNA</a:t>
            </a:r>
          </a:p>
          <a:p>
            <a:pPr algn="ctr">
              <a:lnSpc>
                <a:spcPts val="2000"/>
              </a:lnSpc>
            </a:pPr>
            <a:r>
              <a:rPr lang="en-US" b="1"/>
              <a:t>Nucleotide</a:t>
            </a:r>
          </a:p>
        </p:txBody>
      </p:sp>
      <p:sp>
        <p:nvSpPr>
          <p:cNvPr id="9" name="TextBox 8">
            <a:extLst>
              <a:ext uri="{FF2B5EF4-FFF2-40B4-BE49-F238E27FC236}">
                <a16:creationId xmlns:a16="http://schemas.microsoft.com/office/drawing/2014/main" id="{D0EFDB43-4472-9C46-73AB-65110DC10901}"/>
              </a:ext>
            </a:extLst>
          </p:cNvPr>
          <p:cNvSpPr txBox="1"/>
          <p:nvPr/>
        </p:nvSpPr>
        <p:spPr>
          <a:xfrm>
            <a:off x="9095407" y="1544847"/>
            <a:ext cx="1868483" cy="348813"/>
          </a:xfrm>
          <a:prstGeom prst="rect">
            <a:avLst/>
          </a:prstGeom>
          <a:noFill/>
        </p:spPr>
        <p:txBody>
          <a:bodyPr wrap="square" rtlCol="0">
            <a:spAutoFit/>
          </a:bodyPr>
          <a:lstStyle/>
          <a:p>
            <a:pPr algn="ctr">
              <a:lnSpc>
                <a:spcPts val="2000"/>
              </a:lnSpc>
            </a:pPr>
            <a:r>
              <a:rPr lang="en-US" b="1"/>
              <a:t>Phospholipid</a:t>
            </a:r>
          </a:p>
        </p:txBody>
      </p:sp>
      <p:sp>
        <p:nvSpPr>
          <p:cNvPr id="10" name="TextBox 9">
            <a:extLst>
              <a:ext uri="{FF2B5EF4-FFF2-40B4-BE49-F238E27FC236}">
                <a16:creationId xmlns:a16="http://schemas.microsoft.com/office/drawing/2014/main" id="{A62BB960-9F43-550C-D037-B2835872FBE8}"/>
              </a:ext>
            </a:extLst>
          </p:cNvPr>
          <p:cNvSpPr txBox="1"/>
          <p:nvPr/>
        </p:nvSpPr>
        <p:spPr>
          <a:xfrm>
            <a:off x="6637591" y="1462647"/>
            <a:ext cx="1708803" cy="348813"/>
          </a:xfrm>
          <a:prstGeom prst="rect">
            <a:avLst/>
          </a:prstGeom>
          <a:noFill/>
        </p:spPr>
        <p:txBody>
          <a:bodyPr wrap="square" rtlCol="0">
            <a:spAutoFit/>
          </a:bodyPr>
          <a:lstStyle/>
          <a:p>
            <a:pPr algn="ctr">
              <a:lnSpc>
                <a:spcPts val="2000"/>
              </a:lnSpc>
            </a:pPr>
            <a:r>
              <a:rPr lang="en-US" b="1"/>
              <a:t>Carbohydrate</a:t>
            </a:r>
          </a:p>
        </p:txBody>
      </p:sp>
      <p:pic>
        <p:nvPicPr>
          <p:cNvPr id="73" name="Picture 72">
            <a:extLst>
              <a:ext uri="{FF2B5EF4-FFF2-40B4-BE49-F238E27FC236}">
                <a16:creationId xmlns:a16="http://schemas.microsoft.com/office/drawing/2014/main" id="{4F145440-7083-C111-78EE-A53446C6B07B}"/>
              </a:ext>
            </a:extLst>
          </p:cNvPr>
          <p:cNvPicPr>
            <a:picLocks noChangeAspect="1"/>
          </p:cNvPicPr>
          <p:nvPr/>
        </p:nvPicPr>
        <p:blipFill>
          <a:blip r:embed="rId15"/>
          <a:stretch>
            <a:fillRect/>
          </a:stretch>
        </p:blipFill>
        <p:spPr>
          <a:xfrm>
            <a:off x="998008" y="4462431"/>
            <a:ext cx="418474" cy="418474"/>
          </a:xfrm>
          <a:prstGeom prst="rect">
            <a:avLst/>
          </a:prstGeom>
        </p:spPr>
      </p:pic>
      <p:pic>
        <p:nvPicPr>
          <p:cNvPr id="74" name="Picture 73">
            <a:extLst>
              <a:ext uri="{FF2B5EF4-FFF2-40B4-BE49-F238E27FC236}">
                <a16:creationId xmlns:a16="http://schemas.microsoft.com/office/drawing/2014/main" id="{471C51D3-C260-02CC-B0FD-3CA0ED77A329}"/>
              </a:ext>
            </a:extLst>
          </p:cNvPr>
          <p:cNvPicPr>
            <a:picLocks noChangeAspect="1"/>
          </p:cNvPicPr>
          <p:nvPr/>
        </p:nvPicPr>
        <p:blipFill>
          <a:blip r:embed="rId16"/>
          <a:stretch>
            <a:fillRect/>
          </a:stretch>
        </p:blipFill>
        <p:spPr>
          <a:xfrm>
            <a:off x="988483" y="5534914"/>
            <a:ext cx="425815" cy="418474"/>
          </a:xfrm>
          <a:prstGeom prst="rect">
            <a:avLst/>
          </a:prstGeom>
        </p:spPr>
      </p:pic>
      <p:pic>
        <p:nvPicPr>
          <p:cNvPr id="75" name="Picture 74">
            <a:extLst>
              <a:ext uri="{FF2B5EF4-FFF2-40B4-BE49-F238E27FC236}">
                <a16:creationId xmlns:a16="http://schemas.microsoft.com/office/drawing/2014/main" id="{CCD7717E-1EC7-F303-69CE-2CE17C604A51}"/>
              </a:ext>
            </a:extLst>
          </p:cNvPr>
          <p:cNvPicPr>
            <a:picLocks noChangeAspect="1"/>
          </p:cNvPicPr>
          <p:nvPr/>
        </p:nvPicPr>
        <p:blipFill>
          <a:blip r:embed="rId17"/>
          <a:stretch>
            <a:fillRect/>
          </a:stretch>
        </p:blipFill>
        <p:spPr>
          <a:xfrm>
            <a:off x="994108" y="4988411"/>
            <a:ext cx="418474" cy="418474"/>
          </a:xfrm>
          <a:prstGeom prst="rect">
            <a:avLst/>
          </a:prstGeom>
        </p:spPr>
      </p:pic>
      <p:pic>
        <p:nvPicPr>
          <p:cNvPr id="76" name="Picture 75">
            <a:extLst>
              <a:ext uri="{FF2B5EF4-FFF2-40B4-BE49-F238E27FC236}">
                <a16:creationId xmlns:a16="http://schemas.microsoft.com/office/drawing/2014/main" id="{55C84717-667D-8F16-B1AF-2CED984F781B}"/>
              </a:ext>
            </a:extLst>
          </p:cNvPr>
          <p:cNvPicPr>
            <a:picLocks noChangeAspect="1"/>
          </p:cNvPicPr>
          <p:nvPr/>
        </p:nvPicPr>
        <p:blipFill>
          <a:blip r:embed="rId18"/>
          <a:stretch>
            <a:fillRect/>
          </a:stretch>
        </p:blipFill>
        <p:spPr>
          <a:xfrm>
            <a:off x="2805128" y="4464052"/>
            <a:ext cx="425815" cy="418474"/>
          </a:xfrm>
          <a:prstGeom prst="rect">
            <a:avLst/>
          </a:prstGeom>
        </p:spPr>
      </p:pic>
      <p:pic>
        <p:nvPicPr>
          <p:cNvPr id="77" name="Picture 76">
            <a:extLst>
              <a:ext uri="{FF2B5EF4-FFF2-40B4-BE49-F238E27FC236}">
                <a16:creationId xmlns:a16="http://schemas.microsoft.com/office/drawing/2014/main" id="{E71C333B-32A9-0A04-DABF-C3F4E5774823}"/>
              </a:ext>
            </a:extLst>
          </p:cNvPr>
          <p:cNvPicPr>
            <a:picLocks noChangeAspect="1"/>
          </p:cNvPicPr>
          <p:nvPr/>
        </p:nvPicPr>
        <p:blipFill>
          <a:blip r:embed="rId19"/>
          <a:stretch>
            <a:fillRect/>
          </a:stretch>
        </p:blipFill>
        <p:spPr>
          <a:xfrm>
            <a:off x="2812137" y="4988411"/>
            <a:ext cx="418474" cy="418474"/>
          </a:xfrm>
          <a:prstGeom prst="rect">
            <a:avLst/>
          </a:prstGeom>
        </p:spPr>
      </p:pic>
      <p:sp>
        <p:nvSpPr>
          <p:cNvPr id="78" name="Text Placeholder 5">
            <a:extLst>
              <a:ext uri="{FF2B5EF4-FFF2-40B4-BE49-F238E27FC236}">
                <a16:creationId xmlns:a16="http://schemas.microsoft.com/office/drawing/2014/main" id="{5C1FB7DF-CEEF-9A8D-A235-C1099F897600}"/>
              </a:ext>
            </a:extLst>
          </p:cNvPr>
          <p:cNvSpPr txBox="1">
            <a:spLocks/>
          </p:cNvSpPr>
          <p:nvPr/>
        </p:nvSpPr>
        <p:spPr>
          <a:xfrm>
            <a:off x="1412464" y="4393699"/>
            <a:ext cx="1258668"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0" i="0"/>
              <a:t>Carbon</a:t>
            </a:r>
          </a:p>
          <a:p>
            <a:pPr>
              <a:lnSpc>
                <a:spcPct val="150000"/>
              </a:lnSpc>
            </a:pPr>
            <a:r>
              <a:rPr lang="en-US" sz="1800" b="0" i="0"/>
              <a:t>Nitrogen</a:t>
            </a:r>
          </a:p>
          <a:p>
            <a:pPr>
              <a:lnSpc>
                <a:spcPct val="150000"/>
              </a:lnSpc>
            </a:pPr>
            <a:r>
              <a:rPr lang="en-US" sz="1800" b="0" i="0"/>
              <a:t>Oxygen</a:t>
            </a:r>
          </a:p>
        </p:txBody>
      </p:sp>
      <p:sp>
        <p:nvSpPr>
          <p:cNvPr id="79" name="Text Placeholder 5">
            <a:extLst>
              <a:ext uri="{FF2B5EF4-FFF2-40B4-BE49-F238E27FC236}">
                <a16:creationId xmlns:a16="http://schemas.microsoft.com/office/drawing/2014/main" id="{59614C7E-4012-9984-94FB-1298279AF153}"/>
              </a:ext>
            </a:extLst>
          </p:cNvPr>
          <p:cNvSpPr txBox="1">
            <a:spLocks/>
          </p:cNvSpPr>
          <p:nvPr/>
        </p:nvSpPr>
        <p:spPr>
          <a:xfrm>
            <a:off x="3218570" y="4400529"/>
            <a:ext cx="1688658"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0" i="0"/>
              <a:t>Phosphorus</a:t>
            </a:r>
          </a:p>
          <a:p>
            <a:pPr>
              <a:lnSpc>
                <a:spcPct val="150000"/>
              </a:lnSpc>
            </a:pPr>
            <a:r>
              <a:rPr lang="en-US" sz="1800" b="0" i="0"/>
              <a:t>Hydrogen</a:t>
            </a:r>
          </a:p>
        </p:txBody>
      </p:sp>
      <p:sp>
        <p:nvSpPr>
          <p:cNvPr id="80" name="Text Placeholder 5">
            <a:extLst>
              <a:ext uri="{FF2B5EF4-FFF2-40B4-BE49-F238E27FC236}">
                <a16:creationId xmlns:a16="http://schemas.microsoft.com/office/drawing/2014/main" id="{04598AFF-5918-D00A-C49B-2DAC2C5AE405}"/>
              </a:ext>
            </a:extLst>
          </p:cNvPr>
          <p:cNvSpPr txBox="1">
            <a:spLocks/>
          </p:cNvSpPr>
          <p:nvPr/>
        </p:nvSpPr>
        <p:spPr>
          <a:xfrm>
            <a:off x="1009682" y="3739143"/>
            <a:ext cx="3343243" cy="61637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2000" i="0"/>
              <a:t>Atom Color Key</a:t>
            </a:r>
          </a:p>
        </p:txBody>
      </p:sp>
      <p:grpSp>
        <p:nvGrpSpPr>
          <p:cNvPr id="3" name="Group 2">
            <a:extLst>
              <a:ext uri="{FF2B5EF4-FFF2-40B4-BE49-F238E27FC236}">
                <a16:creationId xmlns:a16="http://schemas.microsoft.com/office/drawing/2014/main" id="{4F13564B-8913-B797-A911-C911B42557AF}"/>
              </a:ext>
            </a:extLst>
          </p:cNvPr>
          <p:cNvGrpSpPr/>
          <p:nvPr/>
        </p:nvGrpSpPr>
        <p:grpSpPr>
          <a:xfrm rot="1011455">
            <a:off x="7570179" y="1163974"/>
            <a:ext cx="1945453" cy="213488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2CBF43C5-7BD3-E9C8-2D07-F388F159AB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0AD64035-C430-A946-A7AA-DA853B80B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6" name="Picture 5" descr="A red circle with black objects in it&#10;&#10;AI-generated content may be incorrect.">
              <a:extLst>
                <a:ext uri="{FF2B5EF4-FFF2-40B4-BE49-F238E27FC236}">
                  <a16:creationId xmlns:a16="http://schemas.microsoft.com/office/drawing/2014/main" id="{083D3E0F-863B-0BF8-B40D-00B6FAE91A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B4B51EE6-667B-DBC0-D6E7-9D4F3D791E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3" name="Picture 12" descr="A red circle with black objects in it&#10;&#10;AI-generated content may be incorrect.">
              <a:extLst>
                <a:ext uri="{FF2B5EF4-FFF2-40B4-BE49-F238E27FC236}">
                  <a16:creationId xmlns:a16="http://schemas.microsoft.com/office/drawing/2014/main" id="{E6136253-F52A-CA21-A658-F5F0390B99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4" name="Picture 13" descr="A white circle with a black border&#10;&#10;AI-generated content may be incorrect.">
              <a:extLst>
                <a:ext uri="{FF2B5EF4-FFF2-40B4-BE49-F238E27FC236}">
                  <a16:creationId xmlns:a16="http://schemas.microsoft.com/office/drawing/2014/main" id="{B9C8742A-0005-032C-151F-106CDC37DF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5" name="Picture 14" descr="A red circle with black objects in it&#10;&#10;AI-generated content may be incorrect.">
              <a:extLst>
                <a:ext uri="{FF2B5EF4-FFF2-40B4-BE49-F238E27FC236}">
                  <a16:creationId xmlns:a16="http://schemas.microsoft.com/office/drawing/2014/main" id="{946899EC-D476-8635-39D9-FA5EA95A81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CE9BF289-46D1-239F-0B1D-21DCF46E48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8" name="Picture 17" descr="A red circle with black objects in it&#10;&#10;AI-generated content may be incorrect.">
              <a:extLst>
                <a:ext uri="{FF2B5EF4-FFF2-40B4-BE49-F238E27FC236}">
                  <a16:creationId xmlns:a16="http://schemas.microsoft.com/office/drawing/2014/main" id="{1FA1A95A-54FC-0A4F-9FD7-0C49B4836E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9" name="Picture 18" descr="A white circle with a black border&#10;&#10;AI-generated content may be incorrect.">
              <a:extLst>
                <a:ext uri="{FF2B5EF4-FFF2-40B4-BE49-F238E27FC236}">
                  <a16:creationId xmlns:a16="http://schemas.microsoft.com/office/drawing/2014/main" id="{9B154EA0-BB2A-27DC-64B9-57CB5F4CF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21" name="Picture 20" descr="A screenshot of a game&#10;&#10;AI-generated content may be incorrect.">
              <a:extLst>
                <a:ext uri="{FF2B5EF4-FFF2-40B4-BE49-F238E27FC236}">
                  <a16:creationId xmlns:a16="http://schemas.microsoft.com/office/drawing/2014/main" id="{43675499-1856-DD13-03F0-376C20429BA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1204655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E89C33-F1DA-9B04-3826-81F475114B4C}"/>
              </a:ext>
            </a:extLst>
          </p:cNvPr>
          <p:cNvPicPr>
            <a:picLocks noChangeAspect="1"/>
          </p:cNvPicPr>
          <p:nvPr/>
        </p:nvPicPr>
        <p:blipFill>
          <a:blip r:embed="rId2"/>
          <a:stretch>
            <a:fillRect/>
          </a:stretch>
        </p:blipFill>
        <p:spPr>
          <a:xfrm>
            <a:off x="2642" y="0"/>
            <a:ext cx="12184232" cy="6858000"/>
          </a:xfrm>
          <a:prstGeom prst="rect">
            <a:avLst/>
          </a:prstGeom>
        </p:spPr>
      </p:pic>
      <p:sp>
        <p:nvSpPr>
          <p:cNvPr id="2" name="Slide Number Placeholder 1">
            <a:extLst>
              <a:ext uri="{FF2B5EF4-FFF2-40B4-BE49-F238E27FC236}">
                <a16:creationId xmlns:a16="http://schemas.microsoft.com/office/drawing/2014/main" id="{163BBE83-203D-E6DE-FF7C-9550E067EEA5}"/>
              </a:ext>
            </a:extLst>
          </p:cNvPr>
          <p:cNvSpPr>
            <a:spLocks noGrp="1"/>
          </p:cNvSpPr>
          <p:nvPr>
            <p:ph type="sldNum" sz="quarter" idx="4"/>
          </p:nvPr>
        </p:nvSpPr>
        <p:spPr/>
        <p:txBody>
          <a:bodyPr/>
          <a:lstStyle/>
          <a:p>
            <a:fld id="{24F349F3-CB17-4C05-B28E-3C9067437B1B}" type="slidenum">
              <a:rPr lang="en-US" smtClean="0"/>
              <a:pPr/>
              <a:t>11</a:t>
            </a:fld>
            <a:endParaRPr lang="en-US"/>
          </a:p>
        </p:txBody>
      </p:sp>
      <p:sp>
        <p:nvSpPr>
          <p:cNvPr id="4" name="Text Placeholder 3">
            <a:extLst>
              <a:ext uri="{FF2B5EF4-FFF2-40B4-BE49-F238E27FC236}">
                <a16:creationId xmlns:a16="http://schemas.microsoft.com/office/drawing/2014/main" id="{44F05020-E668-2BF8-1C49-B7FB7AD5AE8A}"/>
              </a:ext>
            </a:extLst>
          </p:cNvPr>
          <p:cNvSpPr>
            <a:spLocks noGrp="1"/>
          </p:cNvSpPr>
          <p:nvPr>
            <p:ph type="body" sz="quarter" idx="13"/>
          </p:nvPr>
        </p:nvSpPr>
        <p:spPr>
          <a:xfrm>
            <a:off x="6559403" y="2387880"/>
            <a:ext cx="3892812" cy="2892828"/>
          </a:xfrm>
        </p:spPr>
        <p:txBody>
          <a:bodyPr/>
          <a:lstStyle/>
          <a:p>
            <a:r>
              <a:rPr lang="en-US" sz="2000" b="1">
                <a:solidFill>
                  <a:srgbClr val="D200B9"/>
                </a:solidFill>
              </a:rPr>
              <a:t>Double-stranded DNA</a:t>
            </a:r>
            <a:r>
              <a:rPr lang="en-US" sz="2000"/>
              <a:t> plays a critical role in a cell by storing the instructions needed to create every protein in your body.</a:t>
            </a:r>
          </a:p>
          <a:p>
            <a:endParaRPr lang="en-US" sz="2000"/>
          </a:p>
          <a:p>
            <a:r>
              <a:rPr lang="en-US" sz="2000"/>
              <a:t>Double-stranded DNA is composed of monomeric small molecules called </a:t>
            </a:r>
            <a:r>
              <a:rPr kumimoji="0" lang="en-US" sz="2000" b="0" i="0" u="none" strike="noStrike" kern="1200" cap="none" spc="0" normalizeH="0" baseline="0" noProof="0">
                <a:ln>
                  <a:noFill/>
                </a:ln>
                <a:solidFill>
                  <a:prstClr val="black"/>
                </a:solidFill>
                <a:effectLst/>
                <a:uLnTx/>
                <a:uFillTx/>
                <a:latin typeface="Myriad Pro" panose="020B0503030403020204" pitchFamily="34" charset="0"/>
                <a:ea typeface="+mn-ea"/>
                <a:cs typeface="+mn-cs"/>
              </a:rPr>
              <a:t>of </a:t>
            </a:r>
            <a:r>
              <a:rPr kumimoji="0" lang="en-US" sz="2000" b="1" i="0" u="none" strike="noStrike" kern="1200" cap="none" spc="0" normalizeH="0" baseline="0" noProof="0">
                <a:ln>
                  <a:noFill/>
                </a:ln>
                <a:solidFill>
                  <a:srgbClr val="D200B9"/>
                </a:solidFill>
                <a:effectLst/>
                <a:uLnTx/>
                <a:uFillTx/>
                <a:latin typeface="Myriad Pro" panose="020B0503030403020204" pitchFamily="34" charset="0"/>
                <a:ea typeface="+mn-ea"/>
                <a:cs typeface="+mn-cs"/>
              </a:rPr>
              <a:t>nucleotides. </a:t>
            </a:r>
            <a:endParaRPr lang="en-US" sz="2000"/>
          </a:p>
        </p:txBody>
      </p:sp>
      <p:sp>
        <p:nvSpPr>
          <p:cNvPr id="43" name="Text Placeholder 4">
            <a:extLst>
              <a:ext uri="{FF2B5EF4-FFF2-40B4-BE49-F238E27FC236}">
                <a16:creationId xmlns:a16="http://schemas.microsoft.com/office/drawing/2014/main" id="{DFFD1D36-6B78-E27E-858A-ECB56615C0D7}"/>
              </a:ext>
            </a:extLst>
          </p:cNvPr>
          <p:cNvSpPr>
            <a:spLocks noGrp="1"/>
          </p:cNvSpPr>
          <p:nvPr>
            <p:ph type="body" sz="quarter" idx="11"/>
          </p:nvPr>
        </p:nvSpPr>
        <p:spPr>
          <a:xfrm>
            <a:off x="1438275" y="440575"/>
            <a:ext cx="10737965" cy="760623"/>
          </a:xfrm>
        </p:spPr>
        <p:txBody>
          <a:bodyPr/>
          <a:lstStyle/>
          <a:p>
            <a:pPr algn="ctr"/>
            <a:r>
              <a:rPr lang="en-US" i="0"/>
              <a:t>Nucleotides and Double-stranded DNA</a:t>
            </a:r>
          </a:p>
        </p:txBody>
      </p:sp>
    </p:spTree>
    <p:extLst>
      <p:ext uri="{BB962C8B-B14F-4D97-AF65-F5344CB8AC3E}">
        <p14:creationId xmlns:p14="http://schemas.microsoft.com/office/powerpoint/2010/main" val="346827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7D81A4-966A-5A3A-29B9-5A928B5CE7A5}"/>
              </a:ext>
            </a:extLst>
          </p:cNvPr>
          <p:cNvSpPr>
            <a:spLocks noGrp="1"/>
          </p:cNvSpPr>
          <p:nvPr>
            <p:ph type="sldNum" sz="quarter" idx="4"/>
          </p:nvPr>
        </p:nvSpPr>
        <p:spPr/>
        <p:txBody>
          <a:bodyPr/>
          <a:lstStyle/>
          <a:p>
            <a:fld id="{24F349F3-CB17-4C05-B28E-3C9067437B1B}" type="slidenum">
              <a:rPr lang="en-US" smtClean="0"/>
              <a:pPr/>
              <a:t>12</a:t>
            </a:fld>
            <a:endParaRPr lang="en-US"/>
          </a:p>
        </p:txBody>
      </p:sp>
      <p:sp>
        <p:nvSpPr>
          <p:cNvPr id="92" name="Text Placeholder 5">
            <a:extLst>
              <a:ext uri="{FF2B5EF4-FFF2-40B4-BE49-F238E27FC236}">
                <a16:creationId xmlns:a16="http://schemas.microsoft.com/office/drawing/2014/main" id="{4367A537-C072-8077-7AB3-4E5B53B5CB6F}"/>
              </a:ext>
            </a:extLst>
          </p:cNvPr>
          <p:cNvSpPr txBox="1">
            <a:spLocks/>
          </p:cNvSpPr>
          <p:nvPr/>
        </p:nvSpPr>
        <p:spPr>
          <a:xfrm>
            <a:off x="1953446" y="1892595"/>
            <a:ext cx="4457987" cy="298460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93" name="Text Placeholder 4">
            <a:extLst>
              <a:ext uri="{FF2B5EF4-FFF2-40B4-BE49-F238E27FC236}">
                <a16:creationId xmlns:a16="http://schemas.microsoft.com/office/drawing/2014/main" id="{12C3DC52-DC2B-DE8A-E4BF-E2DBB43D7722}"/>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Nucleotide Components</a:t>
            </a:r>
          </a:p>
        </p:txBody>
      </p:sp>
      <p:pic>
        <p:nvPicPr>
          <p:cNvPr id="108" name="Picture 107" descr="A blue and white circles&#10;&#10;AI-generated content may be incorrect.">
            <a:extLst>
              <a:ext uri="{FF2B5EF4-FFF2-40B4-BE49-F238E27FC236}">
                <a16:creationId xmlns:a16="http://schemas.microsoft.com/office/drawing/2014/main" id="{81C3BEA9-BDB8-1E0A-D490-78C940F620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393673">
            <a:off x="8200504" y="1878311"/>
            <a:ext cx="1835792" cy="1561369"/>
          </a:xfrm>
          <a:prstGeom prst="rect">
            <a:avLst/>
          </a:prstGeom>
        </p:spPr>
      </p:pic>
      <p:grpSp>
        <p:nvGrpSpPr>
          <p:cNvPr id="113" name="Group 112">
            <a:extLst>
              <a:ext uri="{FF2B5EF4-FFF2-40B4-BE49-F238E27FC236}">
                <a16:creationId xmlns:a16="http://schemas.microsoft.com/office/drawing/2014/main" id="{2D086E2D-7676-3971-D041-C130C8B5AC85}"/>
              </a:ext>
            </a:extLst>
          </p:cNvPr>
          <p:cNvGrpSpPr/>
          <p:nvPr/>
        </p:nvGrpSpPr>
        <p:grpSpPr>
          <a:xfrm rot="11026389">
            <a:off x="9659089" y="3813146"/>
            <a:ext cx="1108124" cy="1602552"/>
            <a:chOff x="9813437" y="4586552"/>
            <a:chExt cx="788976" cy="1141005"/>
          </a:xfrm>
        </p:grpSpPr>
        <p:pic>
          <p:nvPicPr>
            <p:cNvPr id="106" name="Picture 105" descr="A red and yellow logo&#10;&#10;AI-generated content may be incorrect.">
              <a:extLst>
                <a:ext uri="{FF2B5EF4-FFF2-40B4-BE49-F238E27FC236}">
                  <a16:creationId xmlns:a16="http://schemas.microsoft.com/office/drawing/2014/main" id="{65798247-0958-24E0-9ABB-A71977B41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9874694" y="4586552"/>
              <a:ext cx="727719" cy="878142"/>
            </a:xfrm>
            <a:prstGeom prst="rect">
              <a:avLst/>
            </a:prstGeom>
          </p:spPr>
        </p:pic>
        <p:pic>
          <p:nvPicPr>
            <p:cNvPr id="111" name="Picture 110" descr="A white circle with a black border&#10;&#10;AI-generated content may be incorrect.">
              <a:extLst>
                <a:ext uri="{FF2B5EF4-FFF2-40B4-BE49-F238E27FC236}">
                  <a16:creationId xmlns:a16="http://schemas.microsoft.com/office/drawing/2014/main" id="{7D366546-A913-BB46-9206-1910D7A6CE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231918">
              <a:off x="9747745" y="5390438"/>
              <a:ext cx="402811" cy="271428"/>
            </a:xfrm>
            <a:prstGeom prst="rect">
              <a:avLst/>
            </a:prstGeom>
          </p:spPr>
        </p:pic>
      </p:grpSp>
      <p:grpSp>
        <p:nvGrpSpPr>
          <p:cNvPr id="114" name="Group 113">
            <a:extLst>
              <a:ext uri="{FF2B5EF4-FFF2-40B4-BE49-F238E27FC236}">
                <a16:creationId xmlns:a16="http://schemas.microsoft.com/office/drawing/2014/main" id="{C8825144-DCF4-2D51-087D-B35236D42A6E}"/>
              </a:ext>
            </a:extLst>
          </p:cNvPr>
          <p:cNvGrpSpPr/>
          <p:nvPr/>
        </p:nvGrpSpPr>
        <p:grpSpPr>
          <a:xfrm rot="11026389">
            <a:off x="7369541" y="3809562"/>
            <a:ext cx="1461758" cy="1949535"/>
            <a:chOff x="8542237" y="2567424"/>
            <a:chExt cx="1040761" cy="1388055"/>
          </a:xfrm>
        </p:grpSpPr>
        <p:pic>
          <p:nvPicPr>
            <p:cNvPr id="95" name="Picture 94" descr="A red circle with black objects in it&#10;&#10;AI-generated content may be incorrect.">
              <a:extLst>
                <a:ext uri="{FF2B5EF4-FFF2-40B4-BE49-F238E27FC236}">
                  <a16:creationId xmlns:a16="http://schemas.microsoft.com/office/drawing/2014/main" id="{B99240FD-668A-15E8-58C3-D62BFBE593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21275">
              <a:off x="9214912" y="2823208"/>
              <a:ext cx="327735" cy="327735"/>
            </a:xfrm>
            <a:prstGeom prst="rect">
              <a:avLst/>
            </a:prstGeom>
          </p:spPr>
        </p:pic>
        <p:pic>
          <p:nvPicPr>
            <p:cNvPr id="105" name="Picture 104" descr="A grey and red molecule&#10;&#10;AI-generated content may be incorrect.">
              <a:extLst>
                <a:ext uri="{FF2B5EF4-FFF2-40B4-BE49-F238E27FC236}">
                  <a16:creationId xmlns:a16="http://schemas.microsoft.com/office/drawing/2014/main" id="{1C8D434E-D1FA-507E-985A-D34B595A46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8542237" y="2902522"/>
              <a:ext cx="1040761" cy="1052957"/>
            </a:xfrm>
            <a:prstGeom prst="rect">
              <a:avLst/>
            </a:prstGeom>
          </p:spPr>
        </p:pic>
        <p:pic>
          <p:nvPicPr>
            <p:cNvPr id="112" name="Picture 111" descr="A white circle with a black border&#10;&#10;AI-generated content may be incorrect.">
              <a:extLst>
                <a:ext uri="{FF2B5EF4-FFF2-40B4-BE49-F238E27FC236}">
                  <a16:creationId xmlns:a16="http://schemas.microsoft.com/office/drawing/2014/main" id="{559D0667-154F-99A7-D411-A0117C8824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21275">
              <a:off x="9153702" y="2633116"/>
              <a:ext cx="402811" cy="271428"/>
            </a:xfrm>
            <a:prstGeom prst="rect">
              <a:avLst/>
            </a:prstGeom>
          </p:spPr>
        </p:pic>
      </p:grpSp>
      <p:pic>
        <p:nvPicPr>
          <p:cNvPr id="7" name="Picture 6">
            <a:extLst>
              <a:ext uri="{FF2B5EF4-FFF2-40B4-BE49-F238E27FC236}">
                <a16:creationId xmlns:a16="http://schemas.microsoft.com/office/drawing/2014/main" id="{84141E69-6133-8836-E912-05336859149B}"/>
              </a:ext>
            </a:extLst>
          </p:cNvPr>
          <p:cNvPicPr>
            <a:picLocks noChangeAspect="1"/>
          </p:cNvPicPr>
          <p:nvPr/>
        </p:nvPicPr>
        <p:blipFill>
          <a:blip r:embed="rId8"/>
          <a:srcRect l="66550"/>
          <a:stretch>
            <a:fillRect/>
          </a:stretch>
        </p:blipFill>
        <p:spPr>
          <a:xfrm rot="16200000">
            <a:off x="3208387" y="3622264"/>
            <a:ext cx="1980796" cy="4490675"/>
          </a:xfrm>
          <a:prstGeom prst="rect">
            <a:avLst/>
          </a:prstGeom>
        </p:spPr>
      </p:pic>
      <p:sp>
        <p:nvSpPr>
          <p:cNvPr id="8" name="TextBox 2">
            <a:extLst>
              <a:ext uri="{FF2B5EF4-FFF2-40B4-BE49-F238E27FC236}">
                <a16:creationId xmlns:a16="http://schemas.microsoft.com/office/drawing/2014/main" id="{4BB484C3-DFD2-2C7D-F491-BD0775284BAE}"/>
              </a:ext>
            </a:extLst>
          </p:cNvPr>
          <p:cNvSpPr txBox="1"/>
          <p:nvPr/>
        </p:nvSpPr>
        <p:spPr>
          <a:xfrm>
            <a:off x="2893610" y="5252749"/>
            <a:ext cx="309600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I Notice            I wonder</a:t>
            </a:r>
          </a:p>
        </p:txBody>
      </p:sp>
      <p:cxnSp>
        <p:nvCxnSpPr>
          <p:cNvPr id="9" name="Straight Connector 8">
            <a:extLst>
              <a:ext uri="{FF2B5EF4-FFF2-40B4-BE49-F238E27FC236}">
                <a16:creationId xmlns:a16="http://schemas.microsoft.com/office/drawing/2014/main" id="{06110BFB-052B-8802-F6FC-D7FE36BECF13}"/>
              </a:ext>
            </a:extLst>
          </p:cNvPr>
          <p:cNvCxnSpPr>
            <a:cxnSpLocks/>
          </p:cNvCxnSpPr>
          <p:nvPr/>
        </p:nvCxnSpPr>
        <p:spPr>
          <a:xfrm>
            <a:off x="4198784" y="5293506"/>
            <a:ext cx="2" cy="156449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E9B4FAC-2C34-A914-9C21-71A111274A75}"/>
              </a:ext>
            </a:extLst>
          </p:cNvPr>
          <p:cNvCxnSpPr>
            <a:cxnSpLocks/>
          </p:cNvCxnSpPr>
          <p:nvPr/>
        </p:nvCxnSpPr>
        <p:spPr>
          <a:xfrm>
            <a:off x="2663078" y="5641452"/>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5">
            <a:extLst>
              <a:ext uri="{FF2B5EF4-FFF2-40B4-BE49-F238E27FC236}">
                <a16:creationId xmlns:a16="http://schemas.microsoft.com/office/drawing/2014/main" id="{DD9D759B-6F78-48BB-990C-E1F35829DA57}"/>
              </a:ext>
            </a:extLst>
          </p:cNvPr>
          <p:cNvSpPr txBox="1">
            <a:spLocks/>
          </p:cNvSpPr>
          <p:nvPr/>
        </p:nvSpPr>
        <p:spPr>
          <a:xfrm>
            <a:off x="1897180" y="1371988"/>
            <a:ext cx="5521113" cy="33885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Closely observe your models of the functional groups of a nucleotide.</a:t>
            </a:r>
          </a:p>
          <a:p>
            <a:pPr>
              <a:lnSpc>
                <a:spcPct val="110000"/>
              </a:lnSpc>
              <a:spcBef>
                <a:spcPts val="2400"/>
              </a:spcBef>
            </a:pPr>
            <a:r>
              <a:rPr lang="en-US" sz="2000" b="1">
                <a:solidFill>
                  <a:srgbClr val="1CA64A"/>
                </a:solidFill>
              </a:rPr>
              <a:t>What do these structures have in common?</a:t>
            </a:r>
          </a:p>
          <a:p>
            <a:pPr>
              <a:lnSpc>
                <a:spcPct val="110000"/>
              </a:lnSpc>
              <a:spcBef>
                <a:spcPts val="600"/>
              </a:spcBef>
            </a:pPr>
            <a:r>
              <a:rPr lang="en-US" sz="2000" b="1">
                <a:solidFill>
                  <a:srgbClr val="1CA64A"/>
                </a:solidFill>
              </a:rPr>
              <a:t>How are they different?</a:t>
            </a:r>
          </a:p>
          <a:p>
            <a:pPr>
              <a:lnSpc>
                <a:spcPct val="110000"/>
              </a:lnSpc>
              <a:spcBef>
                <a:spcPts val="2400"/>
              </a:spcBef>
            </a:pPr>
            <a:r>
              <a:rPr lang="en-US" sz="2000" b="1"/>
              <a:t>Record your observations and questions in your lab notebook.</a:t>
            </a:r>
          </a:p>
          <a:p>
            <a:endParaRPr lang="en-US"/>
          </a:p>
        </p:txBody>
      </p:sp>
    </p:spTree>
    <p:extLst>
      <p:ext uri="{BB962C8B-B14F-4D97-AF65-F5344CB8AC3E}">
        <p14:creationId xmlns:p14="http://schemas.microsoft.com/office/powerpoint/2010/main" val="3314881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11A1E-CB99-600D-2EF5-A351192B8F7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AFEDEB-3BF5-CC5E-3979-82F6DCEE74A7}"/>
              </a:ext>
            </a:extLst>
          </p:cNvPr>
          <p:cNvSpPr>
            <a:spLocks noGrp="1"/>
          </p:cNvSpPr>
          <p:nvPr>
            <p:ph type="sldNum" sz="quarter" idx="4"/>
          </p:nvPr>
        </p:nvSpPr>
        <p:spPr/>
        <p:txBody>
          <a:bodyPr/>
          <a:lstStyle/>
          <a:p>
            <a:fld id="{24F349F3-CB17-4C05-B28E-3C9067437B1B}" type="slidenum">
              <a:rPr lang="en-US" smtClean="0"/>
              <a:pPr/>
              <a:t>13</a:t>
            </a:fld>
            <a:endParaRPr lang="en-US"/>
          </a:p>
        </p:txBody>
      </p:sp>
      <p:sp>
        <p:nvSpPr>
          <p:cNvPr id="84" name="TextBox 83">
            <a:extLst>
              <a:ext uri="{FF2B5EF4-FFF2-40B4-BE49-F238E27FC236}">
                <a16:creationId xmlns:a16="http://schemas.microsoft.com/office/drawing/2014/main" id="{D14D6574-4A84-CB04-6C82-4D7F1E3DBD5E}"/>
              </a:ext>
            </a:extLst>
          </p:cNvPr>
          <p:cNvSpPr txBox="1"/>
          <p:nvPr/>
        </p:nvSpPr>
        <p:spPr>
          <a:xfrm>
            <a:off x="7311921" y="1724697"/>
            <a:ext cx="1494833" cy="590931"/>
          </a:xfrm>
          <a:prstGeom prst="rect">
            <a:avLst/>
          </a:prstGeom>
          <a:noFill/>
        </p:spPr>
        <p:txBody>
          <a:bodyPr wrap="none" rtlCol="0">
            <a:spAutoFit/>
          </a:bodyPr>
          <a:lstStyle/>
          <a:p>
            <a:pPr algn="ctr">
              <a:lnSpc>
                <a:spcPct val="80000"/>
              </a:lnSpc>
            </a:pPr>
            <a:r>
              <a:rPr lang="en-US" sz="2000" b="1"/>
              <a:t>Nitrogenous</a:t>
            </a:r>
          </a:p>
          <a:p>
            <a:pPr algn="ctr">
              <a:lnSpc>
                <a:spcPct val="80000"/>
              </a:lnSpc>
            </a:pPr>
            <a:r>
              <a:rPr lang="en-US" sz="2000" b="1"/>
              <a:t>Base</a:t>
            </a:r>
          </a:p>
        </p:txBody>
      </p:sp>
      <p:sp>
        <p:nvSpPr>
          <p:cNvPr id="92" name="Text Placeholder 5">
            <a:extLst>
              <a:ext uri="{FF2B5EF4-FFF2-40B4-BE49-F238E27FC236}">
                <a16:creationId xmlns:a16="http://schemas.microsoft.com/office/drawing/2014/main" id="{201513DD-AFA9-A816-87B8-0CF19580D655}"/>
              </a:ext>
            </a:extLst>
          </p:cNvPr>
          <p:cNvSpPr txBox="1">
            <a:spLocks/>
          </p:cNvSpPr>
          <p:nvPr/>
        </p:nvSpPr>
        <p:spPr>
          <a:xfrm>
            <a:off x="1953446" y="1892595"/>
            <a:ext cx="4784198" cy="3684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dirty="0">
                <a:solidFill>
                  <a:srgbClr val="D200B9"/>
                </a:solidFill>
              </a:rPr>
              <a:t>Nucleotide monomers </a:t>
            </a:r>
            <a:r>
              <a:rPr lang="en-US" sz="2000" dirty="0"/>
              <a:t>are the building blocks of double-stranded DNA.  </a:t>
            </a:r>
          </a:p>
          <a:p>
            <a:pPr>
              <a:lnSpc>
                <a:spcPct val="110000"/>
              </a:lnSpc>
              <a:spcBef>
                <a:spcPts val="1800"/>
              </a:spcBef>
            </a:pPr>
            <a:r>
              <a:rPr lang="en-US" sz="2000" dirty="0"/>
              <a:t>Each nucleotide is composed of a </a:t>
            </a:r>
            <a:r>
              <a:rPr lang="en-US" sz="2000" b="1" dirty="0">
                <a:solidFill>
                  <a:srgbClr val="D200B9"/>
                </a:solidFill>
              </a:rPr>
              <a:t>phosphate group</a:t>
            </a:r>
            <a:r>
              <a:rPr lang="en-US" sz="2000" dirty="0"/>
              <a:t>, a </a:t>
            </a:r>
            <a:r>
              <a:rPr lang="en-US" sz="2000" b="1" dirty="0">
                <a:solidFill>
                  <a:srgbClr val="D200B9"/>
                </a:solidFill>
              </a:rPr>
              <a:t>deoxyribose sugar </a:t>
            </a:r>
            <a:r>
              <a:rPr lang="en-US" sz="2000" dirty="0"/>
              <a:t>and a </a:t>
            </a:r>
            <a:r>
              <a:rPr lang="en-US" sz="2000" b="1" dirty="0">
                <a:solidFill>
                  <a:srgbClr val="D200B9"/>
                </a:solidFill>
              </a:rPr>
              <a:t>nitrogenous base</a:t>
            </a:r>
            <a:r>
              <a:rPr lang="en-US" sz="2000" dirty="0"/>
              <a:t>.</a:t>
            </a:r>
          </a:p>
          <a:p>
            <a:pPr>
              <a:lnSpc>
                <a:spcPct val="110000"/>
              </a:lnSpc>
              <a:spcBef>
                <a:spcPts val="1800"/>
              </a:spcBef>
            </a:pPr>
            <a:endParaRPr lang="en-US" sz="2000" b="1" dirty="0"/>
          </a:p>
          <a:p>
            <a:pPr>
              <a:lnSpc>
                <a:spcPct val="110000"/>
              </a:lnSpc>
              <a:spcBef>
                <a:spcPts val="1800"/>
              </a:spcBef>
            </a:pPr>
            <a:r>
              <a:rPr lang="en-US" sz="2000" b="1" dirty="0"/>
              <a:t>Using the pieces shown to the right, create a model of a single nucleotide.</a:t>
            </a:r>
          </a:p>
          <a:p>
            <a:endParaRPr lang="en-US" dirty="0"/>
          </a:p>
        </p:txBody>
      </p:sp>
      <p:sp>
        <p:nvSpPr>
          <p:cNvPr id="93" name="Text Placeholder 4">
            <a:extLst>
              <a:ext uri="{FF2B5EF4-FFF2-40B4-BE49-F238E27FC236}">
                <a16:creationId xmlns:a16="http://schemas.microsoft.com/office/drawing/2014/main" id="{B807AF17-7DCC-8644-901D-BF60B7E5C72F}"/>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Nucleotide Monomers</a:t>
            </a:r>
          </a:p>
        </p:txBody>
      </p:sp>
      <p:pic>
        <p:nvPicPr>
          <p:cNvPr id="108" name="Picture 107" descr="A blue and white circles&#10;&#10;AI-generated content may be incorrect.">
            <a:extLst>
              <a:ext uri="{FF2B5EF4-FFF2-40B4-BE49-F238E27FC236}">
                <a16:creationId xmlns:a16="http://schemas.microsoft.com/office/drawing/2014/main" id="{1E8C892F-160B-68AA-2CBF-00C6BB471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393673">
            <a:off x="8200504" y="1878311"/>
            <a:ext cx="1835792" cy="1561369"/>
          </a:xfrm>
          <a:prstGeom prst="rect">
            <a:avLst/>
          </a:prstGeom>
        </p:spPr>
      </p:pic>
      <p:grpSp>
        <p:nvGrpSpPr>
          <p:cNvPr id="113" name="Group 112">
            <a:extLst>
              <a:ext uri="{FF2B5EF4-FFF2-40B4-BE49-F238E27FC236}">
                <a16:creationId xmlns:a16="http://schemas.microsoft.com/office/drawing/2014/main" id="{427AB5F8-2275-B388-1EDB-DBDC10B0CF6D}"/>
              </a:ext>
            </a:extLst>
          </p:cNvPr>
          <p:cNvGrpSpPr/>
          <p:nvPr/>
        </p:nvGrpSpPr>
        <p:grpSpPr>
          <a:xfrm rot="11026389">
            <a:off x="9659089" y="3813146"/>
            <a:ext cx="1108124" cy="1602552"/>
            <a:chOff x="9813437" y="4586552"/>
            <a:chExt cx="788976" cy="1141005"/>
          </a:xfrm>
        </p:grpSpPr>
        <p:pic>
          <p:nvPicPr>
            <p:cNvPr id="106" name="Picture 105" descr="A red and yellow logo&#10;&#10;AI-generated content may be incorrect.">
              <a:extLst>
                <a:ext uri="{FF2B5EF4-FFF2-40B4-BE49-F238E27FC236}">
                  <a16:creationId xmlns:a16="http://schemas.microsoft.com/office/drawing/2014/main" id="{FBC008D3-A20B-09D9-3A06-D525B1998B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9874694" y="4586552"/>
              <a:ext cx="727719" cy="878142"/>
            </a:xfrm>
            <a:prstGeom prst="rect">
              <a:avLst/>
            </a:prstGeom>
          </p:spPr>
        </p:pic>
        <p:pic>
          <p:nvPicPr>
            <p:cNvPr id="111" name="Picture 110" descr="A white circle with a black border&#10;&#10;AI-generated content may be incorrect.">
              <a:extLst>
                <a:ext uri="{FF2B5EF4-FFF2-40B4-BE49-F238E27FC236}">
                  <a16:creationId xmlns:a16="http://schemas.microsoft.com/office/drawing/2014/main" id="{2D36FFE4-6F1F-C28B-AA20-C3878B0857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231918">
              <a:off x="9747745" y="5390438"/>
              <a:ext cx="402811" cy="271428"/>
            </a:xfrm>
            <a:prstGeom prst="rect">
              <a:avLst/>
            </a:prstGeom>
          </p:spPr>
        </p:pic>
      </p:grpSp>
      <p:grpSp>
        <p:nvGrpSpPr>
          <p:cNvPr id="114" name="Group 113">
            <a:extLst>
              <a:ext uri="{FF2B5EF4-FFF2-40B4-BE49-F238E27FC236}">
                <a16:creationId xmlns:a16="http://schemas.microsoft.com/office/drawing/2014/main" id="{22B914BF-09FF-9375-08BD-8399053F32FB}"/>
              </a:ext>
            </a:extLst>
          </p:cNvPr>
          <p:cNvGrpSpPr/>
          <p:nvPr/>
        </p:nvGrpSpPr>
        <p:grpSpPr>
          <a:xfrm rot="11026389">
            <a:off x="7369541" y="3809562"/>
            <a:ext cx="1461758" cy="1949535"/>
            <a:chOff x="8542237" y="2567424"/>
            <a:chExt cx="1040761" cy="1388055"/>
          </a:xfrm>
        </p:grpSpPr>
        <p:pic>
          <p:nvPicPr>
            <p:cNvPr id="95" name="Picture 94" descr="A red circle with black objects in it&#10;&#10;AI-generated content may be incorrect.">
              <a:extLst>
                <a:ext uri="{FF2B5EF4-FFF2-40B4-BE49-F238E27FC236}">
                  <a16:creationId xmlns:a16="http://schemas.microsoft.com/office/drawing/2014/main" id="{D3D4B170-F31D-BF55-601E-990993618F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21275">
              <a:off x="9214912" y="2823208"/>
              <a:ext cx="327735" cy="327735"/>
            </a:xfrm>
            <a:prstGeom prst="rect">
              <a:avLst/>
            </a:prstGeom>
          </p:spPr>
        </p:pic>
        <p:pic>
          <p:nvPicPr>
            <p:cNvPr id="105" name="Picture 104" descr="A grey and red molecule&#10;&#10;AI-generated content may be incorrect.">
              <a:extLst>
                <a:ext uri="{FF2B5EF4-FFF2-40B4-BE49-F238E27FC236}">
                  <a16:creationId xmlns:a16="http://schemas.microsoft.com/office/drawing/2014/main" id="{E91FCAEF-C542-E67D-EE6A-36CD207880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8542237" y="2902522"/>
              <a:ext cx="1040761" cy="1052957"/>
            </a:xfrm>
            <a:prstGeom prst="rect">
              <a:avLst/>
            </a:prstGeom>
          </p:spPr>
        </p:pic>
        <p:pic>
          <p:nvPicPr>
            <p:cNvPr id="112" name="Picture 111" descr="A white circle with a black border&#10;&#10;AI-generated content may be incorrect.">
              <a:extLst>
                <a:ext uri="{FF2B5EF4-FFF2-40B4-BE49-F238E27FC236}">
                  <a16:creationId xmlns:a16="http://schemas.microsoft.com/office/drawing/2014/main" id="{254DC650-C422-7803-D9F7-8650FBAEEB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21275">
              <a:off x="9153702" y="2633116"/>
              <a:ext cx="402811" cy="271428"/>
            </a:xfrm>
            <a:prstGeom prst="rect">
              <a:avLst/>
            </a:prstGeom>
          </p:spPr>
        </p:pic>
      </p:grpSp>
      <p:sp>
        <p:nvSpPr>
          <p:cNvPr id="115" name="TextBox 114">
            <a:extLst>
              <a:ext uri="{FF2B5EF4-FFF2-40B4-BE49-F238E27FC236}">
                <a16:creationId xmlns:a16="http://schemas.microsoft.com/office/drawing/2014/main" id="{5E1D853C-51D8-78FD-4D50-2E5012E41105}"/>
              </a:ext>
            </a:extLst>
          </p:cNvPr>
          <p:cNvSpPr txBox="1"/>
          <p:nvPr/>
        </p:nvSpPr>
        <p:spPr>
          <a:xfrm>
            <a:off x="10609929" y="4565714"/>
            <a:ext cx="1314078" cy="590931"/>
          </a:xfrm>
          <a:prstGeom prst="rect">
            <a:avLst/>
          </a:prstGeom>
          <a:noFill/>
        </p:spPr>
        <p:txBody>
          <a:bodyPr wrap="none" rtlCol="0">
            <a:spAutoFit/>
          </a:bodyPr>
          <a:lstStyle/>
          <a:p>
            <a:pPr algn="ctr">
              <a:lnSpc>
                <a:spcPct val="80000"/>
              </a:lnSpc>
            </a:pPr>
            <a:r>
              <a:rPr lang="en-US" sz="2000" b="1"/>
              <a:t>Phosphate</a:t>
            </a:r>
          </a:p>
          <a:p>
            <a:pPr algn="ctr">
              <a:lnSpc>
                <a:spcPct val="80000"/>
              </a:lnSpc>
            </a:pPr>
            <a:r>
              <a:rPr lang="en-US" sz="2000" b="1"/>
              <a:t>Group</a:t>
            </a:r>
          </a:p>
        </p:txBody>
      </p:sp>
      <p:sp>
        <p:nvSpPr>
          <p:cNvPr id="116" name="TextBox 115">
            <a:extLst>
              <a:ext uri="{FF2B5EF4-FFF2-40B4-BE49-F238E27FC236}">
                <a16:creationId xmlns:a16="http://schemas.microsoft.com/office/drawing/2014/main" id="{CDDF06E3-B8E2-2695-ABA3-34D79C19C7C0}"/>
              </a:ext>
            </a:extLst>
          </p:cNvPr>
          <p:cNvSpPr txBox="1"/>
          <p:nvPr/>
        </p:nvSpPr>
        <p:spPr>
          <a:xfrm>
            <a:off x="7898739" y="5448951"/>
            <a:ext cx="1511631" cy="590931"/>
          </a:xfrm>
          <a:prstGeom prst="rect">
            <a:avLst/>
          </a:prstGeom>
          <a:noFill/>
        </p:spPr>
        <p:txBody>
          <a:bodyPr wrap="none" rtlCol="0">
            <a:spAutoFit/>
          </a:bodyPr>
          <a:lstStyle/>
          <a:p>
            <a:pPr algn="ctr">
              <a:lnSpc>
                <a:spcPct val="80000"/>
              </a:lnSpc>
            </a:pPr>
            <a:r>
              <a:rPr lang="en-US" sz="2000" b="1"/>
              <a:t>Deoxyribose</a:t>
            </a:r>
          </a:p>
          <a:p>
            <a:pPr algn="ctr">
              <a:lnSpc>
                <a:spcPct val="80000"/>
              </a:lnSpc>
            </a:pPr>
            <a:r>
              <a:rPr lang="en-US" sz="2000" b="1"/>
              <a:t>Sugar</a:t>
            </a:r>
          </a:p>
        </p:txBody>
      </p:sp>
    </p:spTree>
    <p:extLst>
      <p:ext uri="{BB962C8B-B14F-4D97-AF65-F5344CB8AC3E}">
        <p14:creationId xmlns:p14="http://schemas.microsoft.com/office/powerpoint/2010/main" val="2035076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C72D5-9085-EAD0-DAF8-41F1FDED5258}"/>
            </a:ext>
          </a:extLst>
        </p:cNvPr>
        <p:cNvGrpSpPr/>
        <p:nvPr/>
      </p:nvGrpSpPr>
      <p:grpSpPr>
        <a:xfrm>
          <a:off x="0" y="0"/>
          <a:ext cx="0" cy="0"/>
          <a:chOff x="0" y="0"/>
          <a:chExt cx="0" cy="0"/>
        </a:xfrm>
      </p:grpSpPr>
      <p:pic>
        <p:nvPicPr>
          <p:cNvPr id="50" name="Picture 49" descr="A grey circle with a black background&#10;&#10;AI-generated content may be incorrect.">
            <a:extLst>
              <a:ext uri="{FF2B5EF4-FFF2-40B4-BE49-F238E27FC236}">
                <a16:creationId xmlns:a16="http://schemas.microsoft.com/office/drawing/2014/main" id="{C4EB1A26-4624-C9B5-15B6-E5D871D3C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55861">
            <a:off x="4770372" y="6195457"/>
            <a:ext cx="354095" cy="403503"/>
          </a:xfrm>
          <a:prstGeom prst="rect">
            <a:avLst/>
          </a:prstGeom>
        </p:spPr>
      </p:pic>
      <p:sp>
        <p:nvSpPr>
          <p:cNvPr id="2" name="Slide Number Placeholder 1">
            <a:extLst>
              <a:ext uri="{FF2B5EF4-FFF2-40B4-BE49-F238E27FC236}">
                <a16:creationId xmlns:a16="http://schemas.microsoft.com/office/drawing/2014/main" id="{634ACD84-1B20-9F52-1D6E-24C8C52BF7AD}"/>
              </a:ext>
            </a:extLst>
          </p:cNvPr>
          <p:cNvSpPr>
            <a:spLocks noGrp="1"/>
          </p:cNvSpPr>
          <p:nvPr>
            <p:ph type="sldNum" sz="quarter" idx="4"/>
          </p:nvPr>
        </p:nvSpPr>
        <p:spPr/>
        <p:txBody>
          <a:bodyPr/>
          <a:lstStyle/>
          <a:p>
            <a:fld id="{24F349F3-CB17-4C05-B28E-3C9067437B1B}" type="slidenum">
              <a:rPr lang="en-US" smtClean="0"/>
              <a:pPr/>
              <a:t>14</a:t>
            </a:fld>
            <a:endParaRPr lang="en-US"/>
          </a:p>
        </p:txBody>
      </p:sp>
      <p:sp>
        <p:nvSpPr>
          <p:cNvPr id="92" name="Text Placeholder 5">
            <a:extLst>
              <a:ext uri="{FF2B5EF4-FFF2-40B4-BE49-F238E27FC236}">
                <a16:creationId xmlns:a16="http://schemas.microsoft.com/office/drawing/2014/main" id="{213C6F3C-0EAA-8C5E-68E8-368C84CE0E43}"/>
              </a:ext>
            </a:extLst>
          </p:cNvPr>
          <p:cNvSpPr txBox="1">
            <a:spLocks/>
          </p:cNvSpPr>
          <p:nvPr/>
        </p:nvSpPr>
        <p:spPr>
          <a:xfrm>
            <a:off x="1953446" y="1786265"/>
            <a:ext cx="4457987"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Your assembled nucleotide should look like the image to the right. </a:t>
            </a:r>
          </a:p>
          <a:p>
            <a:pPr>
              <a:lnSpc>
                <a:spcPct val="110000"/>
              </a:lnSpc>
              <a:spcBef>
                <a:spcPts val="1800"/>
              </a:spcBef>
            </a:pPr>
            <a:r>
              <a:rPr lang="en-US" sz="2000" b="1"/>
              <a:t>With the remaining pieces shown below, create three more nucleotides.</a:t>
            </a:r>
          </a:p>
          <a:p>
            <a:endParaRPr lang="en-US"/>
          </a:p>
        </p:txBody>
      </p:sp>
      <p:sp>
        <p:nvSpPr>
          <p:cNvPr id="93" name="Text Placeholder 4">
            <a:extLst>
              <a:ext uri="{FF2B5EF4-FFF2-40B4-BE49-F238E27FC236}">
                <a16:creationId xmlns:a16="http://schemas.microsoft.com/office/drawing/2014/main" id="{CB4AA41D-0793-2668-F8B6-27A61B0ED909}"/>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Nucleotide Monomers</a:t>
            </a:r>
          </a:p>
        </p:txBody>
      </p:sp>
      <p:grpSp>
        <p:nvGrpSpPr>
          <p:cNvPr id="114" name="Group 113">
            <a:extLst>
              <a:ext uri="{FF2B5EF4-FFF2-40B4-BE49-F238E27FC236}">
                <a16:creationId xmlns:a16="http://schemas.microsoft.com/office/drawing/2014/main" id="{839322A2-F0F6-81F7-9022-743DB71BAEDF}"/>
              </a:ext>
            </a:extLst>
          </p:cNvPr>
          <p:cNvGrpSpPr/>
          <p:nvPr/>
        </p:nvGrpSpPr>
        <p:grpSpPr>
          <a:xfrm rot="11026389">
            <a:off x="8176807" y="3086444"/>
            <a:ext cx="1461758" cy="1949535"/>
            <a:chOff x="8542237" y="2567424"/>
            <a:chExt cx="1040761" cy="1388055"/>
          </a:xfrm>
        </p:grpSpPr>
        <p:pic>
          <p:nvPicPr>
            <p:cNvPr id="95" name="Picture 94" descr="A red circle with black objects in it&#10;&#10;AI-generated content may be incorrect.">
              <a:extLst>
                <a:ext uri="{FF2B5EF4-FFF2-40B4-BE49-F238E27FC236}">
                  <a16:creationId xmlns:a16="http://schemas.microsoft.com/office/drawing/2014/main" id="{208271A0-3915-9ED4-27E1-AA132C1CFA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9214912" y="2823208"/>
              <a:ext cx="327735" cy="327735"/>
            </a:xfrm>
            <a:prstGeom prst="rect">
              <a:avLst/>
            </a:prstGeom>
          </p:spPr>
        </p:pic>
        <p:pic>
          <p:nvPicPr>
            <p:cNvPr id="105" name="Picture 104" descr="A grey and red molecule&#10;&#10;AI-generated content may be incorrect.">
              <a:extLst>
                <a:ext uri="{FF2B5EF4-FFF2-40B4-BE49-F238E27FC236}">
                  <a16:creationId xmlns:a16="http://schemas.microsoft.com/office/drawing/2014/main" id="{70A478F6-4B09-0929-D5A9-13FAC4422A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8542237" y="2902522"/>
              <a:ext cx="1040761" cy="1052957"/>
            </a:xfrm>
            <a:prstGeom prst="rect">
              <a:avLst/>
            </a:prstGeom>
          </p:spPr>
        </p:pic>
        <p:pic>
          <p:nvPicPr>
            <p:cNvPr id="112" name="Picture 111" descr="A white circle with a black border&#10;&#10;AI-generated content may be incorrect.">
              <a:extLst>
                <a:ext uri="{FF2B5EF4-FFF2-40B4-BE49-F238E27FC236}">
                  <a16:creationId xmlns:a16="http://schemas.microsoft.com/office/drawing/2014/main" id="{02DCF3AB-3FF2-9A19-832D-49873340F0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21275">
              <a:off x="9153702" y="2633116"/>
              <a:ext cx="402811" cy="271428"/>
            </a:xfrm>
            <a:prstGeom prst="rect">
              <a:avLst/>
            </a:prstGeom>
          </p:spPr>
        </p:pic>
      </p:grpSp>
      <p:sp>
        <p:nvSpPr>
          <p:cNvPr id="115" name="TextBox 114">
            <a:extLst>
              <a:ext uri="{FF2B5EF4-FFF2-40B4-BE49-F238E27FC236}">
                <a16:creationId xmlns:a16="http://schemas.microsoft.com/office/drawing/2014/main" id="{119D8C12-249F-6ED9-EFBF-3008874D84C3}"/>
              </a:ext>
            </a:extLst>
          </p:cNvPr>
          <p:cNvSpPr txBox="1"/>
          <p:nvPr/>
        </p:nvSpPr>
        <p:spPr>
          <a:xfrm>
            <a:off x="8702545" y="2324749"/>
            <a:ext cx="1346844" cy="400110"/>
          </a:xfrm>
          <a:prstGeom prst="rect">
            <a:avLst/>
          </a:prstGeom>
          <a:noFill/>
        </p:spPr>
        <p:txBody>
          <a:bodyPr wrap="none" rtlCol="0">
            <a:spAutoFit/>
          </a:bodyPr>
          <a:lstStyle/>
          <a:p>
            <a:r>
              <a:rPr lang="en-US" sz="2000" b="1"/>
              <a:t>Nucleotide</a:t>
            </a:r>
          </a:p>
        </p:txBody>
      </p:sp>
      <p:grpSp>
        <p:nvGrpSpPr>
          <p:cNvPr id="113" name="Group 112">
            <a:extLst>
              <a:ext uri="{FF2B5EF4-FFF2-40B4-BE49-F238E27FC236}">
                <a16:creationId xmlns:a16="http://schemas.microsoft.com/office/drawing/2014/main" id="{B890DE01-3246-FA5D-D970-580CDEE29B47}"/>
              </a:ext>
            </a:extLst>
          </p:cNvPr>
          <p:cNvGrpSpPr/>
          <p:nvPr/>
        </p:nvGrpSpPr>
        <p:grpSpPr>
          <a:xfrm rot="11026389">
            <a:off x="7570864" y="1650375"/>
            <a:ext cx="1108124" cy="1602552"/>
            <a:chOff x="9813437" y="4586552"/>
            <a:chExt cx="788976" cy="1141005"/>
          </a:xfrm>
        </p:grpSpPr>
        <p:pic>
          <p:nvPicPr>
            <p:cNvPr id="106" name="Picture 105" descr="A red and yellow logo&#10;&#10;AI-generated content may be incorrect.">
              <a:extLst>
                <a:ext uri="{FF2B5EF4-FFF2-40B4-BE49-F238E27FC236}">
                  <a16:creationId xmlns:a16="http://schemas.microsoft.com/office/drawing/2014/main" id="{6D9AD853-B6C4-9056-FD44-E49FD3FE5E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9874694" y="4586552"/>
              <a:ext cx="727719" cy="878142"/>
            </a:xfrm>
            <a:prstGeom prst="rect">
              <a:avLst/>
            </a:prstGeom>
          </p:spPr>
        </p:pic>
        <p:pic>
          <p:nvPicPr>
            <p:cNvPr id="111" name="Picture 110" descr="A white circle with a black border&#10;&#10;AI-generated content may be incorrect.">
              <a:extLst>
                <a:ext uri="{FF2B5EF4-FFF2-40B4-BE49-F238E27FC236}">
                  <a16:creationId xmlns:a16="http://schemas.microsoft.com/office/drawing/2014/main" id="{AC09A989-93C4-608E-2BA4-56EEB08BFC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8231918">
              <a:off x="9747745" y="5390438"/>
              <a:ext cx="402811" cy="271428"/>
            </a:xfrm>
            <a:prstGeom prst="rect">
              <a:avLst/>
            </a:prstGeom>
          </p:spPr>
        </p:pic>
      </p:grpSp>
      <p:pic>
        <p:nvPicPr>
          <p:cNvPr id="108" name="Picture 107" descr="A blue and white circles&#10;&#10;AI-generated content may be incorrect.">
            <a:extLst>
              <a:ext uri="{FF2B5EF4-FFF2-40B4-BE49-F238E27FC236}">
                <a16:creationId xmlns:a16="http://schemas.microsoft.com/office/drawing/2014/main" id="{87E72DEA-4B4B-3EAC-FB6C-B502C5969D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393673">
            <a:off x="9379748" y="2648316"/>
            <a:ext cx="1835792" cy="1561369"/>
          </a:xfrm>
          <a:prstGeom prst="rect">
            <a:avLst/>
          </a:prstGeom>
        </p:spPr>
      </p:pic>
      <p:pic>
        <p:nvPicPr>
          <p:cNvPr id="17" name="Picture 16" descr="A blue red white and grey circles&#10;&#10;AI-generated content may be incorrect.">
            <a:extLst>
              <a:ext uri="{FF2B5EF4-FFF2-40B4-BE49-F238E27FC236}">
                <a16:creationId xmlns:a16="http://schemas.microsoft.com/office/drawing/2014/main" id="{46AB6EA4-9B5B-305A-CAE2-CAE2F73E37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9444513">
            <a:off x="3595771" y="4045621"/>
            <a:ext cx="914666" cy="1264018"/>
          </a:xfrm>
          <a:prstGeom prst="rect">
            <a:avLst/>
          </a:prstGeom>
        </p:spPr>
      </p:pic>
      <p:pic>
        <p:nvPicPr>
          <p:cNvPr id="20" name="Picture 19" descr="A blue red white and grey circles&#10;&#10;AI-generated content may be incorrect.">
            <a:extLst>
              <a:ext uri="{FF2B5EF4-FFF2-40B4-BE49-F238E27FC236}">
                <a16:creationId xmlns:a16="http://schemas.microsoft.com/office/drawing/2014/main" id="{D915A4F7-6C4C-EEDC-0272-16F3DEF8E0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9986498">
            <a:off x="5401385" y="3861932"/>
            <a:ext cx="1209267" cy="1315702"/>
          </a:xfrm>
          <a:prstGeom prst="rect">
            <a:avLst/>
          </a:prstGeom>
        </p:spPr>
      </p:pic>
      <p:pic>
        <p:nvPicPr>
          <p:cNvPr id="23" name="Picture 22" descr="A red white and blue circles&#10;&#10;AI-generated content may be incorrect.">
            <a:extLst>
              <a:ext uri="{FF2B5EF4-FFF2-40B4-BE49-F238E27FC236}">
                <a16:creationId xmlns:a16="http://schemas.microsoft.com/office/drawing/2014/main" id="{3BD9E278-9657-30E1-829C-FE4FAE58A42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385757">
            <a:off x="4677578" y="5343674"/>
            <a:ext cx="943602" cy="1139395"/>
          </a:xfrm>
          <a:prstGeom prst="rect">
            <a:avLst/>
          </a:prstGeom>
        </p:spPr>
      </p:pic>
      <p:grpSp>
        <p:nvGrpSpPr>
          <p:cNvPr id="30" name="Group 29">
            <a:extLst>
              <a:ext uri="{FF2B5EF4-FFF2-40B4-BE49-F238E27FC236}">
                <a16:creationId xmlns:a16="http://schemas.microsoft.com/office/drawing/2014/main" id="{51048FBC-E809-AD12-BC85-118B1BB372F8}"/>
              </a:ext>
            </a:extLst>
          </p:cNvPr>
          <p:cNvGrpSpPr/>
          <p:nvPr/>
        </p:nvGrpSpPr>
        <p:grpSpPr>
          <a:xfrm>
            <a:off x="2015630" y="3842936"/>
            <a:ext cx="744796" cy="1069130"/>
            <a:chOff x="1995199" y="3866194"/>
            <a:chExt cx="794505" cy="1140485"/>
          </a:xfrm>
        </p:grpSpPr>
        <p:pic>
          <p:nvPicPr>
            <p:cNvPr id="16" name="Picture 15" descr="A red and yellow logo&#10;&#10;AI-generated content may be incorrect.">
              <a:extLst>
                <a:ext uri="{FF2B5EF4-FFF2-40B4-BE49-F238E27FC236}">
                  <a16:creationId xmlns:a16="http://schemas.microsoft.com/office/drawing/2014/main" id="{1B754481-A770-0C52-3E98-50CEF9FFD7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21275">
              <a:off x="1995199" y="4128537"/>
              <a:ext cx="727719" cy="878142"/>
            </a:xfrm>
            <a:prstGeom prst="rect">
              <a:avLst/>
            </a:prstGeom>
          </p:spPr>
        </p:pic>
        <p:pic>
          <p:nvPicPr>
            <p:cNvPr id="25" name="Picture 24" descr="A white circle with a black border&#10;&#10;AI-generated content may be incorrect.">
              <a:extLst>
                <a:ext uri="{FF2B5EF4-FFF2-40B4-BE49-F238E27FC236}">
                  <a16:creationId xmlns:a16="http://schemas.microsoft.com/office/drawing/2014/main" id="{A5989232-A1E5-EA38-8340-AB7EF44E2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431918">
              <a:off x="2452584" y="3931886"/>
              <a:ext cx="402811" cy="271428"/>
            </a:xfrm>
            <a:prstGeom prst="rect">
              <a:avLst/>
            </a:prstGeom>
          </p:spPr>
        </p:pic>
      </p:grpSp>
      <p:grpSp>
        <p:nvGrpSpPr>
          <p:cNvPr id="29" name="Group 28">
            <a:extLst>
              <a:ext uri="{FF2B5EF4-FFF2-40B4-BE49-F238E27FC236}">
                <a16:creationId xmlns:a16="http://schemas.microsoft.com/office/drawing/2014/main" id="{EAEA682B-4439-C7D2-AAD5-841AD93EF6AB}"/>
              </a:ext>
            </a:extLst>
          </p:cNvPr>
          <p:cNvGrpSpPr/>
          <p:nvPr/>
        </p:nvGrpSpPr>
        <p:grpSpPr>
          <a:xfrm rot="10800000">
            <a:off x="2551377" y="5250795"/>
            <a:ext cx="975645" cy="1335218"/>
            <a:chOff x="5321982" y="4032137"/>
            <a:chExt cx="1040761" cy="1424333"/>
          </a:xfrm>
        </p:grpSpPr>
        <p:pic>
          <p:nvPicPr>
            <p:cNvPr id="11" name="Picture 10" descr="A red circle with black objects in it&#10;&#10;AI-generated content may be incorrect.">
              <a:extLst>
                <a:ext uri="{FF2B5EF4-FFF2-40B4-BE49-F238E27FC236}">
                  <a16:creationId xmlns:a16="http://schemas.microsoft.com/office/drawing/2014/main" id="{EB181DD6-6C00-96C6-A550-5377AA9188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6000486" y="4287921"/>
              <a:ext cx="327735" cy="327735"/>
            </a:xfrm>
            <a:prstGeom prst="rect">
              <a:avLst/>
            </a:prstGeom>
          </p:spPr>
        </p:pic>
        <p:pic>
          <p:nvPicPr>
            <p:cNvPr id="18" name="Picture 17" descr="A grey and red molecule&#10;&#10;AI-generated content may be incorrect.">
              <a:extLst>
                <a:ext uri="{FF2B5EF4-FFF2-40B4-BE49-F238E27FC236}">
                  <a16:creationId xmlns:a16="http://schemas.microsoft.com/office/drawing/2014/main" id="{740BDA32-4CFF-76BE-AA72-BFA4429BA9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5321982" y="4403513"/>
              <a:ext cx="1040761" cy="1052957"/>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70B0244B-7573-63AC-637A-D9B77307B7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021275">
              <a:off x="5939276" y="4097829"/>
              <a:ext cx="402811" cy="271428"/>
            </a:xfrm>
            <a:prstGeom prst="rect">
              <a:avLst/>
            </a:prstGeom>
          </p:spPr>
        </p:pic>
      </p:grpSp>
      <p:sp>
        <p:nvSpPr>
          <p:cNvPr id="31" name="TextBox 30">
            <a:extLst>
              <a:ext uri="{FF2B5EF4-FFF2-40B4-BE49-F238E27FC236}">
                <a16:creationId xmlns:a16="http://schemas.microsoft.com/office/drawing/2014/main" id="{981D8923-8057-BE92-ED6C-42E1F3460BC9}"/>
              </a:ext>
            </a:extLst>
          </p:cNvPr>
          <p:cNvSpPr txBox="1"/>
          <p:nvPr/>
        </p:nvSpPr>
        <p:spPr>
          <a:xfrm>
            <a:off x="2647249" y="4142026"/>
            <a:ext cx="433132" cy="400110"/>
          </a:xfrm>
          <a:prstGeom prst="rect">
            <a:avLst/>
          </a:prstGeom>
          <a:noFill/>
        </p:spPr>
        <p:txBody>
          <a:bodyPr wrap="none" rtlCol="0">
            <a:spAutoFit/>
          </a:bodyPr>
          <a:lstStyle/>
          <a:p>
            <a:r>
              <a:rPr lang="en-US" sz="2000" b="1"/>
              <a:t>3x</a:t>
            </a:r>
          </a:p>
        </p:txBody>
      </p:sp>
      <p:sp>
        <p:nvSpPr>
          <p:cNvPr id="32" name="TextBox 31">
            <a:extLst>
              <a:ext uri="{FF2B5EF4-FFF2-40B4-BE49-F238E27FC236}">
                <a16:creationId xmlns:a16="http://schemas.microsoft.com/office/drawing/2014/main" id="{1F34AEA8-2974-B152-CB87-63CB565AE86C}"/>
              </a:ext>
            </a:extLst>
          </p:cNvPr>
          <p:cNvSpPr txBox="1"/>
          <p:nvPr/>
        </p:nvSpPr>
        <p:spPr>
          <a:xfrm>
            <a:off x="3355275" y="5816403"/>
            <a:ext cx="433132" cy="400110"/>
          </a:xfrm>
          <a:prstGeom prst="rect">
            <a:avLst/>
          </a:prstGeom>
          <a:noFill/>
        </p:spPr>
        <p:txBody>
          <a:bodyPr wrap="none" rtlCol="0">
            <a:spAutoFit/>
          </a:bodyPr>
          <a:lstStyle/>
          <a:p>
            <a:r>
              <a:rPr lang="en-US" sz="2000" b="1"/>
              <a:t>3x</a:t>
            </a:r>
          </a:p>
        </p:txBody>
      </p:sp>
    </p:spTree>
    <p:extLst>
      <p:ext uri="{BB962C8B-B14F-4D97-AF65-F5344CB8AC3E}">
        <p14:creationId xmlns:p14="http://schemas.microsoft.com/office/powerpoint/2010/main" val="603460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F8AC1-DD35-C1F4-1075-72833D2DFB9E}"/>
            </a:ext>
          </a:extLst>
        </p:cNvPr>
        <p:cNvGrpSpPr/>
        <p:nvPr/>
      </p:nvGrpSpPr>
      <p:grpSpPr>
        <a:xfrm>
          <a:off x="0" y="0"/>
          <a:ext cx="0" cy="0"/>
          <a:chOff x="0" y="0"/>
          <a:chExt cx="0" cy="0"/>
        </a:xfrm>
      </p:grpSpPr>
      <p:pic>
        <p:nvPicPr>
          <p:cNvPr id="4" name="Picture 3" descr="A grey circle with a black background&#10;&#10;AI-generated content may be incorrect.">
            <a:extLst>
              <a:ext uri="{FF2B5EF4-FFF2-40B4-BE49-F238E27FC236}">
                <a16:creationId xmlns:a16="http://schemas.microsoft.com/office/drawing/2014/main" id="{8010860E-2687-96A9-4598-00D2BE2F6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55861">
            <a:off x="8308268" y="5612112"/>
            <a:ext cx="289057" cy="329390"/>
          </a:xfrm>
          <a:prstGeom prst="rect">
            <a:avLst/>
          </a:prstGeom>
        </p:spPr>
      </p:pic>
      <p:sp>
        <p:nvSpPr>
          <p:cNvPr id="2" name="Slide Number Placeholder 1">
            <a:extLst>
              <a:ext uri="{FF2B5EF4-FFF2-40B4-BE49-F238E27FC236}">
                <a16:creationId xmlns:a16="http://schemas.microsoft.com/office/drawing/2014/main" id="{73C66088-A6E9-72DF-97D8-FEF7207E6626}"/>
              </a:ext>
            </a:extLst>
          </p:cNvPr>
          <p:cNvSpPr>
            <a:spLocks noGrp="1"/>
          </p:cNvSpPr>
          <p:nvPr>
            <p:ph type="sldNum" sz="quarter" idx="4"/>
          </p:nvPr>
        </p:nvSpPr>
        <p:spPr/>
        <p:txBody>
          <a:bodyPr/>
          <a:lstStyle/>
          <a:p>
            <a:fld id="{24F349F3-CB17-4C05-B28E-3C9067437B1B}" type="slidenum">
              <a:rPr lang="en-US" smtClean="0"/>
              <a:pPr/>
              <a:t>15</a:t>
            </a:fld>
            <a:endParaRPr lang="en-US"/>
          </a:p>
        </p:txBody>
      </p:sp>
      <p:sp>
        <p:nvSpPr>
          <p:cNvPr id="6" name="Text Placeholder 5">
            <a:extLst>
              <a:ext uri="{FF2B5EF4-FFF2-40B4-BE49-F238E27FC236}">
                <a16:creationId xmlns:a16="http://schemas.microsoft.com/office/drawing/2014/main" id="{F6710B84-44F7-3629-5B03-5C6D041C6CF0}"/>
              </a:ext>
            </a:extLst>
          </p:cNvPr>
          <p:cNvSpPr>
            <a:spLocks noGrp="1"/>
          </p:cNvSpPr>
          <p:nvPr>
            <p:ph type="body" sz="quarter" idx="13"/>
          </p:nvPr>
        </p:nvSpPr>
        <p:spPr>
          <a:xfrm>
            <a:off x="1953447" y="1589901"/>
            <a:ext cx="4596210" cy="3388574"/>
          </a:xfrm>
        </p:spPr>
        <p:txBody>
          <a:bodyPr/>
          <a:lstStyle/>
          <a:p>
            <a:pPr>
              <a:lnSpc>
                <a:spcPct val="110000"/>
              </a:lnSpc>
              <a:spcBef>
                <a:spcPts val="1800"/>
              </a:spcBef>
            </a:pPr>
            <a:r>
              <a:rPr lang="en-US" sz="2000" b="1">
                <a:solidFill>
                  <a:srgbClr val="1CA64A"/>
                </a:solidFill>
              </a:rPr>
              <a:t>What do these four nucleotide structures have in common?</a:t>
            </a:r>
          </a:p>
          <a:p>
            <a:pPr>
              <a:lnSpc>
                <a:spcPct val="110000"/>
              </a:lnSpc>
              <a:spcBef>
                <a:spcPts val="1800"/>
              </a:spcBef>
            </a:pPr>
            <a:r>
              <a:rPr lang="en-US" sz="2000" b="1">
                <a:solidFill>
                  <a:srgbClr val="1CA64A"/>
                </a:solidFill>
              </a:rPr>
              <a:t>How are they different?</a:t>
            </a:r>
          </a:p>
          <a:p>
            <a:pPr>
              <a:lnSpc>
                <a:spcPct val="110000"/>
              </a:lnSpc>
              <a:spcBef>
                <a:spcPts val="1800"/>
              </a:spcBef>
            </a:pPr>
            <a:r>
              <a:rPr lang="en-US" sz="2000" b="1"/>
              <a:t>Record your observations and questions in your lab notebook.</a:t>
            </a:r>
          </a:p>
          <a:p>
            <a:endParaRPr lang="en-US"/>
          </a:p>
        </p:txBody>
      </p:sp>
      <p:sp>
        <p:nvSpPr>
          <p:cNvPr id="3" name="Text Placeholder 4">
            <a:extLst>
              <a:ext uri="{FF2B5EF4-FFF2-40B4-BE49-F238E27FC236}">
                <a16:creationId xmlns:a16="http://schemas.microsoft.com/office/drawing/2014/main" id="{20384F88-BA35-F9B0-923B-9DB606EA8D47}"/>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Nucleotide Monomers</a:t>
            </a:r>
          </a:p>
        </p:txBody>
      </p:sp>
      <p:pic>
        <p:nvPicPr>
          <p:cNvPr id="12" name="Picture 11">
            <a:extLst>
              <a:ext uri="{FF2B5EF4-FFF2-40B4-BE49-F238E27FC236}">
                <a16:creationId xmlns:a16="http://schemas.microsoft.com/office/drawing/2014/main" id="{748955FC-55BC-6593-6516-253810EDA993}"/>
              </a:ext>
            </a:extLst>
          </p:cNvPr>
          <p:cNvPicPr>
            <a:picLocks noChangeAspect="1"/>
          </p:cNvPicPr>
          <p:nvPr/>
        </p:nvPicPr>
        <p:blipFill>
          <a:blip r:embed="rId4"/>
          <a:srcRect l="56426"/>
          <a:stretch>
            <a:fillRect/>
          </a:stretch>
        </p:blipFill>
        <p:spPr>
          <a:xfrm rot="16200000">
            <a:off x="2835116" y="3594640"/>
            <a:ext cx="2381694" cy="4145026"/>
          </a:xfrm>
          <a:prstGeom prst="rect">
            <a:avLst/>
          </a:prstGeom>
        </p:spPr>
      </p:pic>
      <p:sp>
        <p:nvSpPr>
          <p:cNvPr id="29" name="TextBox 2">
            <a:extLst>
              <a:ext uri="{FF2B5EF4-FFF2-40B4-BE49-F238E27FC236}">
                <a16:creationId xmlns:a16="http://schemas.microsoft.com/office/drawing/2014/main" id="{0F6E2FE2-7E51-D631-4259-2F71C74ED2D5}"/>
              </a:ext>
            </a:extLst>
          </p:cNvPr>
          <p:cNvSpPr txBox="1"/>
          <p:nvPr/>
        </p:nvSpPr>
        <p:spPr>
          <a:xfrm>
            <a:off x="2752563" y="4720721"/>
            <a:ext cx="2855999"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I Notice            I wonder</a:t>
            </a:r>
          </a:p>
        </p:txBody>
      </p:sp>
      <p:cxnSp>
        <p:nvCxnSpPr>
          <p:cNvPr id="51" name="Straight Connector 50">
            <a:extLst>
              <a:ext uri="{FF2B5EF4-FFF2-40B4-BE49-F238E27FC236}">
                <a16:creationId xmlns:a16="http://schemas.microsoft.com/office/drawing/2014/main" id="{57CE319C-DEE0-8949-0BCC-CD73039C1501}"/>
              </a:ext>
            </a:extLst>
          </p:cNvPr>
          <p:cNvCxnSpPr>
            <a:cxnSpLocks/>
            <a:endCxn id="12" idx="1"/>
          </p:cNvCxnSpPr>
          <p:nvPr/>
        </p:nvCxnSpPr>
        <p:spPr>
          <a:xfrm>
            <a:off x="4025963" y="4648936"/>
            <a:ext cx="0" cy="220906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6C0DF73-E692-C18B-D76D-A26F2A7AE5D1}"/>
              </a:ext>
            </a:extLst>
          </p:cNvPr>
          <p:cNvCxnSpPr>
            <a:cxnSpLocks/>
          </p:cNvCxnSpPr>
          <p:nvPr/>
        </p:nvCxnSpPr>
        <p:spPr>
          <a:xfrm>
            <a:off x="2663079" y="5173996"/>
            <a:ext cx="28199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85C855F5-B819-31D7-D88E-BACF5B6AE5D9}"/>
              </a:ext>
            </a:extLst>
          </p:cNvPr>
          <p:cNvGrpSpPr/>
          <p:nvPr/>
        </p:nvGrpSpPr>
        <p:grpSpPr>
          <a:xfrm>
            <a:off x="6956939" y="1678391"/>
            <a:ext cx="1966973" cy="2003309"/>
            <a:chOff x="5813871" y="1058313"/>
            <a:chExt cx="2357074" cy="2400616"/>
          </a:xfrm>
        </p:grpSpPr>
        <p:pic>
          <p:nvPicPr>
            <p:cNvPr id="42" name="Picture 41" descr="A red circle with black objects in it&#10;&#10;AI-generated content may be incorrect.">
              <a:extLst>
                <a:ext uri="{FF2B5EF4-FFF2-40B4-BE49-F238E27FC236}">
                  <a16:creationId xmlns:a16="http://schemas.microsoft.com/office/drawing/2014/main" id="{FE70D664-C163-63B7-C3D2-077A3A2B74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821275">
              <a:off x="6323064" y="2875412"/>
              <a:ext cx="327735" cy="327735"/>
            </a:xfrm>
            <a:prstGeom prst="rect">
              <a:avLst/>
            </a:prstGeom>
          </p:spPr>
        </p:pic>
        <p:pic>
          <p:nvPicPr>
            <p:cNvPr id="43" name="Picture 42" descr="A grey and red molecule&#10;&#10;AI-generated content may be incorrect.">
              <a:extLst>
                <a:ext uri="{FF2B5EF4-FFF2-40B4-BE49-F238E27FC236}">
                  <a16:creationId xmlns:a16="http://schemas.microsoft.com/office/drawing/2014/main" id="{A9EDFBD1-C364-7FA6-8875-A4EC6C4D8A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44" name="Picture 43" descr="A red and yellow logo&#10;&#10;AI-generated content may be incorrect.">
              <a:extLst>
                <a:ext uri="{FF2B5EF4-FFF2-40B4-BE49-F238E27FC236}">
                  <a16:creationId xmlns:a16="http://schemas.microsoft.com/office/drawing/2014/main" id="{A35496C9-44B9-DAA7-2FD3-9EE7F51BAA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45" name="Picture 44" descr="A blue red white and grey circles&#10;&#10;AI-generated content may be incorrect.">
              <a:extLst>
                <a:ext uri="{FF2B5EF4-FFF2-40B4-BE49-F238E27FC236}">
                  <a16:creationId xmlns:a16="http://schemas.microsoft.com/office/drawing/2014/main" id="{92276079-DD8A-18E4-2D15-39B7CB0D56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46" name="Picture 45" descr="A white circle with a black border&#10;&#10;AI-generated content may be incorrect.">
              <a:extLst>
                <a:ext uri="{FF2B5EF4-FFF2-40B4-BE49-F238E27FC236}">
                  <a16:creationId xmlns:a16="http://schemas.microsoft.com/office/drawing/2014/main" id="{9F6E24DF-59EF-6DDB-0BDF-4ACBB13592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pic>
          <p:nvPicPr>
            <p:cNvPr id="47" name="Picture 46" descr="A white circle with a black border&#10;&#10;AI-generated content may be incorrect.">
              <a:extLst>
                <a:ext uri="{FF2B5EF4-FFF2-40B4-BE49-F238E27FC236}">
                  <a16:creationId xmlns:a16="http://schemas.microsoft.com/office/drawing/2014/main" id="{F2D31716-9435-89C9-4B84-70B241D096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821275">
              <a:off x="6309199" y="3121810"/>
              <a:ext cx="402811" cy="271428"/>
            </a:xfrm>
            <a:prstGeom prst="rect">
              <a:avLst/>
            </a:prstGeom>
          </p:spPr>
        </p:pic>
      </p:grpSp>
      <p:grpSp>
        <p:nvGrpSpPr>
          <p:cNvPr id="48" name="Group 47">
            <a:extLst>
              <a:ext uri="{FF2B5EF4-FFF2-40B4-BE49-F238E27FC236}">
                <a16:creationId xmlns:a16="http://schemas.microsoft.com/office/drawing/2014/main" id="{D6B5603C-D99C-F809-C0B6-0DF5148B2FBE}"/>
              </a:ext>
            </a:extLst>
          </p:cNvPr>
          <p:cNvGrpSpPr/>
          <p:nvPr/>
        </p:nvGrpSpPr>
        <p:grpSpPr>
          <a:xfrm>
            <a:off x="7074785" y="4009176"/>
            <a:ext cx="1975249" cy="1979969"/>
            <a:chOff x="6677571" y="3826971"/>
            <a:chExt cx="2366991" cy="2372647"/>
          </a:xfrm>
        </p:grpSpPr>
        <p:pic>
          <p:nvPicPr>
            <p:cNvPr id="49" name="Picture 48" descr="A red circle with black objects in it&#10;&#10;AI-generated content may be incorrect.">
              <a:extLst>
                <a:ext uri="{FF2B5EF4-FFF2-40B4-BE49-F238E27FC236}">
                  <a16:creationId xmlns:a16="http://schemas.microsoft.com/office/drawing/2014/main" id="{6CA18FC6-1AF1-E2DA-EF0E-57C3357A7B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50" name="Picture 49" descr="A grey and red molecule&#10;&#10;AI-generated content may be incorrect.">
              <a:extLst>
                <a:ext uri="{FF2B5EF4-FFF2-40B4-BE49-F238E27FC236}">
                  <a16:creationId xmlns:a16="http://schemas.microsoft.com/office/drawing/2014/main" id="{EED1D271-5A95-E937-7928-F582E0938B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53" name="Picture 52" descr="A red and yellow logo&#10;&#10;AI-generated content may be incorrect.">
              <a:extLst>
                <a:ext uri="{FF2B5EF4-FFF2-40B4-BE49-F238E27FC236}">
                  <a16:creationId xmlns:a16="http://schemas.microsoft.com/office/drawing/2014/main" id="{972F344F-E7EC-1CD7-59EA-2E367D6841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54" name="Picture 53" descr="A red white and blue circles&#10;&#10;AI-generated content may be incorrect.">
              <a:extLst>
                <a:ext uri="{FF2B5EF4-FFF2-40B4-BE49-F238E27FC236}">
                  <a16:creationId xmlns:a16="http://schemas.microsoft.com/office/drawing/2014/main" id="{4558A90D-2EBE-C67D-76A3-6451ACD48B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55" name="Picture 54" descr="A white circle with a black border&#10;&#10;AI-generated content may be incorrect.">
              <a:extLst>
                <a:ext uri="{FF2B5EF4-FFF2-40B4-BE49-F238E27FC236}">
                  <a16:creationId xmlns:a16="http://schemas.microsoft.com/office/drawing/2014/main" id="{6A0EAFE1-278D-7181-C3E8-ADBA7E2A18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pic>
          <p:nvPicPr>
            <p:cNvPr id="56" name="Picture 55" descr="A white circle with a black border&#10;&#10;AI-generated content may be incorrect.">
              <a:extLst>
                <a:ext uri="{FF2B5EF4-FFF2-40B4-BE49-F238E27FC236}">
                  <a16:creationId xmlns:a16="http://schemas.microsoft.com/office/drawing/2014/main" id="{54815176-A430-4162-8EC0-5F491189C5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431918">
              <a:off x="7147533" y="3892663"/>
              <a:ext cx="402811" cy="271428"/>
            </a:xfrm>
            <a:prstGeom prst="rect">
              <a:avLst/>
            </a:prstGeom>
          </p:spPr>
        </p:pic>
      </p:grpSp>
      <p:grpSp>
        <p:nvGrpSpPr>
          <p:cNvPr id="57" name="Group 56">
            <a:extLst>
              <a:ext uri="{FF2B5EF4-FFF2-40B4-BE49-F238E27FC236}">
                <a16:creationId xmlns:a16="http://schemas.microsoft.com/office/drawing/2014/main" id="{FBAE0EF8-3BD1-AF1F-BE74-B4E146D4EA62}"/>
              </a:ext>
            </a:extLst>
          </p:cNvPr>
          <p:cNvGrpSpPr/>
          <p:nvPr/>
        </p:nvGrpSpPr>
        <p:grpSpPr>
          <a:xfrm rot="10800000">
            <a:off x="9287466" y="1716288"/>
            <a:ext cx="2268692" cy="2003559"/>
            <a:chOff x="9496994" y="1649279"/>
            <a:chExt cx="2718630" cy="2400915"/>
          </a:xfrm>
        </p:grpSpPr>
        <p:pic>
          <p:nvPicPr>
            <p:cNvPr id="58" name="Picture 57" descr="A red circle with black objects in it&#10;&#10;AI-generated content may be incorrect.">
              <a:extLst>
                <a:ext uri="{FF2B5EF4-FFF2-40B4-BE49-F238E27FC236}">
                  <a16:creationId xmlns:a16="http://schemas.microsoft.com/office/drawing/2014/main" id="{6F202EF4-EB3D-486F-139C-939A9D27DE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85" name="Picture 84" descr="A grey and red molecule&#10;&#10;AI-generated content may be incorrect.">
              <a:extLst>
                <a:ext uri="{FF2B5EF4-FFF2-40B4-BE49-F238E27FC236}">
                  <a16:creationId xmlns:a16="http://schemas.microsoft.com/office/drawing/2014/main" id="{95C41174-9A25-5D69-79D3-333876621B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86" name="Picture 85" descr="A red and yellow logo&#10;&#10;AI-generated content may be incorrect.">
              <a:extLst>
                <a:ext uri="{FF2B5EF4-FFF2-40B4-BE49-F238E27FC236}">
                  <a16:creationId xmlns:a16="http://schemas.microsoft.com/office/drawing/2014/main" id="{4056094B-C742-FAB3-A1A2-117FA486ED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87" name="Picture 86" descr="A blue red white and grey circles&#10;&#10;AI-generated content may be incorrect.">
              <a:extLst>
                <a:ext uri="{FF2B5EF4-FFF2-40B4-BE49-F238E27FC236}">
                  <a16:creationId xmlns:a16="http://schemas.microsoft.com/office/drawing/2014/main" id="{63031A02-68EE-9EFD-9637-C72FBA68C93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88" name="Picture 87" descr="A white circle with a black border&#10;&#10;AI-generated content may be incorrect.">
              <a:extLst>
                <a:ext uri="{FF2B5EF4-FFF2-40B4-BE49-F238E27FC236}">
                  <a16:creationId xmlns:a16="http://schemas.microsoft.com/office/drawing/2014/main" id="{9BDE7519-9F5A-0571-4022-892EBC76F6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89" name="Picture 88" descr="A white circle with a black border&#10;&#10;AI-generated content may be incorrect.">
              <a:extLst>
                <a:ext uri="{FF2B5EF4-FFF2-40B4-BE49-F238E27FC236}">
                  <a16:creationId xmlns:a16="http://schemas.microsoft.com/office/drawing/2014/main" id="{CF55370F-5DBC-A65B-2C7A-32AE23B84E1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grpSp>
        <p:nvGrpSpPr>
          <p:cNvPr id="90" name="Group 89">
            <a:extLst>
              <a:ext uri="{FF2B5EF4-FFF2-40B4-BE49-F238E27FC236}">
                <a16:creationId xmlns:a16="http://schemas.microsoft.com/office/drawing/2014/main" id="{A1AFCE12-317A-2537-8897-B4E592F9A3A0}"/>
              </a:ext>
            </a:extLst>
          </p:cNvPr>
          <p:cNvGrpSpPr/>
          <p:nvPr/>
        </p:nvGrpSpPr>
        <p:grpSpPr>
          <a:xfrm rot="10800000">
            <a:off x="9244622" y="4043773"/>
            <a:ext cx="2200507" cy="1989282"/>
            <a:chOff x="8888768" y="3268010"/>
            <a:chExt cx="2636923" cy="2383807"/>
          </a:xfrm>
        </p:grpSpPr>
        <p:pic>
          <p:nvPicPr>
            <p:cNvPr id="91" name="Picture 90" descr="A red circle with black objects in it&#10;&#10;AI-generated content may be incorrect.">
              <a:extLst>
                <a:ext uri="{FF2B5EF4-FFF2-40B4-BE49-F238E27FC236}">
                  <a16:creationId xmlns:a16="http://schemas.microsoft.com/office/drawing/2014/main" id="{7D64459A-AE7A-3943-9A35-B33EF7F5F5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92" name="Picture 91" descr="A grey and red molecule&#10;&#10;AI-generated content may be incorrect.">
              <a:extLst>
                <a:ext uri="{FF2B5EF4-FFF2-40B4-BE49-F238E27FC236}">
                  <a16:creationId xmlns:a16="http://schemas.microsoft.com/office/drawing/2014/main" id="{0BD98173-7085-7125-A105-DA14138F3E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93" name="Picture 92" descr="A red and yellow logo&#10;&#10;AI-generated content may be incorrect.">
              <a:extLst>
                <a:ext uri="{FF2B5EF4-FFF2-40B4-BE49-F238E27FC236}">
                  <a16:creationId xmlns:a16="http://schemas.microsoft.com/office/drawing/2014/main" id="{F75D7FDD-9F79-144F-4320-FC3FA981F9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94" name="Picture 93" descr="A blue and white circles&#10;&#10;AI-generated content may be incorrect.">
              <a:extLst>
                <a:ext uri="{FF2B5EF4-FFF2-40B4-BE49-F238E27FC236}">
                  <a16:creationId xmlns:a16="http://schemas.microsoft.com/office/drawing/2014/main" id="{D28A8801-6635-3E61-7039-DF61248798E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95" name="Picture 94" descr="A white circle with a black border&#10;&#10;AI-generated content may be incorrect.">
              <a:extLst>
                <a:ext uri="{FF2B5EF4-FFF2-40B4-BE49-F238E27FC236}">
                  <a16:creationId xmlns:a16="http://schemas.microsoft.com/office/drawing/2014/main" id="{C8C1B8E5-4A75-FCA3-7CFE-0EB0E14B2C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96" name="Picture 95" descr="A white circle with a black border&#10;&#10;AI-generated content may be incorrect.">
              <a:extLst>
                <a:ext uri="{FF2B5EF4-FFF2-40B4-BE49-F238E27FC236}">
                  <a16:creationId xmlns:a16="http://schemas.microsoft.com/office/drawing/2014/main" id="{F5E3BD75-D3FF-0212-3C3E-1CDF1F410BC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spTree>
    <p:extLst>
      <p:ext uri="{BB962C8B-B14F-4D97-AF65-F5344CB8AC3E}">
        <p14:creationId xmlns:p14="http://schemas.microsoft.com/office/powerpoint/2010/main" val="908435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1A32A-FB52-9BB5-76A0-B328262C9270}"/>
            </a:ext>
          </a:extLst>
        </p:cNvPr>
        <p:cNvGrpSpPr/>
        <p:nvPr/>
      </p:nvGrpSpPr>
      <p:grpSpPr>
        <a:xfrm>
          <a:off x="0" y="0"/>
          <a:ext cx="0" cy="0"/>
          <a:chOff x="0" y="0"/>
          <a:chExt cx="0" cy="0"/>
        </a:xfrm>
      </p:grpSpPr>
      <p:pic>
        <p:nvPicPr>
          <p:cNvPr id="11" name="Picture 10" descr="A grey circle with a black background&#10;&#10;AI-generated content may be incorrect.">
            <a:extLst>
              <a:ext uri="{FF2B5EF4-FFF2-40B4-BE49-F238E27FC236}">
                <a16:creationId xmlns:a16="http://schemas.microsoft.com/office/drawing/2014/main" id="{FFC8C6B4-B696-9E6C-33A4-9F3993A70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55861">
            <a:off x="8308268" y="5612112"/>
            <a:ext cx="289057" cy="329390"/>
          </a:xfrm>
          <a:prstGeom prst="rect">
            <a:avLst/>
          </a:prstGeom>
        </p:spPr>
      </p:pic>
      <p:sp>
        <p:nvSpPr>
          <p:cNvPr id="2" name="Slide Number Placeholder 1">
            <a:extLst>
              <a:ext uri="{FF2B5EF4-FFF2-40B4-BE49-F238E27FC236}">
                <a16:creationId xmlns:a16="http://schemas.microsoft.com/office/drawing/2014/main" id="{5880C849-83A0-14B9-1AE4-81D03D15F10E}"/>
              </a:ext>
            </a:extLst>
          </p:cNvPr>
          <p:cNvSpPr>
            <a:spLocks noGrp="1"/>
          </p:cNvSpPr>
          <p:nvPr>
            <p:ph type="sldNum" sz="quarter" idx="4"/>
          </p:nvPr>
        </p:nvSpPr>
        <p:spPr/>
        <p:txBody>
          <a:bodyPr/>
          <a:lstStyle/>
          <a:p>
            <a:fld id="{24F349F3-CB17-4C05-B28E-3C9067437B1B}" type="slidenum">
              <a:rPr lang="en-US" smtClean="0"/>
              <a:pPr/>
              <a:t>16</a:t>
            </a:fld>
            <a:endParaRPr lang="en-US"/>
          </a:p>
        </p:txBody>
      </p:sp>
      <p:sp>
        <p:nvSpPr>
          <p:cNvPr id="92" name="Text Placeholder 5">
            <a:extLst>
              <a:ext uri="{FF2B5EF4-FFF2-40B4-BE49-F238E27FC236}">
                <a16:creationId xmlns:a16="http://schemas.microsoft.com/office/drawing/2014/main" id="{ED3F35DB-CFFD-696F-3967-26CA4D712774}"/>
              </a:ext>
            </a:extLst>
          </p:cNvPr>
          <p:cNvSpPr txBox="1">
            <a:spLocks/>
          </p:cNvSpPr>
          <p:nvPr/>
        </p:nvSpPr>
        <p:spPr>
          <a:xfrm>
            <a:off x="1953445" y="1707522"/>
            <a:ext cx="4320899"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All four nucleotides have an </a:t>
            </a:r>
            <a:r>
              <a:rPr lang="en-US" sz="2000" b="1">
                <a:solidFill>
                  <a:srgbClr val="D200B9"/>
                </a:solidFill>
              </a:rPr>
              <a:t>identical backbone</a:t>
            </a:r>
            <a:r>
              <a:rPr lang="en-US" sz="2000"/>
              <a:t>, composed of a phosphate group and a deoxyribose sugar.</a:t>
            </a:r>
          </a:p>
          <a:p>
            <a:pPr>
              <a:lnSpc>
                <a:spcPct val="110000"/>
              </a:lnSpc>
              <a:spcBef>
                <a:spcPts val="1800"/>
              </a:spcBef>
            </a:pPr>
            <a:r>
              <a:rPr lang="en-US" sz="2000"/>
              <a:t>But each has a </a:t>
            </a:r>
            <a:r>
              <a:rPr lang="en-US" sz="2000" b="1">
                <a:solidFill>
                  <a:srgbClr val="D200B9"/>
                </a:solidFill>
              </a:rPr>
              <a:t>unique nitrogenous base</a:t>
            </a:r>
            <a:r>
              <a:rPr lang="en-US" sz="2000"/>
              <a:t>, giving each a unique name and single-letter abbreviation:</a:t>
            </a:r>
          </a:p>
          <a:p>
            <a:pPr marL="339725" indent="-225425">
              <a:lnSpc>
                <a:spcPct val="110000"/>
              </a:lnSpc>
              <a:spcBef>
                <a:spcPts val="1800"/>
              </a:spcBef>
              <a:buFont typeface="Arial" panose="020B0604020202020204" pitchFamily="34" charset="0"/>
              <a:buChar char="•"/>
            </a:pPr>
            <a:r>
              <a:rPr lang="en-US" sz="2000">
                <a:solidFill>
                  <a:srgbClr val="C00000"/>
                </a:solidFill>
              </a:rPr>
              <a:t>Adenine Nucleotide (A)</a:t>
            </a:r>
          </a:p>
          <a:p>
            <a:pPr marL="339725" indent="-225425">
              <a:lnSpc>
                <a:spcPct val="110000"/>
              </a:lnSpc>
              <a:spcBef>
                <a:spcPts val="600"/>
              </a:spcBef>
              <a:buFont typeface="Arial" panose="020B0604020202020204" pitchFamily="34" charset="0"/>
              <a:buChar char="•"/>
            </a:pPr>
            <a:r>
              <a:rPr lang="en-US" sz="2000">
                <a:solidFill>
                  <a:srgbClr val="CC9900"/>
                </a:solidFill>
              </a:rPr>
              <a:t>Thymine Nucleotide (T)</a:t>
            </a:r>
          </a:p>
          <a:p>
            <a:pPr marL="339725" indent="-225425">
              <a:lnSpc>
                <a:spcPct val="110000"/>
              </a:lnSpc>
              <a:spcBef>
                <a:spcPts val="600"/>
              </a:spcBef>
              <a:buFont typeface="Arial" panose="020B0604020202020204" pitchFamily="34" charset="0"/>
              <a:buChar char="•"/>
            </a:pPr>
            <a:r>
              <a:rPr lang="en-US" sz="2000">
                <a:solidFill>
                  <a:srgbClr val="168039"/>
                </a:solidFill>
              </a:rPr>
              <a:t>Guanine Nucleotide (G)</a:t>
            </a:r>
          </a:p>
          <a:p>
            <a:pPr marL="339725" indent="-225425">
              <a:lnSpc>
                <a:spcPct val="110000"/>
              </a:lnSpc>
              <a:spcBef>
                <a:spcPts val="600"/>
              </a:spcBef>
              <a:buFont typeface="Arial" panose="020B0604020202020204" pitchFamily="34" charset="0"/>
              <a:buChar char="•"/>
            </a:pPr>
            <a:r>
              <a:rPr lang="en-US" sz="2000">
                <a:solidFill>
                  <a:schemeClr val="tx2">
                    <a:lumMod val="50000"/>
                    <a:lumOff val="50000"/>
                  </a:schemeClr>
                </a:solidFill>
              </a:rPr>
              <a:t>Cytosine Nucleotide (C)</a:t>
            </a:r>
          </a:p>
          <a:p>
            <a:endParaRPr lang="en-US"/>
          </a:p>
        </p:txBody>
      </p:sp>
      <p:sp>
        <p:nvSpPr>
          <p:cNvPr id="93" name="Text Placeholder 4">
            <a:extLst>
              <a:ext uri="{FF2B5EF4-FFF2-40B4-BE49-F238E27FC236}">
                <a16:creationId xmlns:a16="http://schemas.microsoft.com/office/drawing/2014/main" id="{2AE5DD68-A1C4-D715-9706-E12DDC54BAFF}"/>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Nucleotide Monomers</a:t>
            </a:r>
          </a:p>
        </p:txBody>
      </p:sp>
      <p:grpSp>
        <p:nvGrpSpPr>
          <p:cNvPr id="3" name="Group 2">
            <a:extLst>
              <a:ext uri="{FF2B5EF4-FFF2-40B4-BE49-F238E27FC236}">
                <a16:creationId xmlns:a16="http://schemas.microsoft.com/office/drawing/2014/main" id="{3909D395-A21B-3769-28D0-859826F12889}"/>
              </a:ext>
            </a:extLst>
          </p:cNvPr>
          <p:cNvGrpSpPr/>
          <p:nvPr/>
        </p:nvGrpSpPr>
        <p:grpSpPr>
          <a:xfrm>
            <a:off x="6956939" y="1678391"/>
            <a:ext cx="1966973" cy="2003309"/>
            <a:chOff x="5813871" y="1058313"/>
            <a:chExt cx="2357074" cy="2400616"/>
          </a:xfrm>
        </p:grpSpPr>
        <p:pic>
          <p:nvPicPr>
            <p:cNvPr id="4" name="Picture 3" descr="A red circle with black objects in it&#10;&#10;AI-generated content may be incorrect.">
              <a:extLst>
                <a:ext uri="{FF2B5EF4-FFF2-40B4-BE49-F238E27FC236}">
                  <a16:creationId xmlns:a16="http://schemas.microsoft.com/office/drawing/2014/main" id="{A4FD0343-C649-56B4-C656-9CBCE887DA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6323064" y="2875412"/>
              <a:ext cx="327735" cy="327735"/>
            </a:xfrm>
            <a:prstGeom prst="rect">
              <a:avLst/>
            </a:prstGeom>
          </p:spPr>
        </p:pic>
        <p:pic>
          <p:nvPicPr>
            <p:cNvPr id="5" name="Picture 4" descr="A grey and red molecule&#10;&#10;AI-generated content may be incorrect.">
              <a:extLst>
                <a:ext uri="{FF2B5EF4-FFF2-40B4-BE49-F238E27FC236}">
                  <a16:creationId xmlns:a16="http://schemas.microsoft.com/office/drawing/2014/main" id="{3B9D2C6B-B1A0-B1B8-DC9F-32EBFDF006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6" name="Picture 5" descr="A red and yellow logo&#10;&#10;AI-generated content may be incorrect.">
              <a:extLst>
                <a:ext uri="{FF2B5EF4-FFF2-40B4-BE49-F238E27FC236}">
                  <a16:creationId xmlns:a16="http://schemas.microsoft.com/office/drawing/2014/main" id="{58FBEF3E-FD5C-3C82-C43E-E652210439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7" name="Picture 6" descr="A blue red white and grey circles&#10;&#10;AI-generated content may be incorrect.">
              <a:extLst>
                <a:ext uri="{FF2B5EF4-FFF2-40B4-BE49-F238E27FC236}">
                  <a16:creationId xmlns:a16="http://schemas.microsoft.com/office/drawing/2014/main" id="{84520E44-9422-D851-1499-8541EA5296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8" name="Picture 7" descr="A white circle with a black border&#10;&#10;AI-generated content may be incorrect.">
              <a:extLst>
                <a:ext uri="{FF2B5EF4-FFF2-40B4-BE49-F238E27FC236}">
                  <a16:creationId xmlns:a16="http://schemas.microsoft.com/office/drawing/2014/main" id="{8C834713-119F-A69F-9687-3656EB2930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D99AE738-D122-B331-0FB9-FF05F5929B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6309199" y="3121810"/>
              <a:ext cx="402811" cy="271428"/>
            </a:xfrm>
            <a:prstGeom prst="rect">
              <a:avLst/>
            </a:prstGeom>
          </p:spPr>
        </p:pic>
      </p:grpSp>
      <p:grpSp>
        <p:nvGrpSpPr>
          <p:cNvPr id="10" name="Group 9">
            <a:extLst>
              <a:ext uri="{FF2B5EF4-FFF2-40B4-BE49-F238E27FC236}">
                <a16:creationId xmlns:a16="http://schemas.microsoft.com/office/drawing/2014/main" id="{B8E292AB-CC40-25C0-CE46-980FF257E28E}"/>
              </a:ext>
            </a:extLst>
          </p:cNvPr>
          <p:cNvGrpSpPr/>
          <p:nvPr/>
        </p:nvGrpSpPr>
        <p:grpSpPr>
          <a:xfrm>
            <a:off x="7074785" y="4009176"/>
            <a:ext cx="1975249" cy="1979969"/>
            <a:chOff x="6677571" y="3826971"/>
            <a:chExt cx="2366991" cy="2372647"/>
          </a:xfrm>
        </p:grpSpPr>
        <p:pic>
          <p:nvPicPr>
            <p:cNvPr id="12" name="Picture 11" descr="A red circle with black objects in it&#10;&#10;AI-generated content may be incorrect.">
              <a:extLst>
                <a:ext uri="{FF2B5EF4-FFF2-40B4-BE49-F238E27FC236}">
                  <a16:creationId xmlns:a16="http://schemas.microsoft.com/office/drawing/2014/main" id="{DADF692C-ABB9-257F-0BF4-67484B541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13" name="Picture 12" descr="A grey and red molecule&#10;&#10;AI-generated content may be incorrect.">
              <a:extLst>
                <a:ext uri="{FF2B5EF4-FFF2-40B4-BE49-F238E27FC236}">
                  <a16:creationId xmlns:a16="http://schemas.microsoft.com/office/drawing/2014/main" id="{BBFC885B-6E2E-F7D9-E4D0-E829B42DB4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4" name="Picture 13" descr="A red and yellow logo&#10;&#10;AI-generated content may be incorrect.">
              <a:extLst>
                <a:ext uri="{FF2B5EF4-FFF2-40B4-BE49-F238E27FC236}">
                  <a16:creationId xmlns:a16="http://schemas.microsoft.com/office/drawing/2014/main" id="{D1EA200E-91EC-8E98-02C5-D79D3A4F67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 name="Picture 14" descr="A red white and blue circles&#10;&#10;AI-generated content may be incorrect.">
              <a:extLst>
                <a:ext uri="{FF2B5EF4-FFF2-40B4-BE49-F238E27FC236}">
                  <a16:creationId xmlns:a16="http://schemas.microsoft.com/office/drawing/2014/main" id="{20CE1E86-B13E-E81F-0A65-AF0BF8130AC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19" name="Picture 18" descr="A white circle with a black border&#10;&#10;AI-generated content may be incorrect.">
              <a:extLst>
                <a:ext uri="{FF2B5EF4-FFF2-40B4-BE49-F238E27FC236}">
                  <a16:creationId xmlns:a16="http://schemas.microsoft.com/office/drawing/2014/main" id="{AB6AB544-A3B3-B5BC-8715-DDD2B25AC1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pic>
          <p:nvPicPr>
            <p:cNvPr id="21" name="Picture 20" descr="A white circle with a black border&#10;&#10;AI-generated content may be incorrect.">
              <a:extLst>
                <a:ext uri="{FF2B5EF4-FFF2-40B4-BE49-F238E27FC236}">
                  <a16:creationId xmlns:a16="http://schemas.microsoft.com/office/drawing/2014/main" id="{4B8795BE-87A3-6427-49FB-4BE2B2DCB8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7147533" y="3892663"/>
              <a:ext cx="402811" cy="271428"/>
            </a:xfrm>
            <a:prstGeom prst="rect">
              <a:avLst/>
            </a:prstGeom>
          </p:spPr>
        </p:pic>
      </p:grpSp>
      <p:grpSp>
        <p:nvGrpSpPr>
          <p:cNvPr id="22" name="Group 21">
            <a:extLst>
              <a:ext uri="{FF2B5EF4-FFF2-40B4-BE49-F238E27FC236}">
                <a16:creationId xmlns:a16="http://schemas.microsoft.com/office/drawing/2014/main" id="{5B6BC6F4-22FD-F8E9-ED24-99055CF4FC81}"/>
              </a:ext>
            </a:extLst>
          </p:cNvPr>
          <p:cNvGrpSpPr/>
          <p:nvPr/>
        </p:nvGrpSpPr>
        <p:grpSpPr>
          <a:xfrm rot="10800000">
            <a:off x="9287466" y="1716288"/>
            <a:ext cx="2268692" cy="2003559"/>
            <a:chOff x="9496994" y="1649279"/>
            <a:chExt cx="2718630" cy="2400915"/>
          </a:xfrm>
        </p:grpSpPr>
        <p:pic>
          <p:nvPicPr>
            <p:cNvPr id="24" name="Picture 23" descr="A red circle with black objects in it&#10;&#10;AI-generated content may be incorrect.">
              <a:extLst>
                <a:ext uri="{FF2B5EF4-FFF2-40B4-BE49-F238E27FC236}">
                  <a16:creationId xmlns:a16="http://schemas.microsoft.com/office/drawing/2014/main" id="{0DA55C58-58D2-34F4-6D3C-CCF95EA4FE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26" name="Picture 25" descr="A grey and red molecule&#10;&#10;AI-generated content may be incorrect.">
              <a:extLst>
                <a:ext uri="{FF2B5EF4-FFF2-40B4-BE49-F238E27FC236}">
                  <a16:creationId xmlns:a16="http://schemas.microsoft.com/office/drawing/2014/main" id="{6F37EFE6-E52C-4608-527E-3D6EC3A5D7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27" name="Picture 26" descr="A red and yellow logo&#10;&#10;AI-generated content may be incorrect.">
              <a:extLst>
                <a:ext uri="{FF2B5EF4-FFF2-40B4-BE49-F238E27FC236}">
                  <a16:creationId xmlns:a16="http://schemas.microsoft.com/office/drawing/2014/main" id="{075DB307-DE56-5D90-1827-D5229A97A7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33" name="Picture 32" descr="A blue red white and grey circles&#10;&#10;AI-generated content may be incorrect.">
              <a:extLst>
                <a:ext uri="{FF2B5EF4-FFF2-40B4-BE49-F238E27FC236}">
                  <a16:creationId xmlns:a16="http://schemas.microsoft.com/office/drawing/2014/main" id="{0A40F3C7-7B90-EDEA-7598-5CE2F69FABB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31780341-3A50-E915-D242-5FE6F1C909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35" name="Picture 34" descr="A white circle with a black border&#10;&#10;AI-generated content may be incorrect.">
              <a:extLst>
                <a:ext uri="{FF2B5EF4-FFF2-40B4-BE49-F238E27FC236}">
                  <a16:creationId xmlns:a16="http://schemas.microsoft.com/office/drawing/2014/main" id="{3505A41A-2024-3359-32B1-421EFE5CFA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grpSp>
        <p:nvGrpSpPr>
          <p:cNvPr id="36" name="Group 35">
            <a:extLst>
              <a:ext uri="{FF2B5EF4-FFF2-40B4-BE49-F238E27FC236}">
                <a16:creationId xmlns:a16="http://schemas.microsoft.com/office/drawing/2014/main" id="{BC78957B-7C8C-2640-B01F-0039D5F24026}"/>
              </a:ext>
            </a:extLst>
          </p:cNvPr>
          <p:cNvGrpSpPr/>
          <p:nvPr/>
        </p:nvGrpSpPr>
        <p:grpSpPr>
          <a:xfrm rot="10800000">
            <a:off x="9244622" y="4043773"/>
            <a:ext cx="2200507" cy="1989282"/>
            <a:chOff x="8888768" y="3268010"/>
            <a:chExt cx="2636923" cy="2383807"/>
          </a:xfrm>
        </p:grpSpPr>
        <p:pic>
          <p:nvPicPr>
            <p:cNvPr id="37" name="Picture 36" descr="A red circle with black objects in it&#10;&#10;AI-generated content may be incorrect.">
              <a:extLst>
                <a:ext uri="{FF2B5EF4-FFF2-40B4-BE49-F238E27FC236}">
                  <a16:creationId xmlns:a16="http://schemas.microsoft.com/office/drawing/2014/main" id="{19672C18-7071-0BFE-287F-54F406AFB1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38" name="Picture 37" descr="A grey and red molecule&#10;&#10;AI-generated content may be incorrect.">
              <a:extLst>
                <a:ext uri="{FF2B5EF4-FFF2-40B4-BE49-F238E27FC236}">
                  <a16:creationId xmlns:a16="http://schemas.microsoft.com/office/drawing/2014/main" id="{F0E6A3E0-6299-3A09-EDC1-F7A1741443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39" name="Picture 38" descr="A red and yellow logo&#10;&#10;AI-generated content may be incorrect.">
              <a:extLst>
                <a:ext uri="{FF2B5EF4-FFF2-40B4-BE49-F238E27FC236}">
                  <a16:creationId xmlns:a16="http://schemas.microsoft.com/office/drawing/2014/main" id="{FA461B3C-82F5-88BE-E033-15718C837B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40" name="Picture 39" descr="A blue and white circles&#10;&#10;AI-generated content may be incorrect.">
              <a:extLst>
                <a:ext uri="{FF2B5EF4-FFF2-40B4-BE49-F238E27FC236}">
                  <a16:creationId xmlns:a16="http://schemas.microsoft.com/office/drawing/2014/main" id="{33A32838-4C60-3E94-03BB-808517BE39A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BEF35F2F-6F12-C36A-F864-C4080B01DC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42" name="Picture 41" descr="A white circle with a black border&#10;&#10;AI-generated content may be incorrect.">
              <a:extLst>
                <a:ext uri="{FF2B5EF4-FFF2-40B4-BE49-F238E27FC236}">
                  <a16:creationId xmlns:a16="http://schemas.microsoft.com/office/drawing/2014/main" id="{53831C47-AE4B-B903-E118-BF8D15E274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sp>
        <p:nvSpPr>
          <p:cNvPr id="48" name="TextBox 47">
            <a:extLst>
              <a:ext uri="{FF2B5EF4-FFF2-40B4-BE49-F238E27FC236}">
                <a16:creationId xmlns:a16="http://schemas.microsoft.com/office/drawing/2014/main" id="{2A108902-8B8F-B932-44B6-A596F3ED3C83}"/>
              </a:ext>
            </a:extLst>
          </p:cNvPr>
          <p:cNvSpPr txBox="1"/>
          <p:nvPr/>
        </p:nvSpPr>
        <p:spPr>
          <a:xfrm>
            <a:off x="10011550" y="4046721"/>
            <a:ext cx="477941" cy="735586"/>
          </a:xfrm>
          <a:prstGeom prst="rect">
            <a:avLst/>
          </a:prstGeom>
          <a:noFill/>
        </p:spPr>
        <p:txBody>
          <a:bodyPr wrap="square">
            <a:spAutoFit/>
          </a:bodyPr>
          <a:lstStyle/>
          <a:p>
            <a:pPr marL="7938">
              <a:lnSpc>
                <a:spcPct val="110000"/>
              </a:lnSpc>
              <a:spcBef>
                <a:spcPts val="1800"/>
              </a:spcBef>
            </a:pPr>
            <a:r>
              <a:rPr lang="en-US" sz="4000" b="1">
                <a:solidFill>
                  <a:srgbClr val="C00000"/>
                </a:solidFill>
              </a:rPr>
              <a:t>A</a:t>
            </a:r>
            <a:endParaRPr lang="en-US"/>
          </a:p>
        </p:txBody>
      </p:sp>
      <p:sp>
        <p:nvSpPr>
          <p:cNvPr id="52" name="TextBox 51">
            <a:extLst>
              <a:ext uri="{FF2B5EF4-FFF2-40B4-BE49-F238E27FC236}">
                <a16:creationId xmlns:a16="http://schemas.microsoft.com/office/drawing/2014/main" id="{841C86CA-F8E9-44DE-2A05-B558D3D661AD}"/>
              </a:ext>
            </a:extLst>
          </p:cNvPr>
          <p:cNvSpPr txBox="1"/>
          <p:nvPr/>
        </p:nvSpPr>
        <p:spPr>
          <a:xfrm>
            <a:off x="7832513" y="4150475"/>
            <a:ext cx="334925" cy="735586"/>
          </a:xfrm>
          <a:prstGeom prst="rect">
            <a:avLst/>
          </a:prstGeom>
          <a:noFill/>
        </p:spPr>
        <p:txBody>
          <a:bodyPr wrap="square">
            <a:spAutoFit/>
          </a:bodyPr>
          <a:lstStyle/>
          <a:p>
            <a:pPr marL="7938">
              <a:lnSpc>
                <a:spcPct val="110000"/>
              </a:lnSpc>
              <a:spcBef>
                <a:spcPts val="600"/>
              </a:spcBef>
            </a:pPr>
            <a:r>
              <a:rPr lang="en-US" sz="4000" b="1">
                <a:solidFill>
                  <a:srgbClr val="CC9900"/>
                </a:solidFill>
              </a:rPr>
              <a:t>T</a:t>
            </a:r>
          </a:p>
        </p:txBody>
      </p:sp>
      <p:sp>
        <p:nvSpPr>
          <p:cNvPr id="54" name="TextBox 53">
            <a:extLst>
              <a:ext uri="{FF2B5EF4-FFF2-40B4-BE49-F238E27FC236}">
                <a16:creationId xmlns:a16="http://schemas.microsoft.com/office/drawing/2014/main" id="{3C75717B-82CC-40D5-729B-BE3B263D4436}"/>
              </a:ext>
            </a:extLst>
          </p:cNvPr>
          <p:cNvSpPr txBox="1"/>
          <p:nvPr/>
        </p:nvSpPr>
        <p:spPr>
          <a:xfrm>
            <a:off x="10032080" y="1727318"/>
            <a:ext cx="392227" cy="735586"/>
          </a:xfrm>
          <a:prstGeom prst="rect">
            <a:avLst/>
          </a:prstGeom>
          <a:noFill/>
        </p:spPr>
        <p:txBody>
          <a:bodyPr wrap="square">
            <a:spAutoFit/>
          </a:bodyPr>
          <a:lstStyle/>
          <a:p>
            <a:pPr marL="7938">
              <a:lnSpc>
                <a:spcPct val="110000"/>
              </a:lnSpc>
              <a:spcBef>
                <a:spcPts val="600"/>
              </a:spcBef>
            </a:pPr>
            <a:r>
              <a:rPr lang="en-US" sz="4000" b="1">
                <a:solidFill>
                  <a:srgbClr val="1CA64A"/>
                </a:solidFill>
              </a:rPr>
              <a:t>G</a:t>
            </a:r>
          </a:p>
        </p:txBody>
      </p:sp>
      <p:sp>
        <p:nvSpPr>
          <p:cNvPr id="56" name="TextBox 55">
            <a:extLst>
              <a:ext uri="{FF2B5EF4-FFF2-40B4-BE49-F238E27FC236}">
                <a16:creationId xmlns:a16="http://schemas.microsoft.com/office/drawing/2014/main" id="{249631FD-02B8-CA73-AD20-61923677CF41}"/>
              </a:ext>
            </a:extLst>
          </p:cNvPr>
          <p:cNvSpPr txBox="1"/>
          <p:nvPr/>
        </p:nvSpPr>
        <p:spPr>
          <a:xfrm>
            <a:off x="7825483" y="1782521"/>
            <a:ext cx="382078" cy="735586"/>
          </a:xfrm>
          <a:prstGeom prst="rect">
            <a:avLst/>
          </a:prstGeom>
          <a:noFill/>
        </p:spPr>
        <p:txBody>
          <a:bodyPr wrap="square">
            <a:spAutoFit/>
          </a:bodyPr>
          <a:lstStyle/>
          <a:p>
            <a:pPr marL="7938">
              <a:lnSpc>
                <a:spcPct val="110000"/>
              </a:lnSpc>
              <a:spcBef>
                <a:spcPts val="600"/>
              </a:spcBef>
            </a:pPr>
            <a:r>
              <a:rPr lang="en-US" sz="4000" b="1">
                <a:solidFill>
                  <a:schemeClr val="tx2">
                    <a:lumMod val="50000"/>
                    <a:lumOff val="50000"/>
                  </a:schemeClr>
                </a:solidFill>
              </a:rPr>
              <a:t>C</a:t>
            </a:r>
          </a:p>
        </p:txBody>
      </p:sp>
    </p:spTree>
    <p:extLst>
      <p:ext uri="{BB962C8B-B14F-4D97-AF65-F5344CB8AC3E}">
        <p14:creationId xmlns:p14="http://schemas.microsoft.com/office/powerpoint/2010/main" val="3625813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87449-B72C-810D-2163-C8E4218F0E08}"/>
            </a:ext>
          </a:extLst>
        </p:cNvPr>
        <p:cNvGrpSpPr/>
        <p:nvPr/>
      </p:nvGrpSpPr>
      <p:grpSpPr>
        <a:xfrm>
          <a:off x="0" y="0"/>
          <a:ext cx="0" cy="0"/>
          <a:chOff x="0" y="0"/>
          <a:chExt cx="0" cy="0"/>
        </a:xfrm>
      </p:grpSpPr>
      <p:pic>
        <p:nvPicPr>
          <p:cNvPr id="11" name="Picture 10" descr="A grey circle with a black background&#10;&#10;AI-generated content may be incorrect.">
            <a:extLst>
              <a:ext uri="{FF2B5EF4-FFF2-40B4-BE49-F238E27FC236}">
                <a16:creationId xmlns:a16="http://schemas.microsoft.com/office/drawing/2014/main" id="{3E287CF0-84F5-833E-3AE5-EAA3BEBE3B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55861">
            <a:off x="8308268" y="5612112"/>
            <a:ext cx="289057" cy="329390"/>
          </a:xfrm>
          <a:prstGeom prst="rect">
            <a:avLst/>
          </a:prstGeom>
        </p:spPr>
      </p:pic>
      <p:sp>
        <p:nvSpPr>
          <p:cNvPr id="2" name="Slide Number Placeholder 1">
            <a:extLst>
              <a:ext uri="{FF2B5EF4-FFF2-40B4-BE49-F238E27FC236}">
                <a16:creationId xmlns:a16="http://schemas.microsoft.com/office/drawing/2014/main" id="{1E236675-C248-6CCF-9EFC-6F2AE0A41DC1}"/>
              </a:ext>
            </a:extLst>
          </p:cNvPr>
          <p:cNvSpPr>
            <a:spLocks noGrp="1"/>
          </p:cNvSpPr>
          <p:nvPr>
            <p:ph type="sldNum" sz="quarter" idx="4"/>
          </p:nvPr>
        </p:nvSpPr>
        <p:spPr/>
        <p:txBody>
          <a:bodyPr/>
          <a:lstStyle/>
          <a:p>
            <a:fld id="{24F349F3-CB17-4C05-B28E-3C9067437B1B}" type="slidenum">
              <a:rPr lang="en-US" smtClean="0"/>
              <a:pPr/>
              <a:t>17</a:t>
            </a:fld>
            <a:endParaRPr lang="en-US"/>
          </a:p>
        </p:txBody>
      </p:sp>
      <p:sp>
        <p:nvSpPr>
          <p:cNvPr id="92" name="Text Placeholder 5">
            <a:extLst>
              <a:ext uri="{FF2B5EF4-FFF2-40B4-BE49-F238E27FC236}">
                <a16:creationId xmlns:a16="http://schemas.microsoft.com/office/drawing/2014/main" id="{9A4F82EB-612D-0EB0-BE78-A1FBCE97654E}"/>
              </a:ext>
            </a:extLst>
          </p:cNvPr>
          <p:cNvSpPr txBox="1">
            <a:spLocks/>
          </p:cNvSpPr>
          <p:nvPr/>
        </p:nvSpPr>
        <p:spPr>
          <a:xfrm>
            <a:off x="1953445" y="1643796"/>
            <a:ext cx="4529214" cy="1988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dirty="0"/>
              <a:t>Use the colored </a:t>
            </a:r>
            <a:r>
              <a:rPr lang="en-US" sz="2000" b="1" dirty="0">
                <a:solidFill>
                  <a:srgbClr val="C00000"/>
                </a:solidFill>
              </a:rPr>
              <a:t>A</a:t>
            </a:r>
            <a:r>
              <a:rPr lang="en-US" sz="2000" b="1" dirty="0"/>
              <a:t>, </a:t>
            </a:r>
            <a:r>
              <a:rPr lang="en-US" sz="2000" b="1" dirty="0">
                <a:solidFill>
                  <a:srgbClr val="CC9900"/>
                </a:solidFill>
              </a:rPr>
              <a:t>T</a:t>
            </a:r>
            <a:r>
              <a:rPr lang="en-US" sz="2000" b="1" dirty="0"/>
              <a:t>, </a:t>
            </a:r>
            <a:r>
              <a:rPr lang="en-US" sz="2000" b="1" dirty="0">
                <a:solidFill>
                  <a:srgbClr val="1CA64A"/>
                </a:solidFill>
              </a:rPr>
              <a:t>G</a:t>
            </a:r>
            <a:r>
              <a:rPr lang="en-US" sz="2000" b="1" dirty="0"/>
              <a:t> and </a:t>
            </a:r>
            <a:r>
              <a:rPr lang="en-US" sz="2000" b="1" dirty="0">
                <a:solidFill>
                  <a:schemeClr val="tx2">
                    <a:lumMod val="50000"/>
                    <a:lumOff val="50000"/>
                  </a:schemeClr>
                </a:solidFill>
              </a:rPr>
              <a:t>C</a:t>
            </a:r>
            <a:r>
              <a:rPr lang="en-US" sz="2000" b="1" dirty="0"/>
              <a:t> inserts to label your four nucleotides models. </a:t>
            </a:r>
          </a:p>
          <a:p>
            <a:pPr>
              <a:lnSpc>
                <a:spcPct val="110000"/>
              </a:lnSpc>
              <a:spcBef>
                <a:spcPts val="1800"/>
              </a:spcBef>
            </a:pPr>
            <a:endParaRPr lang="en-US" sz="2000" b="1" dirty="0"/>
          </a:p>
          <a:p>
            <a:pPr>
              <a:lnSpc>
                <a:spcPct val="110000"/>
              </a:lnSpc>
              <a:spcBef>
                <a:spcPts val="1800"/>
              </a:spcBef>
            </a:pPr>
            <a:endParaRPr lang="en-US" sz="2000" b="1" dirty="0">
              <a:solidFill>
                <a:srgbClr val="1CA64A"/>
              </a:solidFill>
            </a:endParaRPr>
          </a:p>
          <a:p>
            <a:pPr>
              <a:lnSpc>
                <a:spcPct val="110000"/>
              </a:lnSpc>
              <a:spcBef>
                <a:spcPts val="3000"/>
              </a:spcBef>
            </a:pPr>
            <a:r>
              <a:rPr lang="en-US" sz="2000" b="1" dirty="0">
                <a:solidFill>
                  <a:srgbClr val="1CA64A"/>
                </a:solidFill>
              </a:rPr>
              <a:t>Why might our cells need four different types of nucleotides?  </a:t>
            </a:r>
          </a:p>
          <a:p>
            <a:pPr>
              <a:lnSpc>
                <a:spcPct val="110000"/>
              </a:lnSpc>
              <a:spcBef>
                <a:spcPts val="1800"/>
              </a:spcBef>
            </a:pPr>
            <a:r>
              <a:rPr lang="en-US" sz="2000" b="1" dirty="0">
                <a:solidFill>
                  <a:srgbClr val="1CA64A"/>
                </a:solidFill>
              </a:rPr>
              <a:t>How might individual nucleotides</a:t>
            </a:r>
          </a:p>
          <a:p>
            <a:pPr>
              <a:lnSpc>
                <a:spcPct val="110000"/>
              </a:lnSpc>
              <a:spcBef>
                <a:spcPts val="0"/>
              </a:spcBef>
            </a:pPr>
            <a:r>
              <a:rPr lang="en-US" sz="2000" b="1" dirty="0">
                <a:solidFill>
                  <a:srgbClr val="1CA64A"/>
                </a:solidFill>
              </a:rPr>
              <a:t>join together?</a:t>
            </a:r>
          </a:p>
          <a:p>
            <a:endParaRPr lang="en-US" dirty="0"/>
          </a:p>
        </p:txBody>
      </p:sp>
      <p:sp>
        <p:nvSpPr>
          <p:cNvPr id="93" name="Text Placeholder 4">
            <a:extLst>
              <a:ext uri="{FF2B5EF4-FFF2-40B4-BE49-F238E27FC236}">
                <a16:creationId xmlns:a16="http://schemas.microsoft.com/office/drawing/2014/main" id="{77EA096B-887A-CEFF-9CDD-5E06C09FF4B7}"/>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Nucleotide Monomers</a:t>
            </a:r>
          </a:p>
        </p:txBody>
      </p:sp>
      <p:grpSp>
        <p:nvGrpSpPr>
          <p:cNvPr id="3" name="Group 2">
            <a:extLst>
              <a:ext uri="{FF2B5EF4-FFF2-40B4-BE49-F238E27FC236}">
                <a16:creationId xmlns:a16="http://schemas.microsoft.com/office/drawing/2014/main" id="{D959D447-1DAC-11D5-2F9F-1B031056A5CF}"/>
              </a:ext>
            </a:extLst>
          </p:cNvPr>
          <p:cNvGrpSpPr/>
          <p:nvPr/>
        </p:nvGrpSpPr>
        <p:grpSpPr>
          <a:xfrm>
            <a:off x="6956939" y="1678391"/>
            <a:ext cx="1966973" cy="2003309"/>
            <a:chOff x="5813871" y="1058313"/>
            <a:chExt cx="2357074" cy="2400616"/>
          </a:xfrm>
        </p:grpSpPr>
        <p:pic>
          <p:nvPicPr>
            <p:cNvPr id="4" name="Picture 3" descr="A red circle with black objects in it&#10;&#10;AI-generated content may be incorrect.">
              <a:extLst>
                <a:ext uri="{FF2B5EF4-FFF2-40B4-BE49-F238E27FC236}">
                  <a16:creationId xmlns:a16="http://schemas.microsoft.com/office/drawing/2014/main" id="{DE685E13-6C45-09C3-1C0C-62625E90A6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6323064" y="2875412"/>
              <a:ext cx="327735" cy="327735"/>
            </a:xfrm>
            <a:prstGeom prst="rect">
              <a:avLst/>
            </a:prstGeom>
          </p:spPr>
        </p:pic>
        <p:pic>
          <p:nvPicPr>
            <p:cNvPr id="5" name="Picture 4" descr="A grey and red molecule&#10;&#10;AI-generated content may be incorrect.">
              <a:extLst>
                <a:ext uri="{FF2B5EF4-FFF2-40B4-BE49-F238E27FC236}">
                  <a16:creationId xmlns:a16="http://schemas.microsoft.com/office/drawing/2014/main" id="{79356025-48E3-A5D0-03F9-2531A00F9B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6" name="Picture 5" descr="A red and yellow logo&#10;&#10;AI-generated content may be incorrect.">
              <a:extLst>
                <a:ext uri="{FF2B5EF4-FFF2-40B4-BE49-F238E27FC236}">
                  <a16:creationId xmlns:a16="http://schemas.microsoft.com/office/drawing/2014/main" id="{6A3D1DC7-44FA-1547-9655-BB498391E8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7" name="Picture 6" descr="A blue red white and grey circles&#10;&#10;AI-generated content may be incorrect.">
              <a:extLst>
                <a:ext uri="{FF2B5EF4-FFF2-40B4-BE49-F238E27FC236}">
                  <a16:creationId xmlns:a16="http://schemas.microsoft.com/office/drawing/2014/main" id="{0C66F5CC-1433-F378-7B37-3462BAA749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8" name="Picture 7" descr="A white circle with a black border&#10;&#10;AI-generated content may be incorrect.">
              <a:extLst>
                <a:ext uri="{FF2B5EF4-FFF2-40B4-BE49-F238E27FC236}">
                  <a16:creationId xmlns:a16="http://schemas.microsoft.com/office/drawing/2014/main" id="{412186B5-CA82-C5EF-098D-F8EAFE0D29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4A1C76D7-7709-59CC-7361-3F0FF0DDE0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6309199" y="3121810"/>
              <a:ext cx="402811" cy="271428"/>
            </a:xfrm>
            <a:prstGeom prst="rect">
              <a:avLst/>
            </a:prstGeom>
          </p:spPr>
        </p:pic>
      </p:grpSp>
      <p:grpSp>
        <p:nvGrpSpPr>
          <p:cNvPr id="10" name="Group 9">
            <a:extLst>
              <a:ext uri="{FF2B5EF4-FFF2-40B4-BE49-F238E27FC236}">
                <a16:creationId xmlns:a16="http://schemas.microsoft.com/office/drawing/2014/main" id="{DF77B3DD-46CC-9D8D-1514-938D2AFE6FBA}"/>
              </a:ext>
            </a:extLst>
          </p:cNvPr>
          <p:cNvGrpSpPr/>
          <p:nvPr/>
        </p:nvGrpSpPr>
        <p:grpSpPr>
          <a:xfrm>
            <a:off x="7074785" y="4009176"/>
            <a:ext cx="1975249" cy="1979969"/>
            <a:chOff x="6677571" y="3826971"/>
            <a:chExt cx="2366991" cy="2372647"/>
          </a:xfrm>
        </p:grpSpPr>
        <p:pic>
          <p:nvPicPr>
            <p:cNvPr id="12" name="Picture 11" descr="A red circle with black objects in it&#10;&#10;AI-generated content may be incorrect.">
              <a:extLst>
                <a:ext uri="{FF2B5EF4-FFF2-40B4-BE49-F238E27FC236}">
                  <a16:creationId xmlns:a16="http://schemas.microsoft.com/office/drawing/2014/main" id="{1C2368C0-C112-9210-6AF7-8EC1CAABF8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13" name="Picture 12" descr="A grey and red molecule&#10;&#10;AI-generated content may be incorrect.">
              <a:extLst>
                <a:ext uri="{FF2B5EF4-FFF2-40B4-BE49-F238E27FC236}">
                  <a16:creationId xmlns:a16="http://schemas.microsoft.com/office/drawing/2014/main" id="{AA5D3EF1-574E-CFE7-5C23-371D5D465B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4" name="Picture 13" descr="A red and yellow logo&#10;&#10;AI-generated content may be incorrect.">
              <a:extLst>
                <a:ext uri="{FF2B5EF4-FFF2-40B4-BE49-F238E27FC236}">
                  <a16:creationId xmlns:a16="http://schemas.microsoft.com/office/drawing/2014/main" id="{2FE5F0E0-8354-23E3-9D10-CCFDE4EC75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 name="Picture 14" descr="A red white and blue circles&#10;&#10;AI-generated content may be incorrect.">
              <a:extLst>
                <a:ext uri="{FF2B5EF4-FFF2-40B4-BE49-F238E27FC236}">
                  <a16:creationId xmlns:a16="http://schemas.microsoft.com/office/drawing/2014/main" id="{52F01052-0C9B-F795-CB2F-5D36A5C4A7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19" name="Picture 18" descr="A white circle with a black border&#10;&#10;AI-generated content may be incorrect.">
              <a:extLst>
                <a:ext uri="{FF2B5EF4-FFF2-40B4-BE49-F238E27FC236}">
                  <a16:creationId xmlns:a16="http://schemas.microsoft.com/office/drawing/2014/main" id="{3049CFDD-4363-3471-D3F2-4B17B75383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pic>
          <p:nvPicPr>
            <p:cNvPr id="21" name="Picture 20" descr="A white circle with a black border&#10;&#10;AI-generated content may be incorrect.">
              <a:extLst>
                <a:ext uri="{FF2B5EF4-FFF2-40B4-BE49-F238E27FC236}">
                  <a16:creationId xmlns:a16="http://schemas.microsoft.com/office/drawing/2014/main" id="{07E2EF27-5223-BB1F-F794-C2C78DBD21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7147533" y="3892663"/>
              <a:ext cx="402811" cy="271428"/>
            </a:xfrm>
            <a:prstGeom prst="rect">
              <a:avLst/>
            </a:prstGeom>
          </p:spPr>
        </p:pic>
      </p:grpSp>
      <p:grpSp>
        <p:nvGrpSpPr>
          <p:cNvPr id="22" name="Group 21">
            <a:extLst>
              <a:ext uri="{FF2B5EF4-FFF2-40B4-BE49-F238E27FC236}">
                <a16:creationId xmlns:a16="http://schemas.microsoft.com/office/drawing/2014/main" id="{DD530CA6-ACB1-DD00-8711-E0B57E33C321}"/>
              </a:ext>
            </a:extLst>
          </p:cNvPr>
          <p:cNvGrpSpPr/>
          <p:nvPr/>
        </p:nvGrpSpPr>
        <p:grpSpPr>
          <a:xfrm rot="10800000">
            <a:off x="9287466" y="1716288"/>
            <a:ext cx="2268692" cy="2003559"/>
            <a:chOff x="9496994" y="1649279"/>
            <a:chExt cx="2718630" cy="2400915"/>
          </a:xfrm>
        </p:grpSpPr>
        <p:pic>
          <p:nvPicPr>
            <p:cNvPr id="24" name="Picture 23" descr="A red circle with black objects in it&#10;&#10;AI-generated content may be incorrect.">
              <a:extLst>
                <a:ext uri="{FF2B5EF4-FFF2-40B4-BE49-F238E27FC236}">
                  <a16:creationId xmlns:a16="http://schemas.microsoft.com/office/drawing/2014/main" id="{16381435-F659-ACE5-C6E0-1B2F5FCD1C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26" name="Picture 25" descr="A grey and red molecule&#10;&#10;AI-generated content may be incorrect.">
              <a:extLst>
                <a:ext uri="{FF2B5EF4-FFF2-40B4-BE49-F238E27FC236}">
                  <a16:creationId xmlns:a16="http://schemas.microsoft.com/office/drawing/2014/main" id="{490FFB49-AB32-DB96-183E-DCCC0E4B4D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27" name="Picture 26" descr="A red and yellow logo&#10;&#10;AI-generated content may be incorrect.">
              <a:extLst>
                <a:ext uri="{FF2B5EF4-FFF2-40B4-BE49-F238E27FC236}">
                  <a16:creationId xmlns:a16="http://schemas.microsoft.com/office/drawing/2014/main" id="{089D53CD-3573-C51A-19D4-07061CC82F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33" name="Picture 32" descr="A blue red white and grey circles&#10;&#10;AI-generated content may be incorrect.">
              <a:extLst>
                <a:ext uri="{FF2B5EF4-FFF2-40B4-BE49-F238E27FC236}">
                  <a16:creationId xmlns:a16="http://schemas.microsoft.com/office/drawing/2014/main" id="{AE6428FE-8912-8453-F478-A01C0E5DB57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8EDA78BD-E46F-E9ED-5B46-A29F2A3A55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35" name="Picture 34" descr="A white circle with a black border&#10;&#10;AI-generated content may be incorrect.">
              <a:extLst>
                <a:ext uri="{FF2B5EF4-FFF2-40B4-BE49-F238E27FC236}">
                  <a16:creationId xmlns:a16="http://schemas.microsoft.com/office/drawing/2014/main" id="{DE8C3039-D18A-32CA-67BE-A58B2D3A3F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grpSp>
        <p:nvGrpSpPr>
          <p:cNvPr id="36" name="Group 35">
            <a:extLst>
              <a:ext uri="{FF2B5EF4-FFF2-40B4-BE49-F238E27FC236}">
                <a16:creationId xmlns:a16="http://schemas.microsoft.com/office/drawing/2014/main" id="{98A72976-3E20-E882-C790-D10EEB8E9145}"/>
              </a:ext>
            </a:extLst>
          </p:cNvPr>
          <p:cNvGrpSpPr/>
          <p:nvPr/>
        </p:nvGrpSpPr>
        <p:grpSpPr>
          <a:xfrm rot="10800000">
            <a:off x="9244622" y="4043773"/>
            <a:ext cx="2200507" cy="1989282"/>
            <a:chOff x="8888768" y="3268010"/>
            <a:chExt cx="2636923" cy="2383807"/>
          </a:xfrm>
        </p:grpSpPr>
        <p:pic>
          <p:nvPicPr>
            <p:cNvPr id="37" name="Picture 36" descr="A red circle with black objects in it&#10;&#10;AI-generated content may be incorrect.">
              <a:extLst>
                <a:ext uri="{FF2B5EF4-FFF2-40B4-BE49-F238E27FC236}">
                  <a16:creationId xmlns:a16="http://schemas.microsoft.com/office/drawing/2014/main" id="{53F7D8C7-DABF-E4FE-69CE-F5B4A58566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38" name="Picture 37" descr="A grey and red molecule&#10;&#10;AI-generated content may be incorrect.">
              <a:extLst>
                <a:ext uri="{FF2B5EF4-FFF2-40B4-BE49-F238E27FC236}">
                  <a16:creationId xmlns:a16="http://schemas.microsoft.com/office/drawing/2014/main" id="{C3939DBA-B1C7-73D7-4CE9-F4594573C6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39" name="Picture 38" descr="A red and yellow logo&#10;&#10;AI-generated content may be incorrect.">
              <a:extLst>
                <a:ext uri="{FF2B5EF4-FFF2-40B4-BE49-F238E27FC236}">
                  <a16:creationId xmlns:a16="http://schemas.microsoft.com/office/drawing/2014/main" id="{C2ED8A6D-615E-5B27-D6E9-3FA975AE77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40" name="Picture 39" descr="A blue and white circles&#10;&#10;AI-generated content may be incorrect.">
              <a:extLst>
                <a:ext uri="{FF2B5EF4-FFF2-40B4-BE49-F238E27FC236}">
                  <a16:creationId xmlns:a16="http://schemas.microsoft.com/office/drawing/2014/main" id="{9DB684DD-49C7-F0DF-6327-AFC3EC508F7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0366864A-7A31-9AF3-53A2-C2F19AC306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42" name="Picture 41" descr="A white circle with a black border&#10;&#10;AI-generated content may be incorrect.">
              <a:extLst>
                <a:ext uri="{FF2B5EF4-FFF2-40B4-BE49-F238E27FC236}">
                  <a16:creationId xmlns:a16="http://schemas.microsoft.com/office/drawing/2014/main" id="{78D782D5-9381-CAAC-CB62-107A0BAA6E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pic>
        <p:nvPicPr>
          <p:cNvPr id="16" name="Picture 15" descr="A red star shaped logo with a letter a&#10;&#10;AI-generated content may be incorrect.">
            <a:extLst>
              <a:ext uri="{FF2B5EF4-FFF2-40B4-BE49-F238E27FC236}">
                <a16:creationId xmlns:a16="http://schemas.microsoft.com/office/drawing/2014/main" id="{440D7661-668C-4616-036A-23CA83C0970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10830042" y="4913979"/>
            <a:ext cx="307078" cy="349205"/>
          </a:xfrm>
          <a:prstGeom prst="rect">
            <a:avLst/>
          </a:prstGeom>
        </p:spPr>
      </p:pic>
      <p:pic>
        <p:nvPicPr>
          <p:cNvPr id="18" name="Picture 17" descr="A yellow star with a letter t&#10;&#10;AI-generated content may be incorrect.">
            <a:extLst>
              <a:ext uri="{FF2B5EF4-FFF2-40B4-BE49-F238E27FC236}">
                <a16:creationId xmlns:a16="http://schemas.microsoft.com/office/drawing/2014/main" id="{52CE05C7-BF88-C0E0-C159-A47F12BAB85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481756">
            <a:off x="8416414" y="5190219"/>
            <a:ext cx="307078" cy="349205"/>
          </a:xfrm>
          <a:prstGeom prst="rect">
            <a:avLst/>
          </a:prstGeom>
        </p:spPr>
      </p:pic>
      <p:pic>
        <p:nvPicPr>
          <p:cNvPr id="23" name="Picture 22" descr="A green star shaped logo with a letter g&#10;&#10;AI-generated content may be incorrect.">
            <a:extLst>
              <a:ext uri="{FF2B5EF4-FFF2-40B4-BE49-F238E27FC236}">
                <a16:creationId xmlns:a16="http://schemas.microsoft.com/office/drawing/2014/main" id="{38CC765F-44D9-5877-8DAF-13124526D1E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481756">
            <a:off x="10877274" y="2606914"/>
            <a:ext cx="307078" cy="349205"/>
          </a:xfrm>
          <a:prstGeom prst="rect">
            <a:avLst/>
          </a:prstGeom>
        </p:spPr>
      </p:pic>
      <p:pic>
        <p:nvPicPr>
          <p:cNvPr id="28" name="Picture 27" descr="A blue star with a letter c&#10;&#10;AI-generated content may be incorrect.">
            <a:extLst>
              <a:ext uri="{FF2B5EF4-FFF2-40B4-BE49-F238E27FC236}">
                <a16:creationId xmlns:a16="http://schemas.microsoft.com/office/drawing/2014/main" id="{B48D5493-0CD5-027C-0138-85B7666E60E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481756">
            <a:off x="8304475" y="2869439"/>
            <a:ext cx="307078" cy="349205"/>
          </a:xfrm>
          <a:prstGeom prst="rect">
            <a:avLst/>
          </a:prstGeom>
        </p:spPr>
      </p:pic>
      <p:pic>
        <p:nvPicPr>
          <p:cNvPr id="29" name="Picture 28" descr="A red star shaped logo with a letter a&#10;&#10;AI-generated content may be incorrect.">
            <a:extLst>
              <a:ext uri="{FF2B5EF4-FFF2-40B4-BE49-F238E27FC236}">
                <a16:creationId xmlns:a16="http://schemas.microsoft.com/office/drawing/2014/main" id="{EA995731-9383-7ED1-6361-783F0DC3B09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97186" y="2632035"/>
            <a:ext cx="739724" cy="841204"/>
          </a:xfrm>
          <a:prstGeom prst="rect">
            <a:avLst/>
          </a:prstGeom>
        </p:spPr>
      </p:pic>
      <p:pic>
        <p:nvPicPr>
          <p:cNvPr id="30" name="Picture 29" descr="A yellow star with a letter t&#10;&#10;AI-generated content may be incorrect.">
            <a:extLst>
              <a:ext uri="{FF2B5EF4-FFF2-40B4-BE49-F238E27FC236}">
                <a16:creationId xmlns:a16="http://schemas.microsoft.com/office/drawing/2014/main" id="{D70BFA3A-5F44-A79A-F926-39BE16AB43B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19446" y="2626137"/>
            <a:ext cx="739724" cy="841204"/>
          </a:xfrm>
          <a:prstGeom prst="rect">
            <a:avLst/>
          </a:prstGeom>
        </p:spPr>
      </p:pic>
      <p:pic>
        <p:nvPicPr>
          <p:cNvPr id="31" name="Picture 30" descr="A green star shaped logo with a letter g&#10;&#10;AI-generated content may be incorrect.">
            <a:extLst>
              <a:ext uri="{FF2B5EF4-FFF2-40B4-BE49-F238E27FC236}">
                <a16:creationId xmlns:a16="http://schemas.microsoft.com/office/drawing/2014/main" id="{3A5AD6DF-40AD-07C0-9ABE-8807E40FF9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31286" y="2626414"/>
            <a:ext cx="739724" cy="841204"/>
          </a:xfrm>
          <a:prstGeom prst="rect">
            <a:avLst/>
          </a:prstGeom>
        </p:spPr>
      </p:pic>
      <p:pic>
        <p:nvPicPr>
          <p:cNvPr id="32" name="Picture 31" descr="A blue star with a letter c&#10;&#10;AI-generated content may be incorrect.">
            <a:extLst>
              <a:ext uri="{FF2B5EF4-FFF2-40B4-BE49-F238E27FC236}">
                <a16:creationId xmlns:a16="http://schemas.microsoft.com/office/drawing/2014/main" id="{42A98A04-FC52-3D81-62CD-5BB237F4E87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747571" y="2626414"/>
            <a:ext cx="739724" cy="841204"/>
          </a:xfrm>
          <a:prstGeom prst="rect">
            <a:avLst/>
          </a:prstGeom>
        </p:spPr>
      </p:pic>
    </p:spTree>
    <p:extLst>
      <p:ext uri="{BB962C8B-B14F-4D97-AF65-F5344CB8AC3E}">
        <p14:creationId xmlns:p14="http://schemas.microsoft.com/office/powerpoint/2010/main" val="1400413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90C2FA3-5C51-B7B5-ACAC-90AE3B32D39A}"/>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AC4BA95E-8D2E-02AA-31AE-3EB66AE0B0D6}"/>
              </a:ext>
            </a:extLst>
          </p:cNvPr>
          <p:cNvGraphicFramePr>
            <a:graphicFrameLocks noChangeAspect="1"/>
          </p:cNvGraphicFramePr>
          <p:nvPr>
            <p:extLst>
              <p:ext uri="{D42A27DB-BD31-4B8C-83A1-F6EECF244321}">
                <p14:modId xmlns:p14="http://schemas.microsoft.com/office/powerpoint/2010/main" val="2115083930"/>
              </p:ext>
            </p:extLst>
          </p:nvPr>
        </p:nvGraphicFramePr>
        <p:xfrm>
          <a:off x="8574960" y="1074516"/>
          <a:ext cx="2673317" cy="5060470"/>
        </p:xfrm>
        <a:graphic>
          <a:graphicData uri="http://schemas.openxmlformats.org/presentationml/2006/ole">
            <mc:AlternateContent xmlns:mc="http://schemas.openxmlformats.org/markup-compatibility/2006">
              <mc:Choice xmlns:v="urn:schemas-microsoft-com:vml" Requires="v">
                <p:oleObj r:id="rId4" imgW="7783576" imgH="14733754" progId="">
                  <p:embed/>
                </p:oleObj>
              </mc:Choice>
              <mc:Fallback>
                <p:oleObj r:id="rId4" imgW="7783576" imgH="14733754" progId="">
                  <p:embed/>
                  <p:pic>
                    <p:nvPicPr>
                      <p:cNvPr id="2" name="Object 1">
                        <a:extLst>
                          <a:ext uri="{FF2B5EF4-FFF2-40B4-BE49-F238E27FC236}">
                            <a16:creationId xmlns:a16="http://schemas.microsoft.com/office/drawing/2014/main" id="{AC4BA95E-8D2E-02AA-31AE-3EB66AE0B0D6}"/>
                          </a:ext>
                        </a:extLst>
                      </p:cNvPr>
                      <p:cNvPicPr/>
                      <p:nvPr/>
                    </p:nvPicPr>
                    <p:blipFill>
                      <a:blip r:embed="rId5"/>
                      <a:stretch>
                        <a:fillRect/>
                      </a:stretch>
                    </p:blipFill>
                    <p:spPr>
                      <a:xfrm>
                        <a:off x="8574960" y="1074516"/>
                        <a:ext cx="2673317" cy="5060470"/>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4222D203-5BC6-8D0D-3995-FD18F4DA58D3}"/>
              </a:ext>
            </a:extLst>
          </p:cNvPr>
          <p:cNvSpPr>
            <a:spLocks noGrp="1"/>
          </p:cNvSpPr>
          <p:nvPr>
            <p:ph type="title"/>
          </p:nvPr>
        </p:nvSpPr>
        <p:spPr/>
        <p:txBody>
          <a:bodyPr/>
          <a:lstStyle/>
          <a:p>
            <a:r>
              <a:rPr lang="en-US"/>
              <a:t>Dynamic DNA Kit</a:t>
            </a:r>
          </a:p>
        </p:txBody>
      </p:sp>
      <p:sp>
        <p:nvSpPr>
          <p:cNvPr id="5" name="Footer Placeholder 1">
            <a:extLst>
              <a:ext uri="{FF2B5EF4-FFF2-40B4-BE49-F238E27FC236}">
                <a16:creationId xmlns:a16="http://schemas.microsoft.com/office/drawing/2014/main" id="{97B127DB-1CCD-F9EA-A4B5-AA791ED9B8BF}"/>
              </a:ext>
            </a:extLst>
          </p:cNvPr>
          <p:cNvSpPr>
            <a:spLocks noGrp="1"/>
          </p:cNvSpPr>
          <p:nvPr>
            <p:ph type="ftr" sz="quarter" idx="4294967295"/>
          </p:nvPr>
        </p:nvSpPr>
        <p:spPr>
          <a:xfrm>
            <a:off x="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rgbClr val="DBDBDB"/>
                </a:solidFill>
                <a:latin typeface="Myriad Pro"/>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2023 3D Molecular Designs. All Rights Reserved. </a:t>
            </a:r>
            <a:endParaRPr lang="en-US">
              <a:solidFill>
                <a:srgbClr val="E0BBE7"/>
              </a:solidFill>
              <a:latin typeface="+mn-lt"/>
            </a:endParaRPr>
          </a:p>
        </p:txBody>
      </p:sp>
      <p:sp>
        <p:nvSpPr>
          <p:cNvPr id="3" name="TextBox 2">
            <a:extLst>
              <a:ext uri="{FF2B5EF4-FFF2-40B4-BE49-F238E27FC236}">
                <a16:creationId xmlns:a16="http://schemas.microsoft.com/office/drawing/2014/main" id="{2497C470-9251-E83F-8B70-B041B5905B3E}"/>
              </a:ext>
            </a:extLst>
          </p:cNvPr>
          <p:cNvSpPr txBox="1"/>
          <p:nvPr/>
        </p:nvSpPr>
        <p:spPr>
          <a:xfrm>
            <a:off x="943722" y="1204430"/>
            <a:ext cx="7636751" cy="4278094"/>
          </a:xfrm>
          <a:prstGeom prst="rect">
            <a:avLst/>
          </a:prstGeom>
          <a:noFill/>
        </p:spPr>
        <p:txBody>
          <a:bodyPr wrap="square">
            <a:spAutoFit/>
          </a:bodyPr>
          <a:lstStyle/>
          <a:p>
            <a:pPr algn="l">
              <a:spcAft>
                <a:spcPts val="1800"/>
              </a:spcAft>
              <a:buNone/>
            </a:pP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The </a:t>
            </a:r>
            <a:r>
              <a:rPr lang="en-US" sz="1600" b="1" i="0">
                <a:solidFill>
                  <a:srgbClr val="282828"/>
                </a:solidFill>
                <a:effectLst/>
                <a:latin typeface="Calibri" panose="020F0502020204030204" pitchFamily="34" charset="0"/>
                <a:ea typeface="Calibri" panose="020F0502020204030204" pitchFamily="34" charset="0"/>
                <a:cs typeface="Calibri" panose="020F0502020204030204" pitchFamily="34" charset="0"/>
              </a:rPr>
              <a:t>Dynamic DNA </a:t>
            </a: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kit provides a more in-depth exploration of nucleotide structure and double-stranded DNA.</a:t>
            </a:r>
            <a:endParaRPr lang="en-US" sz="1600" b="0" i="0">
              <a:solidFill>
                <a:srgbClr val="282828"/>
              </a:solidFill>
              <a:effectLst/>
              <a:latin typeface="Calibri" panose="020F0502020204030204" pitchFamily="34" charset="0"/>
              <a:ea typeface="Calibri" panose="020F0502020204030204" pitchFamily="34" charset="0"/>
              <a:cs typeface="Calibri" panose="020F0502020204030204" pitchFamily="34" charset="0"/>
            </a:endParaRPr>
          </a:p>
          <a:p>
            <a:pPr>
              <a:spcAft>
                <a:spcPts val="1800"/>
              </a:spcAft>
            </a:pPr>
            <a:r>
              <a:rPr lang="en-US" sz="1600"/>
              <a:t>Sturdy, colorful pieces and magnets make it easy for students to snap, bend, twist, and interact as they build DNA. Thanks to our patented design innovations, the structure of this molecule is revealed to students through their own investigation. </a:t>
            </a:r>
          </a:p>
          <a:p>
            <a:pPr>
              <a:spcBef>
                <a:spcPts val="2400"/>
              </a:spcBef>
              <a:spcAft>
                <a:spcPts val="1200"/>
              </a:spcAft>
            </a:pPr>
            <a:r>
              <a:rPr lang="en-US" sz="1600" b="1"/>
              <a:t>Students will: </a:t>
            </a:r>
          </a:p>
          <a:p>
            <a:pPr marL="233363" indent="-168275">
              <a:spcAft>
                <a:spcPts val="600"/>
              </a:spcAft>
              <a:buFont typeface="Arial" panose="020B0604020202020204" pitchFamily="34" charset="0"/>
              <a:buChar char="•"/>
            </a:pPr>
            <a:r>
              <a:rPr lang="en-US" sz="1600"/>
              <a:t>Construct individual nucleotides with nitrogenous bases, sugars, and phosphate groups. </a:t>
            </a:r>
          </a:p>
          <a:p>
            <a:pPr marL="233363" indent="-168275">
              <a:spcAft>
                <a:spcPts val="600"/>
              </a:spcAft>
              <a:buFont typeface="Arial" panose="020B0604020202020204" pitchFamily="34" charset="0"/>
              <a:buChar char="•"/>
            </a:pPr>
            <a:r>
              <a:rPr lang="en-US" sz="1600"/>
              <a:t>Feel the hydrogen bonding of the A-T and G-C base pairs </a:t>
            </a:r>
          </a:p>
          <a:p>
            <a:pPr marL="233363" indent="-168275">
              <a:spcAft>
                <a:spcPts val="600"/>
              </a:spcAft>
              <a:buFont typeface="Arial" panose="020B0604020202020204" pitchFamily="34" charset="0"/>
              <a:buChar char="•"/>
            </a:pPr>
            <a:r>
              <a:rPr lang="en-US" sz="1600"/>
              <a:t>Twist and unwind the double helix to set the stage for replication and transcription </a:t>
            </a:r>
          </a:p>
          <a:p>
            <a:pPr marL="233363" indent="-168275">
              <a:spcAft>
                <a:spcPts val="600"/>
              </a:spcAft>
              <a:buFont typeface="Arial" panose="020B0604020202020204" pitchFamily="34" charset="0"/>
              <a:buChar char="•"/>
            </a:pPr>
            <a:r>
              <a:rPr lang="en-US" sz="1600"/>
              <a:t>Convert thymine to uracil </a:t>
            </a:r>
          </a:p>
          <a:p>
            <a:pPr marL="233363" indent="-168275">
              <a:spcAft>
                <a:spcPts val="600"/>
              </a:spcAft>
              <a:buFont typeface="Arial" panose="020B0604020202020204" pitchFamily="34" charset="0"/>
              <a:buChar char="•"/>
            </a:pPr>
            <a:r>
              <a:rPr lang="en-US" sz="1600"/>
              <a:t>Additional pieces allow them to make ATP, consider epigenetics and gene expression, and much more.</a:t>
            </a:r>
          </a:p>
        </p:txBody>
      </p:sp>
    </p:spTree>
    <p:custDataLst>
      <p:tags r:id="rId1"/>
    </p:custDataLst>
    <p:extLst>
      <p:ext uri="{BB962C8B-B14F-4D97-AF65-F5344CB8AC3E}">
        <p14:creationId xmlns:p14="http://schemas.microsoft.com/office/powerpoint/2010/main" val="3518117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49EB6-195C-BE76-65ED-6CEA1F4CE00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E63C1D-4538-AE55-7F1D-6CC3EE47E437}"/>
              </a:ext>
            </a:extLst>
          </p:cNvPr>
          <p:cNvSpPr>
            <a:spLocks noGrp="1"/>
          </p:cNvSpPr>
          <p:nvPr>
            <p:ph type="sldNum" sz="quarter" idx="4"/>
          </p:nvPr>
        </p:nvSpPr>
        <p:spPr/>
        <p:txBody>
          <a:bodyPr/>
          <a:lstStyle/>
          <a:p>
            <a:fld id="{24F349F3-CB17-4C05-B28E-3C9067437B1B}" type="slidenum">
              <a:rPr lang="en-US" smtClean="0"/>
              <a:pPr/>
              <a:t>19</a:t>
            </a:fld>
            <a:endParaRPr lang="en-US"/>
          </a:p>
        </p:txBody>
      </p:sp>
      <p:sp>
        <p:nvSpPr>
          <p:cNvPr id="92" name="Text Placeholder 5">
            <a:extLst>
              <a:ext uri="{FF2B5EF4-FFF2-40B4-BE49-F238E27FC236}">
                <a16:creationId xmlns:a16="http://schemas.microsoft.com/office/drawing/2014/main" id="{0B1221FB-D9D5-1075-7142-2E54959B3EDA}"/>
              </a:ext>
            </a:extLst>
          </p:cNvPr>
          <p:cNvSpPr txBox="1">
            <a:spLocks/>
          </p:cNvSpPr>
          <p:nvPr/>
        </p:nvSpPr>
        <p:spPr>
          <a:xfrm>
            <a:off x="978748" y="2308738"/>
            <a:ext cx="5117252"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Like many biomolecules, nucleotide </a:t>
            </a:r>
            <a:r>
              <a:rPr lang="en-US" sz="2000" b="1">
                <a:solidFill>
                  <a:srgbClr val="D200B9"/>
                </a:solidFill>
              </a:rPr>
              <a:t>monomers </a:t>
            </a:r>
            <a:r>
              <a:rPr lang="en-US" sz="2000"/>
              <a:t>can be linked together to form </a:t>
            </a:r>
            <a:r>
              <a:rPr lang="en-US" sz="2000" b="1">
                <a:solidFill>
                  <a:srgbClr val="D200B9"/>
                </a:solidFill>
              </a:rPr>
              <a:t>polymers</a:t>
            </a:r>
            <a:r>
              <a:rPr lang="en-US" sz="2000"/>
              <a:t>.</a:t>
            </a:r>
          </a:p>
          <a:p>
            <a:pPr>
              <a:lnSpc>
                <a:spcPct val="110000"/>
              </a:lnSpc>
              <a:spcBef>
                <a:spcPts val="1800"/>
              </a:spcBef>
            </a:pPr>
            <a:r>
              <a:rPr lang="en-US" sz="2000" b="1"/>
              <a:t>Using your models of the </a:t>
            </a:r>
            <a:r>
              <a:rPr lang="en-US" sz="2000" b="1">
                <a:solidFill>
                  <a:srgbClr val="C00000"/>
                </a:solidFill>
              </a:rPr>
              <a:t>adenine (A) </a:t>
            </a:r>
            <a:r>
              <a:rPr lang="en-US" sz="2000" b="1"/>
              <a:t>and </a:t>
            </a:r>
            <a:r>
              <a:rPr lang="en-US" sz="2000" b="1">
                <a:solidFill>
                  <a:srgbClr val="168039"/>
                </a:solidFill>
              </a:rPr>
              <a:t>guanine (G) </a:t>
            </a:r>
            <a:r>
              <a:rPr lang="en-US" sz="2000" b="1"/>
              <a:t>nucleotides, create a polymer linking their backbones.</a:t>
            </a:r>
          </a:p>
          <a:p>
            <a:pPr>
              <a:lnSpc>
                <a:spcPct val="110000"/>
              </a:lnSpc>
              <a:spcBef>
                <a:spcPts val="1800"/>
              </a:spcBef>
            </a:pPr>
            <a:endParaRPr lang="en-US" sz="2000" b="1">
              <a:solidFill>
                <a:srgbClr val="1CA64A"/>
              </a:solidFill>
            </a:endParaRPr>
          </a:p>
          <a:p>
            <a:pPr>
              <a:lnSpc>
                <a:spcPct val="110000"/>
              </a:lnSpc>
              <a:spcBef>
                <a:spcPts val="1800"/>
              </a:spcBef>
            </a:pPr>
            <a:r>
              <a:rPr lang="en-US" sz="2000" b="1">
                <a:solidFill>
                  <a:srgbClr val="1CA64A"/>
                </a:solidFill>
              </a:rPr>
              <a:t>What is the result of this linking?</a:t>
            </a:r>
            <a:endParaRPr lang="en-US" b="1">
              <a:solidFill>
                <a:srgbClr val="1CA64A"/>
              </a:solidFill>
            </a:endParaRPr>
          </a:p>
        </p:txBody>
      </p:sp>
      <p:sp>
        <p:nvSpPr>
          <p:cNvPr id="25" name="Title 1">
            <a:extLst>
              <a:ext uri="{FF2B5EF4-FFF2-40B4-BE49-F238E27FC236}">
                <a16:creationId xmlns:a16="http://schemas.microsoft.com/office/drawing/2014/main" id="{95F709FF-DDF8-D4B5-9290-5941C19870BA}"/>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DNA Polymers</a:t>
            </a:r>
            <a:endParaRPr lang="en-US" sz="4000" b="1">
              <a:solidFill>
                <a:schemeClr val="bg1"/>
              </a:solidFill>
              <a:latin typeface="+mn-lt"/>
              <a:ea typeface="HGSoeiKakugothicUB"/>
              <a:cs typeface="Myanmar Text"/>
            </a:endParaRPr>
          </a:p>
        </p:txBody>
      </p:sp>
      <p:grpSp>
        <p:nvGrpSpPr>
          <p:cNvPr id="59" name="Group 58">
            <a:extLst>
              <a:ext uri="{FF2B5EF4-FFF2-40B4-BE49-F238E27FC236}">
                <a16:creationId xmlns:a16="http://schemas.microsoft.com/office/drawing/2014/main" id="{1487CB53-92C1-9B59-82DA-4996A61EEC64}"/>
              </a:ext>
            </a:extLst>
          </p:cNvPr>
          <p:cNvGrpSpPr/>
          <p:nvPr/>
        </p:nvGrpSpPr>
        <p:grpSpPr>
          <a:xfrm>
            <a:off x="6545712" y="3932254"/>
            <a:ext cx="2589415" cy="2340859"/>
            <a:chOff x="6522687" y="3752926"/>
            <a:chExt cx="2200507" cy="1989282"/>
          </a:xfrm>
        </p:grpSpPr>
        <p:grpSp>
          <p:nvGrpSpPr>
            <p:cNvPr id="50" name="Group 49">
              <a:extLst>
                <a:ext uri="{FF2B5EF4-FFF2-40B4-BE49-F238E27FC236}">
                  <a16:creationId xmlns:a16="http://schemas.microsoft.com/office/drawing/2014/main" id="{EE93221E-B766-A1A6-7281-8626130842B6}"/>
                </a:ext>
              </a:extLst>
            </p:cNvPr>
            <p:cNvGrpSpPr/>
            <p:nvPr/>
          </p:nvGrpSpPr>
          <p:grpSpPr>
            <a:xfrm rot="10800000">
              <a:off x="6522687" y="3752926"/>
              <a:ext cx="2200507" cy="1989282"/>
              <a:chOff x="8888768" y="3268010"/>
              <a:chExt cx="2636923" cy="2383807"/>
            </a:xfrm>
          </p:grpSpPr>
          <p:pic>
            <p:nvPicPr>
              <p:cNvPr id="51" name="Picture 50" descr="A red circle with black objects in it&#10;&#10;AI-generated content may be incorrect.">
                <a:extLst>
                  <a:ext uri="{FF2B5EF4-FFF2-40B4-BE49-F238E27FC236}">
                    <a16:creationId xmlns:a16="http://schemas.microsoft.com/office/drawing/2014/main" id="{D9F255F1-8CB3-EF6B-78AD-85636BDB88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52" name="Picture 51" descr="A grey and red molecule&#10;&#10;AI-generated content may be incorrect.">
                <a:extLst>
                  <a:ext uri="{FF2B5EF4-FFF2-40B4-BE49-F238E27FC236}">
                    <a16:creationId xmlns:a16="http://schemas.microsoft.com/office/drawing/2014/main" id="{9CAF4764-5F72-3913-7A86-698F59223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53" name="Picture 52" descr="A red and yellow logo&#10;&#10;AI-generated content may be incorrect.">
                <a:extLst>
                  <a:ext uri="{FF2B5EF4-FFF2-40B4-BE49-F238E27FC236}">
                    <a16:creationId xmlns:a16="http://schemas.microsoft.com/office/drawing/2014/main" id="{AF6FA116-A0B0-9F96-F815-4156B11321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54" name="Picture 53" descr="A blue and white circles&#10;&#10;AI-generated content may be incorrect.">
                <a:extLst>
                  <a:ext uri="{FF2B5EF4-FFF2-40B4-BE49-F238E27FC236}">
                    <a16:creationId xmlns:a16="http://schemas.microsoft.com/office/drawing/2014/main" id="{BE54E67D-A7E7-14C3-A603-68313924B6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55" name="Picture 54" descr="A white circle with a black border&#10;&#10;AI-generated content may be incorrect.">
                <a:extLst>
                  <a:ext uri="{FF2B5EF4-FFF2-40B4-BE49-F238E27FC236}">
                    <a16:creationId xmlns:a16="http://schemas.microsoft.com/office/drawing/2014/main" id="{ABAE6F54-34DE-CE21-14C5-24F38DB243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56" name="Picture 55" descr="A white circle with a black border&#10;&#10;AI-generated content may be incorrect.">
                <a:extLst>
                  <a:ext uri="{FF2B5EF4-FFF2-40B4-BE49-F238E27FC236}">
                    <a16:creationId xmlns:a16="http://schemas.microsoft.com/office/drawing/2014/main" id="{67436BB6-32B8-A15C-D7B1-1E63E968F2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pic>
          <p:nvPicPr>
            <p:cNvPr id="57" name="Picture 56" descr="A red star shaped logo with a letter a&#10;&#10;AI-generated content may be incorrect.">
              <a:extLst>
                <a:ext uri="{FF2B5EF4-FFF2-40B4-BE49-F238E27FC236}">
                  <a16:creationId xmlns:a16="http://schemas.microsoft.com/office/drawing/2014/main" id="{D7B40FCA-F43F-FD15-AA6A-591E0235DC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8108107" y="4623132"/>
              <a:ext cx="307078" cy="349205"/>
            </a:xfrm>
            <a:prstGeom prst="rect">
              <a:avLst/>
            </a:prstGeom>
          </p:spPr>
        </p:pic>
      </p:grpSp>
      <p:grpSp>
        <p:nvGrpSpPr>
          <p:cNvPr id="60" name="Group 59">
            <a:extLst>
              <a:ext uri="{FF2B5EF4-FFF2-40B4-BE49-F238E27FC236}">
                <a16:creationId xmlns:a16="http://schemas.microsoft.com/office/drawing/2014/main" id="{CFD1637A-1F1F-512C-9045-F9240C989F14}"/>
              </a:ext>
            </a:extLst>
          </p:cNvPr>
          <p:cNvGrpSpPr/>
          <p:nvPr/>
        </p:nvGrpSpPr>
        <p:grpSpPr>
          <a:xfrm>
            <a:off x="7257181" y="1402798"/>
            <a:ext cx="2669651" cy="2357660"/>
            <a:chOff x="6565531" y="1425441"/>
            <a:chExt cx="2268692" cy="2003559"/>
          </a:xfrm>
        </p:grpSpPr>
        <p:grpSp>
          <p:nvGrpSpPr>
            <p:cNvPr id="43" name="Group 42">
              <a:extLst>
                <a:ext uri="{FF2B5EF4-FFF2-40B4-BE49-F238E27FC236}">
                  <a16:creationId xmlns:a16="http://schemas.microsoft.com/office/drawing/2014/main" id="{C8EE41DD-6B08-41F4-6912-4B99D5EB2248}"/>
                </a:ext>
              </a:extLst>
            </p:cNvPr>
            <p:cNvGrpSpPr/>
            <p:nvPr/>
          </p:nvGrpSpPr>
          <p:grpSpPr>
            <a:xfrm rot="10800000">
              <a:off x="6565531" y="1425441"/>
              <a:ext cx="2268692" cy="2003559"/>
              <a:chOff x="9496994" y="1649279"/>
              <a:chExt cx="2718630" cy="2400915"/>
            </a:xfrm>
          </p:grpSpPr>
          <p:pic>
            <p:nvPicPr>
              <p:cNvPr id="44" name="Picture 43" descr="A red circle with black objects in it&#10;&#10;AI-generated content may be incorrect.">
                <a:extLst>
                  <a:ext uri="{FF2B5EF4-FFF2-40B4-BE49-F238E27FC236}">
                    <a16:creationId xmlns:a16="http://schemas.microsoft.com/office/drawing/2014/main" id="{5F737AE1-923B-59DD-A7E1-4057A2A6C4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45" name="Picture 44" descr="A grey and red molecule&#10;&#10;AI-generated content may be incorrect.">
                <a:extLst>
                  <a:ext uri="{FF2B5EF4-FFF2-40B4-BE49-F238E27FC236}">
                    <a16:creationId xmlns:a16="http://schemas.microsoft.com/office/drawing/2014/main" id="{A35130C7-C186-E69A-B63A-A7D8C74660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46" name="Picture 45" descr="A red and yellow logo&#10;&#10;AI-generated content may be incorrect.">
                <a:extLst>
                  <a:ext uri="{FF2B5EF4-FFF2-40B4-BE49-F238E27FC236}">
                    <a16:creationId xmlns:a16="http://schemas.microsoft.com/office/drawing/2014/main" id="{268DBC5E-D064-51D3-0F3A-D6462C953C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47" name="Picture 46" descr="A blue red white and grey circles&#10;&#10;AI-generated content may be incorrect.">
                <a:extLst>
                  <a:ext uri="{FF2B5EF4-FFF2-40B4-BE49-F238E27FC236}">
                    <a16:creationId xmlns:a16="http://schemas.microsoft.com/office/drawing/2014/main" id="{A77499F7-C02B-4F06-315F-26DA382BAA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48" name="Picture 47" descr="A white circle with a black border&#10;&#10;AI-generated content may be incorrect.">
                <a:extLst>
                  <a:ext uri="{FF2B5EF4-FFF2-40B4-BE49-F238E27FC236}">
                    <a16:creationId xmlns:a16="http://schemas.microsoft.com/office/drawing/2014/main" id="{98D2EE73-08DE-EAD6-C012-8A539940C6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49" name="Picture 48" descr="A white circle with a black border&#10;&#10;AI-generated content may be incorrect.">
                <a:extLst>
                  <a:ext uri="{FF2B5EF4-FFF2-40B4-BE49-F238E27FC236}">
                    <a16:creationId xmlns:a16="http://schemas.microsoft.com/office/drawing/2014/main" id="{B6F1C696-0C34-3778-EF3B-CE32D4DE4B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pic>
          <p:nvPicPr>
            <p:cNvPr id="58" name="Picture 57" descr="A green star shaped logo with a letter g&#10;&#10;AI-generated content may be incorrect.">
              <a:extLst>
                <a:ext uri="{FF2B5EF4-FFF2-40B4-BE49-F238E27FC236}">
                  <a16:creationId xmlns:a16="http://schemas.microsoft.com/office/drawing/2014/main" id="{8523668F-82CB-FFB1-2704-C6DEF4F3F4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8155339" y="2316067"/>
              <a:ext cx="307078" cy="349205"/>
            </a:xfrm>
            <a:prstGeom prst="rect">
              <a:avLst/>
            </a:prstGeom>
          </p:spPr>
        </p:pic>
      </p:grpSp>
    </p:spTree>
    <p:extLst>
      <p:ext uri="{BB962C8B-B14F-4D97-AF65-F5344CB8AC3E}">
        <p14:creationId xmlns:p14="http://schemas.microsoft.com/office/powerpoint/2010/main" val="2587805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1A663-2B54-0ABA-F273-932F1C2D1E9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0F01B0-7091-F8AB-F521-B28A4891D48E}"/>
              </a:ext>
            </a:extLst>
          </p:cNvPr>
          <p:cNvSpPr>
            <a:spLocks noGrp="1"/>
          </p:cNvSpPr>
          <p:nvPr>
            <p:ph type="sldNum" sz="quarter" idx="4"/>
          </p:nvPr>
        </p:nvSpPr>
        <p:spPr/>
        <p:txBody>
          <a:bodyPr/>
          <a:lstStyle/>
          <a:p>
            <a:fld id="{24F349F3-CB17-4C05-B28E-3C9067437B1B}" type="slidenum">
              <a:rPr lang="en-US" smtClean="0"/>
              <a:pPr/>
              <a:t>20</a:t>
            </a:fld>
            <a:endParaRPr lang="en-US"/>
          </a:p>
        </p:txBody>
      </p:sp>
      <p:sp>
        <p:nvSpPr>
          <p:cNvPr id="92" name="Text Placeholder 5">
            <a:extLst>
              <a:ext uri="{FF2B5EF4-FFF2-40B4-BE49-F238E27FC236}">
                <a16:creationId xmlns:a16="http://schemas.microsoft.com/office/drawing/2014/main" id="{919BF7D4-A67E-FAA2-0D0D-E466874E4722}"/>
              </a:ext>
            </a:extLst>
          </p:cNvPr>
          <p:cNvSpPr txBox="1">
            <a:spLocks/>
          </p:cNvSpPr>
          <p:nvPr/>
        </p:nvSpPr>
        <p:spPr>
          <a:xfrm>
            <a:off x="978748" y="2308738"/>
            <a:ext cx="4258212" cy="359233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An </a:t>
            </a:r>
            <a:r>
              <a:rPr lang="en-US" sz="2000" b="1"/>
              <a:t>enzyme called DNA polymerase</a:t>
            </a:r>
            <a:r>
              <a:rPr lang="en-US" sz="2000"/>
              <a:t> will </a:t>
            </a:r>
            <a:r>
              <a:rPr lang="en-US" sz="2000" b="1"/>
              <a:t>catalyze</a:t>
            </a:r>
            <a:r>
              <a:rPr lang="en-US" sz="2000"/>
              <a:t> the </a:t>
            </a:r>
            <a:r>
              <a:rPr lang="en-US" sz="2000" b="1"/>
              <a:t>covalent</a:t>
            </a:r>
            <a:r>
              <a:rPr lang="en-US" sz="2000"/>
              <a:t> bond between the two nucleotide monomers, often called a </a:t>
            </a:r>
            <a:r>
              <a:rPr lang="en-US" sz="2000" b="1">
                <a:solidFill>
                  <a:srgbClr val="D200B9"/>
                </a:solidFill>
              </a:rPr>
              <a:t>phosphodiester bond, </a:t>
            </a:r>
            <a:r>
              <a:rPr lang="en-US" sz="2000"/>
              <a:t>through a </a:t>
            </a:r>
            <a:r>
              <a:rPr lang="en-US" sz="2000" b="1">
                <a:solidFill>
                  <a:srgbClr val="D200B9"/>
                </a:solidFill>
              </a:rPr>
              <a:t>dehydration synthesis reaction</a:t>
            </a:r>
            <a:r>
              <a:rPr lang="en-US" sz="2000"/>
              <a:t>. </a:t>
            </a:r>
          </a:p>
          <a:p>
            <a:pPr>
              <a:lnSpc>
                <a:spcPct val="110000"/>
              </a:lnSpc>
              <a:spcBef>
                <a:spcPts val="1800"/>
              </a:spcBef>
            </a:pPr>
            <a:r>
              <a:rPr lang="en-US" sz="2000"/>
              <a:t>A segment of </a:t>
            </a:r>
            <a:r>
              <a:rPr lang="en-US" sz="2000" b="1"/>
              <a:t>single-stranded DNA </a:t>
            </a:r>
            <a:r>
              <a:rPr lang="en-US" sz="2000"/>
              <a:t>and a </a:t>
            </a:r>
            <a:r>
              <a:rPr lang="en-US" sz="2000" b="1"/>
              <a:t>water molecule </a:t>
            </a:r>
            <a:r>
              <a:rPr lang="en-US" sz="2000"/>
              <a:t>are the end products in this reaction. </a:t>
            </a:r>
          </a:p>
        </p:txBody>
      </p:sp>
      <p:sp>
        <p:nvSpPr>
          <p:cNvPr id="25" name="Title 1">
            <a:extLst>
              <a:ext uri="{FF2B5EF4-FFF2-40B4-BE49-F238E27FC236}">
                <a16:creationId xmlns:a16="http://schemas.microsoft.com/office/drawing/2014/main" id="{9528276E-514B-1AA8-B620-4FD960B1B324}"/>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DNA Polymers</a:t>
            </a:r>
          </a:p>
        </p:txBody>
      </p:sp>
      <p:grpSp>
        <p:nvGrpSpPr>
          <p:cNvPr id="59" name="Group 58">
            <a:extLst>
              <a:ext uri="{FF2B5EF4-FFF2-40B4-BE49-F238E27FC236}">
                <a16:creationId xmlns:a16="http://schemas.microsoft.com/office/drawing/2014/main" id="{31F161C1-E1F3-0CF9-95D6-15EEC6AFF4A1}"/>
              </a:ext>
            </a:extLst>
          </p:cNvPr>
          <p:cNvGrpSpPr/>
          <p:nvPr/>
        </p:nvGrpSpPr>
        <p:grpSpPr>
          <a:xfrm>
            <a:off x="6141825" y="3734883"/>
            <a:ext cx="2883182" cy="2319015"/>
            <a:chOff x="6522687" y="3972286"/>
            <a:chExt cx="2200507" cy="1769923"/>
          </a:xfrm>
        </p:grpSpPr>
        <p:grpSp>
          <p:nvGrpSpPr>
            <p:cNvPr id="50" name="Group 49">
              <a:extLst>
                <a:ext uri="{FF2B5EF4-FFF2-40B4-BE49-F238E27FC236}">
                  <a16:creationId xmlns:a16="http://schemas.microsoft.com/office/drawing/2014/main" id="{81AFE763-B1F7-8CF0-FD1B-1A830F096594}"/>
                </a:ext>
              </a:extLst>
            </p:cNvPr>
            <p:cNvGrpSpPr/>
            <p:nvPr/>
          </p:nvGrpSpPr>
          <p:grpSpPr>
            <a:xfrm rot="10800000">
              <a:off x="6522687" y="3972286"/>
              <a:ext cx="2200507" cy="1769923"/>
              <a:chOff x="8888768" y="3268010"/>
              <a:chExt cx="2636923" cy="2120944"/>
            </a:xfrm>
          </p:grpSpPr>
          <p:pic>
            <p:nvPicPr>
              <p:cNvPr id="51" name="Picture 50" descr="A red circle with black objects in it&#10;&#10;AI-generated content may be incorrect.">
                <a:extLst>
                  <a:ext uri="{FF2B5EF4-FFF2-40B4-BE49-F238E27FC236}">
                    <a16:creationId xmlns:a16="http://schemas.microsoft.com/office/drawing/2014/main" id="{2802E5D1-C440-F3D9-FB91-5B76FF92A9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52" name="Picture 51" descr="A grey and red molecule&#10;&#10;AI-generated content may be incorrect.">
                <a:extLst>
                  <a:ext uri="{FF2B5EF4-FFF2-40B4-BE49-F238E27FC236}">
                    <a16:creationId xmlns:a16="http://schemas.microsoft.com/office/drawing/2014/main" id="{A956921E-60A5-BD70-4515-1636020835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53" name="Picture 52" descr="A red and yellow logo&#10;&#10;AI-generated content may be incorrect.">
                <a:extLst>
                  <a:ext uri="{FF2B5EF4-FFF2-40B4-BE49-F238E27FC236}">
                    <a16:creationId xmlns:a16="http://schemas.microsoft.com/office/drawing/2014/main" id="{3303D265-193E-BEFA-C607-2C7685693C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54" name="Picture 53" descr="A blue and white circles&#10;&#10;AI-generated content may be incorrect.">
                <a:extLst>
                  <a:ext uri="{FF2B5EF4-FFF2-40B4-BE49-F238E27FC236}">
                    <a16:creationId xmlns:a16="http://schemas.microsoft.com/office/drawing/2014/main" id="{8DD53FBC-A14C-9BEC-5307-804690AC3D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56" name="Picture 55" descr="A white circle with a black border&#10;&#10;AI-generated content may be incorrect.">
                <a:extLst>
                  <a:ext uri="{FF2B5EF4-FFF2-40B4-BE49-F238E27FC236}">
                    <a16:creationId xmlns:a16="http://schemas.microsoft.com/office/drawing/2014/main" id="{8B7038DE-7797-B939-BD93-F87319FC54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pic>
          <p:nvPicPr>
            <p:cNvPr id="57" name="Picture 56" descr="A red star shaped logo with a letter a&#10;&#10;AI-generated content may be incorrect.">
              <a:extLst>
                <a:ext uri="{FF2B5EF4-FFF2-40B4-BE49-F238E27FC236}">
                  <a16:creationId xmlns:a16="http://schemas.microsoft.com/office/drawing/2014/main" id="{0ABA6546-EDEF-1663-3DC2-95EC87503E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8108107" y="4623132"/>
              <a:ext cx="307078" cy="349205"/>
            </a:xfrm>
            <a:prstGeom prst="rect">
              <a:avLst/>
            </a:prstGeom>
          </p:spPr>
        </p:pic>
      </p:grpSp>
      <p:grpSp>
        <p:nvGrpSpPr>
          <p:cNvPr id="60" name="Group 59">
            <a:extLst>
              <a:ext uri="{FF2B5EF4-FFF2-40B4-BE49-F238E27FC236}">
                <a16:creationId xmlns:a16="http://schemas.microsoft.com/office/drawing/2014/main" id="{99092301-6757-A6F0-1036-32C02B7A13CB}"/>
              </a:ext>
            </a:extLst>
          </p:cNvPr>
          <p:cNvGrpSpPr/>
          <p:nvPr/>
        </p:nvGrpSpPr>
        <p:grpSpPr>
          <a:xfrm>
            <a:off x="5982713" y="1713382"/>
            <a:ext cx="2972521" cy="2256347"/>
            <a:chOff x="6565531" y="1425441"/>
            <a:chExt cx="2268692" cy="1722092"/>
          </a:xfrm>
        </p:grpSpPr>
        <p:grpSp>
          <p:nvGrpSpPr>
            <p:cNvPr id="43" name="Group 42">
              <a:extLst>
                <a:ext uri="{FF2B5EF4-FFF2-40B4-BE49-F238E27FC236}">
                  <a16:creationId xmlns:a16="http://schemas.microsoft.com/office/drawing/2014/main" id="{3978CB94-BAB9-6BE9-47BC-221C799D6796}"/>
                </a:ext>
              </a:extLst>
            </p:cNvPr>
            <p:cNvGrpSpPr/>
            <p:nvPr/>
          </p:nvGrpSpPr>
          <p:grpSpPr>
            <a:xfrm rot="10800000">
              <a:off x="6565531" y="1425441"/>
              <a:ext cx="2268692" cy="1722092"/>
              <a:chOff x="9496994" y="1986568"/>
              <a:chExt cx="2718630" cy="2063626"/>
            </a:xfrm>
          </p:grpSpPr>
          <p:pic>
            <p:nvPicPr>
              <p:cNvPr id="45" name="Picture 44" descr="A grey and red molecule&#10;&#10;AI-generated content may be incorrect.">
                <a:extLst>
                  <a:ext uri="{FF2B5EF4-FFF2-40B4-BE49-F238E27FC236}">
                    <a16:creationId xmlns:a16="http://schemas.microsoft.com/office/drawing/2014/main" id="{B4D2B313-B14D-4FA9-16EA-3929AFB5B6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46" name="Picture 45" descr="A red and yellow logo&#10;&#10;AI-generated content may be incorrect.">
                <a:extLst>
                  <a:ext uri="{FF2B5EF4-FFF2-40B4-BE49-F238E27FC236}">
                    <a16:creationId xmlns:a16="http://schemas.microsoft.com/office/drawing/2014/main" id="{07F1FDDB-7C9A-3690-577B-EC85997950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47" name="Picture 46" descr="A blue red white and grey circles&#10;&#10;AI-generated content may be incorrect.">
                <a:extLst>
                  <a:ext uri="{FF2B5EF4-FFF2-40B4-BE49-F238E27FC236}">
                    <a16:creationId xmlns:a16="http://schemas.microsoft.com/office/drawing/2014/main" id="{8285F5A0-4241-8DA1-ECCE-F17BDABCE1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49" name="Picture 48" descr="A white circle with a black border&#10;&#10;AI-generated content may be incorrect.">
                <a:extLst>
                  <a:ext uri="{FF2B5EF4-FFF2-40B4-BE49-F238E27FC236}">
                    <a16:creationId xmlns:a16="http://schemas.microsoft.com/office/drawing/2014/main" id="{0DDBC8E7-BA2E-959B-87AE-F5863006B5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pic>
          <p:nvPicPr>
            <p:cNvPr id="58" name="Picture 57" descr="A green star shaped logo with a letter g&#10;&#10;AI-generated content may be incorrect.">
              <a:extLst>
                <a:ext uri="{FF2B5EF4-FFF2-40B4-BE49-F238E27FC236}">
                  <a16:creationId xmlns:a16="http://schemas.microsoft.com/office/drawing/2014/main" id="{6A26C5AE-1231-B47C-9F48-B81DAA8D46B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8155339" y="2316067"/>
              <a:ext cx="307078" cy="349205"/>
            </a:xfrm>
            <a:prstGeom prst="rect">
              <a:avLst/>
            </a:prstGeom>
          </p:spPr>
        </p:pic>
      </p:grpSp>
      <p:grpSp>
        <p:nvGrpSpPr>
          <p:cNvPr id="6" name="Group 5">
            <a:extLst>
              <a:ext uri="{FF2B5EF4-FFF2-40B4-BE49-F238E27FC236}">
                <a16:creationId xmlns:a16="http://schemas.microsoft.com/office/drawing/2014/main" id="{B6703EB5-1404-83DE-C482-C3344F3E6FCE}"/>
              </a:ext>
            </a:extLst>
          </p:cNvPr>
          <p:cNvGrpSpPr/>
          <p:nvPr/>
        </p:nvGrpSpPr>
        <p:grpSpPr>
          <a:xfrm rot="17430691">
            <a:off x="10352279" y="3324140"/>
            <a:ext cx="477987" cy="931673"/>
            <a:chOff x="6250320" y="2870304"/>
            <a:chExt cx="429285" cy="836745"/>
          </a:xfrm>
        </p:grpSpPr>
        <p:pic>
          <p:nvPicPr>
            <p:cNvPr id="5" name="Picture 4" descr="A red circle with black objects in it&#10;&#10;AI-generated content may be incorrect.">
              <a:extLst>
                <a:ext uri="{FF2B5EF4-FFF2-40B4-BE49-F238E27FC236}">
                  <a16:creationId xmlns:a16="http://schemas.microsoft.com/office/drawing/2014/main" id="{4AACD80C-AA0F-5366-5418-2A85137F11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6250320" y="3114395"/>
              <a:ext cx="321831" cy="321831"/>
            </a:xfrm>
            <a:prstGeom prst="rect">
              <a:avLst/>
            </a:prstGeom>
          </p:spPr>
        </p:pic>
        <p:pic>
          <p:nvPicPr>
            <p:cNvPr id="4" name="Picture 3" descr="A white circle with a black border&#10;&#10;AI-generated content may be incorrect.">
              <a:extLst>
                <a:ext uri="{FF2B5EF4-FFF2-40B4-BE49-F238E27FC236}">
                  <a16:creationId xmlns:a16="http://schemas.microsoft.com/office/drawing/2014/main" id="{B0F46C5A-C856-7E2F-AF87-537969B330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6232949" y="3376003"/>
              <a:ext cx="395554" cy="266538"/>
            </a:xfrm>
            <a:prstGeom prst="rect">
              <a:avLst/>
            </a:prstGeom>
          </p:spPr>
        </p:pic>
        <p:pic>
          <p:nvPicPr>
            <p:cNvPr id="3" name="Picture 2" descr="A white circle with a black border&#10;&#10;AI-generated content may be incorrect.">
              <a:extLst>
                <a:ext uri="{FF2B5EF4-FFF2-40B4-BE49-F238E27FC236}">
                  <a16:creationId xmlns:a16="http://schemas.microsoft.com/office/drawing/2014/main" id="{AC0DD55A-6EE1-4835-7943-71D4559BFE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6348559" y="2934812"/>
              <a:ext cx="395554" cy="266538"/>
            </a:xfrm>
            <a:prstGeom prst="rect">
              <a:avLst/>
            </a:prstGeom>
          </p:spPr>
        </p:pic>
      </p:grpSp>
      <p:sp>
        <p:nvSpPr>
          <p:cNvPr id="7" name="TextBox 6">
            <a:extLst>
              <a:ext uri="{FF2B5EF4-FFF2-40B4-BE49-F238E27FC236}">
                <a16:creationId xmlns:a16="http://schemas.microsoft.com/office/drawing/2014/main" id="{F41541F2-472A-3A0B-E480-D0E76BD08A21}"/>
              </a:ext>
            </a:extLst>
          </p:cNvPr>
          <p:cNvSpPr txBox="1"/>
          <p:nvPr/>
        </p:nvSpPr>
        <p:spPr>
          <a:xfrm>
            <a:off x="10001168" y="4149168"/>
            <a:ext cx="1176925" cy="707886"/>
          </a:xfrm>
          <a:prstGeom prst="rect">
            <a:avLst/>
          </a:prstGeom>
          <a:noFill/>
        </p:spPr>
        <p:txBody>
          <a:bodyPr wrap="none" rtlCol="0">
            <a:spAutoFit/>
          </a:bodyPr>
          <a:lstStyle/>
          <a:p>
            <a:pPr algn="ctr"/>
            <a:r>
              <a:rPr lang="en-US" sz="2000" b="1"/>
              <a:t>Water</a:t>
            </a:r>
          </a:p>
          <a:p>
            <a:pPr algn="ctr"/>
            <a:r>
              <a:rPr lang="en-US" sz="2000" b="1"/>
              <a:t>Molecule</a:t>
            </a:r>
          </a:p>
        </p:txBody>
      </p:sp>
      <p:sp>
        <p:nvSpPr>
          <p:cNvPr id="8" name="TextBox 7">
            <a:extLst>
              <a:ext uri="{FF2B5EF4-FFF2-40B4-BE49-F238E27FC236}">
                <a16:creationId xmlns:a16="http://schemas.microsoft.com/office/drawing/2014/main" id="{9B5F6A39-3B70-9A30-849E-F5C56AE09EDC}"/>
              </a:ext>
            </a:extLst>
          </p:cNvPr>
          <p:cNvSpPr txBox="1"/>
          <p:nvPr/>
        </p:nvSpPr>
        <p:spPr>
          <a:xfrm>
            <a:off x="7095913" y="1842695"/>
            <a:ext cx="2386679" cy="400110"/>
          </a:xfrm>
          <a:prstGeom prst="rect">
            <a:avLst/>
          </a:prstGeom>
          <a:noFill/>
        </p:spPr>
        <p:txBody>
          <a:bodyPr wrap="none" rtlCol="0">
            <a:spAutoFit/>
          </a:bodyPr>
          <a:lstStyle/>
          <a:p>
            <a:r>
              <a:rPr lang="en-US" sz="2000" b="1"/>
              <a:t>Single-stranded DNA</a:t>
            </a:r>
          </a:p>
        </p:txBody>
      </p:sp>
    </p:spTree>
    <p:extLst>
      <p:ext uri="{BB962C8B-B14F-4D97-AF65-F5344CB8AC3E}">
        <p14:creationId xmlns:p14="http://schemas.microsoft.com/office/powerpoint/2010/main" val="1910098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73435-4ACC-D519-6901-CC8D1593F58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15CCE9-E81F-DE93-8ACF-A652B12E0F89}"/>
              </a:ext>
            </a:extLst>
          </p:cNvPr>
          <p:cNvSpPr>
            <a:spLocks noGrp="1"/>
          </p:cNvSpPr>
          <p:nvPr>
            <p:ph type="sldNum" sz="quarter" idx="4"/>
          </p:nvPr>
        </p:nvSpPr>
        <p:spPr/>
        <p:txBody>
          <a:bodyPr/>
          <a:lstStyle/>
          <a:p>
            <a:fld id="{24F349F3-CB17-4C05-B28E-3C9067437B1B}" type="slidenum">
              <a:rPr lang="en-US" smtClean="0"/>
              <a:pPr/>
              <a:t>21</a:t>
            </a:fld>
            <a:endParaRPr lang="en-US"/>
          </a:p>
        </p:txBody>
      </p:sp>
      <p:sp>
        <p:nvSpPr>
          <p:cNvPr id="92" name="Text Placeholder 5">
            <a:extLst>
              <a:ext uri="{FF2B5EF4-FFF2-40B4-BE49-F238E27FC236}">
                <a16:creationId xmlns:a16="http://schemas.microsoft.com/office/drawing/2014/main" id="{EB8D3ADD-C034-5D1F-3E1B-9203281D1E9D}"/>
              </a:ext>
            </a:extLst>
          </p:cNvPr>
          <p:cNvSpPr txBox="1">
            <a:spLocks/>
          </p:cNvSpPr>
          <p:nvPr/>
        </p:nvSpPr>
        <p:spPr>
          <a:xfrm>
            <a:off x="978747" y="2041451"/>
            <a:ext cx="3008462" cy="225456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DNA strands are usually thousands, even millions of nucleotides long!</a:t>
            </a:r>
          </a:p>
          <a:p>
            <a:pPr>
              <a:lnSpc>
                <a:spcPct val="110000"/>
              </a:lnSpc>
              <a:spcBef>
                <a:spcPts val="1800"/>
              </a:spcBef>
            </a:pPr>
            <a:r>
              <a:rPr lang="en-US" sz="2000"/>
              <a:t>The order of the nucleotides in a DNA strand is often written as simple letters, called </a:t>
            </a:r>
            <a:r>
              <a:rPr lang="en-US" sz="2000" b="1">
                <a:solidFill>
                  <a:srgbClr val="D200B9"/>
                </a:solidFill>
              </a:rPr>
              <a:t>DNA</a:t>
            </a:r>
            <a:r>
              <a:rPr lang="en-US" sz="2000"/>
              <a:t> </a:t>
            </a:r>
            <a:r>
              <a:rPr lang="en-US" sz="2000" b="1">
                <a:solidFill>
                  <a:srgbClr val="D200B9"/>
                </a:solidFill>
              </a:rPr>
              <a:t>sequence</a:t>
            </a:r>
            <a:r>
              <a:rPr lang="en-US" sz="2000"/>
              <a:t>.</a:t>
            </a:r>
          </a:p>
        </p:txBody>
      </p:sp>
      <p:sp>
        <p:nvSpPr>
          <p:cNvPr id="25" name="Title 1">
            <a:extLst>
              <a:ext uri="{FF2B5EF4-FFF2-40B4-BE49-F238E27FC236}">
                <a16:creationId xmlns:a16="http://schemas.microsoft.com/office/drawing/2014/main" id="{9ECD56F3-0054-190F-75D5-06862C22CD0B}"/>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DNA Polymers</a:t>
            </a:r>
          </a:p>
        </p:txBody>
      </p:sp>
      <p:grpSp>
        <p:nvGrpSpPr>
          <p:cNvPr id="120" name="Group 119">
            <a:extLst>
              <a:ext uri="{FF2B5EF4-FFF2-40B4-BE49-F238E27FC236}">
                <a16:creationId xmlns:a16="http://schemas.microsoft.com/office/drawing/2014/main" id="{1E3047B4-D947-D8BC-BEDC-DF76FD30865C}"/>
              </a:ext>
            </a:extLst>
          </p:cNvPr>
          <p:cNvGrpSpPr/>
          <p:nvPr/>
        </p:nvGrpSpPr>
        <p:grpSpPr>
          <a:xfrm rot="21086605">
            <a:off x="4476902" y="1946358"/>
            <a:ext cx="7284687" cy="2142734"/>
            <a:chOff x="4693078" y="2592872"/>
            <a:chExt cx="8032154" cy="2362596"/>
          </a:xfrm>
        </p:grpSpPr>
        <p:grpSp>
          <p:nvGrpSpPr>
            <p:cNvPr id="75" name="Group 74">
              <a:extLst>
                <a:ext uri="{FF2B5EF4-FFF2-40B4-BE49-F238E27FC236}">
                  <a16:creationId xmlns:a16="http://schemas.microsoft.com/office/drawing/2014/main" id="{5ABB863C-2712-4E47-5ABD-6A5AAFCABCBA}"/>
                </a:ext>
              </a:extLst>
            </p:cNvPr>
            <p:cNvGrpSpPr/>
            <p:nvPr/>
          </p:nvGrpSpPr>
          <p:grpSpPr>
            <a:xfrm rot="17100000">
              <a:off x="5189176" y="2920117"/>
              <a:ext cx="1209208" cy="809249"/>
              <a:chOff x="7575311" y="4284398"/>
              <a:chExt cx="2200507" cy="1472664"/>
            </a:xfrm>
          </p:grpSpPr>
          <p:grpSp>
            <p:nvGrpSpPr>
              <p:cNvPr id="62" name="Group 61">
                <a:extLst>
                  <a:ext uri="{FF2B5EF4-FFF2-40B4-BE49-F238E27FC236}">
                    <a16:creationId xmlns:a16="http://schemas.microsoft.com/office/drawing/2014/main" id="{2E4C216B-F14C-C498-EE0B-E6C5408E530C}"/>
                  </a:ext>
                </a:extLst>
              </p:cNvPr>
              <p:cNvGrpSpPr/>
              <p:nvPr/>
            </p:nvGrpSpPr>
            <p:grpSpPr>
              <a:xfrm rot="10800000">
                <a:off x="7575311" y="4284398"/>
                <a:ext cx="2200507" cy="1472664"/>
                <a:chOff x="8888768" y="3624223"/>
                <a:chExt cx="2636923" cy="1764731"/>
              </a:xfrm>
            </p:grpSpPr>
            <p:pic>
              <p:nvPicPr>
                <p:cNvPr id="64" name="Picture 63" descr="A grey and red molecule&#10;&#10;AI-generated content may be incorrect.">
                  <a:extLst>
                    <a:ext uri="{FF2B5EF4-FFF2-40B4-BE49-F238E27FC236}">
                      <a16:creationId xmlns:a16="http://schemas.microsoft.com/office/drawing/2014/main" id="{6C8B8CA4-E75E-D07E-9BB6-00406A1960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65" name="Picture 64" descr="A red and yellow logo&#10;&#10;AI-generated content may be incorrect.">
                  <a:extLst>
                    <a:ext uri="{FF2B5EF4-FFF2-40B4-BE49-F238E27FC236}">
                      <a16:creationId xmlns:a16="http://schemas.microsoft.com/office/drawing/2014/main" id="{BD5B0577-52C2-3232-D6E8-01294AE8A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66" name="Picture 65" descr="A blue and white circles&#10;&#10;AI-generated content may be incorrect.">
                  <a:extLst>
                    <a:ext uri="{FF2B5EF4-FFF2-40B4-BE49-F238E27FC236}">
                      <a16:creationId xmlns:a16="http://schemas.microsoft.com/office/drawing/2014/main" id="{21E9D275-5A42-92AE-9A71-4EAA765327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9" name="Picture 68" descr="A red star shaped logo with a letter a&#10;&#10;AI-generated content may be incorrect.">
                <a:extLst>
                  <a:ext uri="{FF2B5EF4-FFF2-40B4-BE49-F238E27FC236}">
                    <a16:creationId xmlns:a16="http://schemas.microsoft.com/office/drawing/2014/main" id="{83A6DD89-BD7F-53C1-9908-798929DBF1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76" name="Group 75">
              <a:extLst>
                <a:ext uri="{FF2B5EF4-FFF2-40B4-BE49-F238E27FC236}">
                  <a16:creationId xmlns:a16="http://schemas.microsoft.com/office/drawing/2014/main" id="{DC942E21-051D-78BC-CAA3-A9FC23FD0F38}"/>
                </a:ext>
              </a:extLst>
            </p:cNvPr>
            <p:cNvGrpSpPr/>
            <p:nvPr/>
          </p:nvGrpSpPr>
          <p:grpSpPr>
            <a:xfrm rot="17100000">
              <a:off x="6690864" y="3158574"/>
              <a:ext cx="1085426" cy="898940"/>
              <a:chOff x="5405474" y="4227398"/>
              <a:chExt cx="1975249" cy="1635883"/>
            </a:xfrm>
          </p:grpSpPr>
          <p:grpSp>
            <p:nvGrpSpPr>
              <p:cNvPr id="33" name="Group 32">
                <a:extLst>
                  <a:ext uri="{FF2B5EF4-FFF2-40B4-BE49-F238E27FC236}">
                    <a16:creationId xmlns:a16="http://schemas.microsoft.com/office/drawing/2014/main" id="{FEA559D5-19A2-F0C7-1CC8-E8E82DA194D0}"/>
                  </a:ext>
                </a:extLst>
              </p:cNvPr>
              <p:cNvGrpSpPr/>
              <p:nvPr/>
            </p:nvGrpSpPr>
            <p:grpSpPr>
              <a:xfrm>
                <a:off x="5405474" y="4227398"/>
                <a:ext cx="1975249" cy="1635883"/>
                <a:chOff x="6677571" y="4062990"/>
                <a:chExt cx="2366991" cy="1960320"/>
              </a:xfrm>
            </p:grpSpPr>
            <p:pic>
              <p:nvPicPr>
                <p:cNvPr id="35" name="Picture 34" descr="A grey and red molecule&#10;&#10;AI-generated content may be incorrect.">
                  <a:extLst>
                    <a:ext uri="{FF2B5EF4-FFF2-40B4-BE49-F238E27FC236}">
                      <a16:creationId xmlns:a16="http://schemas.microsoft.com/office/drawing/2014/main" id="{FE22D21F-5FBC-1A81-3375-6DE000766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36" name="Picture 35" descr="A red and yellow logo&#10;&#10;AI-generated content may be incorrect.">
                  <a:extLst>
                    <a:ext uri="{FF2B5EF4-FFF2-40B4-BE49-F238E27FC236}">
                      <a16:creationId xmlns:a16="http://schemas.microsoft.com/office/drawing/2014/main" id="{385C73B9-2891-8CCC-3789-3E8E7C49C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37" name="Picture 36" descr="A red white and blue circles&#10;&#10;AI-generated content may be incorrect.">
                  <a:extLst>
                    <a:ext uri="{FF2B5EF4-FFF2-40B4-BE49-F238E27FC236}">
                      <a16:creationId xmlns:a16="http://schemas.microsoft.com/office/drawing/2014/main" id="{E921304C-5A13-335B-F062-E3AC878800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70" name="Picture 69" descr="A yellow star with a letter t&#10;&#10;AI-generated content may be incorrect.">
                <a:extLst>
                  <a:ext uri="{FF2B5EF4-FFF2-40B4-BE49-F238E27FC236}">
                    <a16:creationId xmlns:a16="http://schemas.microsoft.com/office/drawing/2014/main" id="{7001C88C-CDF9-1DE0-C91B-6C96278443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74" name="Group 73">
              <a:extLst>
                <a:ext uri="{FF2B5EF4-FFF2-40B4-BE49-F238E27FC236}">
                  <a16:creationId xmlns:a16="http://schemas.microsoft.com/office/drawing/2014/main" id="{44EE081B-C239-602C-1E64-70F6EC107485}"/>
                </a:ext>
              </a:extLst>
            </p:cNvPr>
            <p:cNvGrpSpPr/>
            <p:nvPr/>
          </p:nvGrpSpPr>
          <p:grpSpPr>
            <a:xfrm rot="17100000">
              <a:off x="4482179" y="2803771"/>
              <a:ext cx="1246677" cy="824880"/>
              <a:chOff x="7618155" y="1958535"/>
              <a:chExt cx="2268692" cy="1501110"/>
            </a:xfrm>
          </p:grpSpPr>
          <p:grpSp>
            <p:nvGrpSpPr>
              <p:cNvPr id="40" name="Group 39">
                <a:extLst>
                  <a:ext uri="{FF2B5EF4-FFF2-40B4-BE49-F238E27FC236}">
                    <a16:creationId xmlns:a16="http://schemas.microsoft.com/office/drawing/2014/main" id="{6D30BEFE-59EC-D0EF-4C96-050B2CB49BC6}"/>
                  </a:ext>
                </a:extLst>
              </p:cNvPr>
              <p:cNvGrpSpPr/>
              <p:nvPr/>
            </p:nvGrpSpPr>
            <p:grpSpPr>
              <a:xfrm rot="10800000">
                <a:off x="7618155" y="1958535"/>
                <a:ext cx="2268692" cy="1501110"/>
                <a:chOff x="9496994" y="1986568"/>
                <a:chExt cx="2718630" cy="1798818"/>
              </a:xfrm>
            </p:grpSpPr>
            <p:pic>
              <p:nvPicPr>
                <p:cNvPr id="42" name="Picture 41" descr="A grey and red molecule&#10;&#10;AI-generated content may be incorrect.">
                  <a:extLst>
                    <a:ext uri="{FF2B5EF4-FFF2-40B4-BE49-F238E27FC236}">
                      <a16:creationId xmlns:a16="http://schemas.microsoft.com/office/drawing/2014/main" id="{119465B5-DF59-1CBF-D26E-5096D27601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44" name="Picture 43" descr="A red and yellow logo&#10;&#10;AI-generated content may be incorrect.">
                  <a:extLst>
                    <a:ext uri="{FF2B5EF4-FFF2-40B4-BE49-F238E27FC236}">
                      <a16:creationId xmlns:a16="http://schemas.microsoft.com/office/drawing/2014/main" id="{D54B4FB7-C760-D673-0485-0C4224920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48" name="Picture 47" descr="A blue red white and grey circles&#10;&#10;AI-generated content may be incorrect.">
                  <a:extLst>
                    <a:ext uri="{FF2B5EF4-FFF2-40B4-BE49-F238E27FC236}">
                      <a16:creationId xmlns:a16="http://schemas.microsoft.com/office/drawing/2014/main" id="{A580BE93-F3AB-74D0-681C-65F3609443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71" name="Picture 70" descr="A green star shaped logo with a letter g&#10;&#10;AI-generated content may be incorrect.">
                <a:extLst>
                  <a:ext uri="{FF2B5EF4-FFF2-40B4-BE49-F238E27FC236}">
                    <a16:creationId xmlns:a16="http://schemas.microsoft.com/office/drawing/2014/main" id="{9E6D9503-0768-93B8-0567-34955803FC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73" name="Group 72">
              <a:extLst>
                <a:ext uri="{FF2B5EF4-FFF2-40B4-BE49-F238E27FC236}">
                  <a16:creationId xmlns:a16="http://schemas.microsoft.com/office/drawing/2014/main" id="{823677AB-8E8A-7707-CE48-9D61B948D401}"/>
                </a:ext>
              </a:extLst>
            </p:cNvPr>
            <p:cNvGrpSpPr/>
            <p:nvPr/>
          </p:nvGrpSpPr>
          <p:grpSpPr>
            <a:xfrm rot="17100000">
              <a:off x="6036212" y="3034056"/>
              <a:ext cx="1080878" cy="961641"/>
              <a:chOff x="5287628" y="1918580"/>
              <a:chExt cx="1966973" cy="1749986"/>
            </a:xfrm>
          </p:grpSpPr>
          <p:grpSp>
            <p:nvGrpSpPr>
              <p:cNvPr id="26" name="Group 25">
                <a:extLst>
                  <a:ext uri="{FF2B5EF4-FFF2-40B4-BE49-F238E27FC236}">
                    <a16:creationId xmlns:a16="http://schemas.microsoft.com/office/drawing/2014/main" id="{F879B921-A609-56CA-0DF3-53A58A403AA8}"/>
                  </a:ext>
                </a:extLst>
              </p:cNvPr>
              <p:cNvGrpSpPr/>
              <p:nvPr/>
            </p:nvGrpSpPr>
            <p:grpSpPr>
              <a:xfrm>
                <a:off x="5287628" y="1918580"/>
                <a:ext cx="1966973" cy="1749986"/>
                <a:chOff x="5813871" y="1320656"/>
                <a:chExt cx="2357074" cy="2097053"/>
              </a:xfrm>
            </p:grpSpPr>
            <p:pic>
              <p:nvPicPr>
                <p:cNvPr id="28" name="Picture 27" descr="A grey and red molecule&#10;&#10;AI-generated content may be incorrect.">
                  <a:extLst>
                    <a:ext uri="{FF2B5EF4-FFF2-40B4-BE49-F238E27FC236}">
                      <a16:creationId xmlns:a16="http://schemas.microsoft.com/office/drawing/2014/main" id="{892A0A1A-6C80-7B25-6C6A-5ECD089590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29" name="Picture 28" descr="A red and yellow logo&#10;&#10;AI-generated content may be incorrect.">
                  <a:extLst>
                    <a:ext uri="{FF2B5EF4-FFF2-40B4-BE49-F238E27FC236}">
                      <a16:creationId xmlns:a16="http://schemas.microsoft.com/office/drawing/2014/main" id="{F0773050-9F0A-7325-88E7-40D96B914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30" name="Picture 29" descr="A blue red white and grey circles&#10;&#10;AI-generated content may be incorrect.">
                  <a:extLst>
                    <a:ext uri="{FF2B5EF4-FFF2-40B4-BE49-F238E27FC236}">
                      <a16:creationId xmlns:a16="http://schemas.microsoft.com/office/drawing/2014/main" id="{2551DFC4-CB63-AF43-8353-E9940B77AA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72" name="Picture 71" descr="A blue star with a letter c&#10;&#10;AI-generated content may be incorrect.">
                <a:extLst>
                  <a:ext uri="{FF2B5EF4-FFF2-40B4-BE49-F238E27FC236}">
                    <a16:creationId xmlns:a16="http://schemas.microsoft.com/office/drawing/2014/main" id="{C829C70B-26BD-6093-77D6-49FFC70BDC9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77" name="Group 76">
              <a:extLst>
                <a:ext uri="{FF2B5EF4-FFF2-40B4-BE49-F238E27FC236}">
                  <a16:creationId xmlns:a16="http://schemas.microsoft.com/office/drawing/2014/main" id="{FDCF6609-EBCE-EC91-566E-BD6E65E8EB37}"/>
                </a:ext>
              </a:extLst>
            </p:cNvPr>
            <p:cNvGrpSpPr/>
            <p:nvPr/>
          </p:nvGrpSpPr>
          <p:grpSpPr>
            <a:xfrm rot="17100000">
              <a:off x="8053204" y="3337572"/>
              <a:ext cx="1209208" cy="809249"/>
              <a:chOff x="7575311" y="4284398"/>
              <a:chExt cx="2200507" cy="1472664"/>
            </a:xfrm>
          </p:grpSpPr>
          <p:grpSp>
            <p:nvGrpSpPr>
              <p:cNvPr id="78" name="Group 77">
                <a:extLst>
                  <a:ext uri="{FF2B5EF4-FFF2-40B4-BE49-F238E27FC236}">
                    <a16:creationId xmlns:a16="http://schemas.microsoft.com/office/drawing/2014/main" id="{9CF7C9D9-55DE-0896-F10D-08EFE14A0E14}"/>
                  </a:ext>
                </a:extLst>
              </p:cNvPr>
              <p:cNvGrpSpPr/>
              <p:nvPr/>
            </p:nvGrpSpPr>
            <p:grpSpPr>
              <a:xfrm rot="10800000">
                <a:off x="7575311" y="4284398"/>
                <a:ext cx="2200507" cy="1472664"/>
                <a:chOff x="8888768" y="3624223"/>
                <a:chExt cx="2636923" cy="1764731"/>
              </a:xfrm>
            </p:grpSpPr>
            <p:pic>
              <p:nvPicPr>
                <p:cNvPr id="80" name="Picture 79" descr="A grey and red molecule&#10;&#10;AI-generated content may be incorrect.">
                  <a:extLst>
                    <a:ext uri="{FF2B5EF4-FFF2-40B4-BE49-F238E27FC236}">
                      <a16:creationId xmlns:a16="http://schemas.microsoft.com/office/drawing/2014/main" id="{87688CFB-A129-1D00-C284-07F4A3E97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81" name="Picture 80" descr="A red and yellow logo&#10;&#10;AI-generated content may be incorrect.">
                  <a:extLst>
                    <a:ext uri="{FF2B5EF4-FFF2-40B4-BE49-F238E27FC236}">
                      <a16:creationId xmlns:a16="http://schemas.microsoft.com/office/drawing/2014/main" id="{9AF32C72-1837-149C-6489-9E26CABD4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82" name="Picture 81" descr="A blue and white circles&#10;&#10;AI-generated content may be incorrect.">
                  <a:extLst>
                    <a:ext uri="{FF2B5EF4-FFF2-40B4-BE49-F238E27FC236}">
                      <a16:creationId xmlns:a16="http://schemas.microsoft.com/office/drawing/2014/main" id="{7C27DC64-D98C-CA3F-A2E2-DFF980538E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79" name="Picture 78" descr="A red star shaped logo with a letter a&#10;&#10;AI-generated content may be incorrect.">
                <a:extLst>
                  <a:ext uri="{FF2B5EF4-FFF2-40B4-BE49-F238E27FC236}">
                    <a16:creationId xmlns:a16="http://schemas.microsoft.com/office/drawing/2014/main" id="{35D3C16F-79C3-316A-9CDA-347E6FA976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83" name="Group 82">
              <a:extLst>
                <a:ext uri="{FF2B5EF4-FFF2-40B4-BE49-F238E27FC236}">
                  <a16:creationId xmlns:a16="http://schemas.microsoft.com/office/drawing/2014/main" id="{6FF5A8FB-4615-9A60-563D-F101566C7E85}"/>
                </a:ext>
              </a:extLst>
            </p:cNvPr>
            <p:cNvGrpSpPr/>
            <p:nvPr/>
          </p:nvGrpSpPr>
          <p:grpSpPr>
            <a:xfrm rot="17100000">
              <a:off x="7415830" y="3262052"/>
              <a:ext cx="1085426" cy="898940"/>
              <a:chOff x="5405474" y="4227398"/>
              <a:chExt cx="1975249" cy="1635883"/>
            </a:xfrm>
          </p:grpSpPr>
          <p:grpSp>
            <p:nvGrpSpPr>
              <p:cNvPr id="84" name="Group 83">
                <a:extLst>
                  <a:ext uri="{FF2B5EF4-FFF2-40B4-BE49-F238E27FC236}">
                    <a16:creationId xmlns:a16="http://schemas.microsoft.com/office/drawing/2014/main" id="{81549143-A318-0826-8D72-56743CD26752}"/>
                  </a:ext>
                </a:extLst>
              </p:cNvPr>
              <p:cNvGrpSpPr/>
              <p:nvPr/>
            </p:nvGrpSpPr>
            <p:grpSpPr>
              <a:xfrm>
                <a:off x="5405474" y="4227398"/>
                <a:ext cx="1975249" cy="1635883"/>
                <a:chOff x="6677571" y="4062990"/>
                <a:chExt cx="2366991" cy="1960320"/>
              </a:xfrm>
            </p:grpSpPr>
            <p:pic>
              <p:nvPicPr>
                <p:cNvPr id="86" name="Picture 85" descr="A grey and red molecule&#10;&#10;AI-generated content may be incorrect.">
                  <a:extLst>
                    <a:ext uri="{FF2B5EF4-FFF2-40B4-BE49-F238E27FC236}">
                      <a16:creationId xmlns:a16="http://schemas.microsoft.com/office/drawing/2014/main" id="{51A6FFCA-21B3-B61E-6DCF-C02D243AB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87" name="Picture 86" descr="A red and yellow logo&#10;&#10;AI-generated content may be incorrect.">
                  <a:extLst>
                    <a:ext uri="{FF2B5EF4-FFF2-40B4-BE49-F238E27FC236}">
                      <a16:creationId xmlns:a16="http://schemas.microsoft.com/office/drawing/2014/main" id="{8DCC4B6A-436D-BDFC-563C-F4149D7049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88" name="Picture 87" descr="A red white and blue circles&#10;&#10;AI-generated content may be incorrect.">
                  <a:extLst>
                    <a:ext uri="{FF2B5EF4-FFF2-40B4-BE49-F238E27FC236}">
                      <a16:creationId xmlns:a16="http://schemas.microsoft.com/office/drawing/2014/main" id="{4774C6F4-94C2-F28C-423C-D6BE4D1CE2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85" name="Picture 84" descr="A yellow star with a letter t&#10;&#10;AI-generated content may be incorrect.">
                <a:extLst>
                  <a:ext uri="{FF2B5EF4-FFF2-40B4-BE49-F238E27FC236}">
                    <a16:creationId xmlns:a16="http://schemas.microsoft.com/office/drawing/2014/main" id="{4FA71109-0A70-900B-0BC4-2E6E3C82CB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89" name="Group 88">
              <a:extLst>
                <a:ext uri="{FF2B5EF4-FFF2-40B4-BE49-F238E27FC236}">
                  <a16:creationId xmlns:a16="http://schemas.microsoft.com/office/drawing/2014/main" id="{D1DD92E9-DD22-ADA9-4B5D-A1A8678D165F}"/>
                </a:ext>
              </a:extLst>
            </p:cNvPr>
            <p:cNvGrpSpPr/>
            <p:nvPr/>
          </p:nvGrpSpPr>
          <p:grpSpPr>
            <a:xfrm rot="17100000">
              <a:off x="9454819" y="3546180"/>
              <a:ext cx="1246677" cy="824880"/>
              <a:chOff x="7618155" y="1958535"/>
              <a:chExt cx="2268692" cy="1501110"/>
            </a:xfrm>
          </p:grpSpPr>
          <p:grpSp>
            <p:nvGrpSpPr>
              <p:cNvPr id="90" name="Group 89">
                <a:extLst>
                  <a:ext uri="{FF2B5EF4-FFF2-40B4-BE49-F238E27FC236}">
                    <a16:creationId xmlns:a16="http://schemas.microsoft.com/office/drawing/2014/main" id="{B9C5776E-0FFC-E798-07DD-D4B1CDD08753}"/>
                  </a:ext>
                </a:extLst>
              </p:cNvPr>
              <p:cNvGrpSpPr/>
              <p:nvPr/>
            </p:nvGrpSpPr>
            <p:grpSpPr>
              <a:xfrm rot="10800000">
                <a:off x="7618155" y="1958535"/>
                <a:ext cx="2268692" cy="1501110"/>
                <a:chOff x="9496994" y="1986568"/>
                <a:chExt cx="2718630" cy="1798818"/>
              </a:xfrm>
            </p:grpSpPr>
            <p:pic>
              <p:nvPicPr>
                <p:cNvPr id="93" name="Picture 92" descr="A grey and red molecule&#10;&#10;AI-generated content may be incorrect.">
                  <a:extLst>
                    <a:ext uri="{FF2B5EF4-FFF2-40B4-BE49-F238E27FC236}">
                      <a16:creationId xmlns:a16="http://schemas.microsoft.com/office/drawing/2014/main" id="{FC72BEBC-8277-1CC3-FF8B-60650513C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94" name="Picture 93" descr="A red and yellow logo&#10;&#10;AI-generated content may be incorrect.">
                  <a:extLst>
                    <a:ext uri="{FF2B5EF4-FFF2-40B4-BE49-F238E27FC236}">
                      <a16:creationId xmlns:a16="http://schemas.microsoft.com/office/drawing/2014/main" id="{3081709B-6022-5902-C660-8714FB316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95" name="Picture 94" descr="A blue red white and grey circles&#10;&#10;AI-generated content may be incorrect.">
                  <a:extLst>
                    <a:ext uri="{FF2B5EF4-FFF2-40B4-BE49-F238E27FC236}">
                      <a16:creationId xmlns:a16="http://schemas.microsoft.com/office/drawing/2014/main" id="{CEB18267-D628-3EFC-9BF6-10240BAAFC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91" name="Picture 90" descr="A green star shaped logo with a letter g&#10;&#10;AI-generated content may be incorrect.">
                <a:extLst>
                  <a:ext uri="{FF2B5EF4-FFF2-40B4-BE49-F238E27FC236}">
                    <a16:creationId xmlns:a16="http://schemas.microsoft.com/office/drawing/2014/main" id="{46822ADA-D270-2B9A-0914-E4B83DFEB7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96" name="Group 95">
              <a:extLst>
                <a:ext uri="{FF2B5EF4-FFF2-40B4-BE49-F238E27FC236}">
                  <a16:creationId xmlns:a16="http://schemas.microsoft.com/office/drawing/2014/main" id="{97213ADF-5CE4-26F7-E996-EECCDD1A65E9}"/>
                </a:ext>
              </a:extLst>
            </p:cNvPr>
            <p:cNvGrpSpPr/>
            <p:nvPr/>
          </p:nvGrpSpPr>
          <p:grpSpPr>
            <a:xfrm rot="17100000">
              <a:off x="10997164" y="3814610"/>
              <a:ext cx="1080878" cy="961641"/>
              <a:chOff x="5287628" y="1918580"/>
              <a:chExt cx="1966973" cy="1749986"/>
            </a:xfrm>
          </p:grpSpPr>
          <p:grpSp>
            <p:nvGrpSpPr>
              <p:cNvPr id="97" name="Group 96">
                <a:extLst>
                  <a:ext uri="{FF2B5EF4-FFF2-40B4-BE49-F238E27FC236}">
                    <a16:creationId xmlns:a16="http://schemas.microsoft.com/office/drawing/2014/main" id="{9B287E06-1055-7DCA-3D85-44F47C3AFFD9}"/>
                  </a:ext>
                </a:extLst>
              </p:cNvPr>
              <p:cNvGrpSpPr/>
              <p:nvPr/>
            </p:nvGrpSpPr>
            <p:grpSpPr>
              <a:xfrm>
                <a:off x="5287628" y="1918580"/>
                <a:ext cx="1966973" cy="1749986"/>
                <a:chOff x="5813871" y="1320656"/>
                <a:chExt cx="2357074" cy="2097053"/>
              </a:xfrm>
            </p:grpSpPr>
            <p:pic>
              <p:nvPicPr>
                <p:cNvPr id="99" name="Picture 98" descr="A grey and red molecule&#10;&#10;AI-generated content may be incorrect.">
                  <a:extLst>
                    <a:ext uri="{FF2B5EF4-FFF2-40B4-BE49-F238E27FC236}">
                      <a16:creationId xmlns:a16="http://schemas.microsoft.com/office/drawing/2014/main" id="{B7D6C33D-6E6F-DAB8-0C00-90EED8570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00" name="Picture 99" descr="A red and yellow logo&#10;&#10;AI-generated content may be incorrect.">
                  <a:extLst>
                    <a:ext uri="{FF2B5EF4-FFF2-40B4-BE49-F238E27FC236}">
                      <a16:creationId xmlns:a16="http://schemas.microsoft.com/office/drawing/2014/main" id="{F65B1FB7-3E32-D514-7F0C-1F98A90A68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01" name="Picture 100" descr="A blue red white and grey circles&#10;&#10;AI-generated content may be incorrect.">
                  <a:extLst>
                    <a:ext uri="{FF2B5EF4-FFF2-40B4-BE49-F238E27FC236}">
                      <a16:creationId xmlns:a16="http://schemas.microsoft.com/office/drawing/2014/main" id="{F133E35D-BFDD-577C-8102-088BD96C1F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98" name="Picture 97" descr="A blue star with a letter c&#10;&#10;AI-generated content may be incorrect.">
                <a:extLst>
                  <a:ext uri="{FF2B5EF4-FFF2-40B4-BE49-F238E27FC236}">
                    <a16:creationId xmlns:a16="http://schemas.microsoft.com/office/drawing/2014/main" id="{3B051389-B87C-51D1-7852-5512FFC6040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02" name="Group 101">
              <a:extLst>
                <a:ext uri="{FF2B5EF4-FFF2-40B4-BE49-F238E27FC236}">
                  <a16:creationId xmlns:a16="http://schemas.microsoft.com/office/drawing/2014/main" id="{9ACC4655-D627-FC51-748D-634913C1D539}"/>
                </a:ext>
              </a:extLst>
            </p:cNvPr>
            <p:cNvGrpSpPr/>
            <p:nvPr/>
          </p:nvGrpSpPr>
          <p:grpSpPr>
            <a:xfrm rot="17100000">
              <a:off x="8775694" y="3468788"/>
              <a:ext cx="1209208" cy="809249"/>
              <a:chOff x="7575311" y="4284398"/>
              <a:chExt cx="2200507" cy="1472664"/>
            </a:xfrm>
          </p:grpSpPr>
          <p:grpSp>
            <p:nvGrpSpPr>
              <p:cNvPr id="103" name="Group 102">
                <a:extLst>
                  <a:ext uri="{FF2B5EF4-FFF2-40B4-BE49-F238E27FC236}">
                    <a16:creationId xmlns:a16="http://schemas.microsoft.com/office/drawing/2014/main" id="{4C79A0EE-3738-FF7E-3CFF-8007A66CFAF2}"/>
                  </a:ext>
                </a:extLst>
              </p:cNvPr>
              <p:cNvGrpSpPr/>
              <p:nvPr/>
            </p:nvGrpSpPr>
            <p:grpSpPr>
              <a:xfrm rot="10800000">
                <a:off x="7575311" y="4284398"/>
                <a:ext cx="2200507" cy="1472664"/>
                <a:chOff x="8888768" y="3624223"/>
                <a:chExt cx="2636923" cy="1764731"/>
              </a:xfrm>
            </p:grpSpPr>
            <p:pic>
              <p:nvPicPr>
                <p:cNvPr id="105" name="Picture 104" descr="A grey and red molecule&#10;&#10;AI-generated content may be incorrect.">
                  <a:extLst>
                    <a:ext uri="{FF2B5EF4-FFF2-40B4-BE49-F238E27FC236}">
                      <a16:creationId xmlns:a16="http://schemas.microsoft.com/office/drawing/2014/main" id="{52383EDB-31CB-4036-F3E6-D15E5AFF79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06" name="Picture 105" descr="A red and yellow logo&#10;&#10;AI-generated content may be incorrect.">
                  <a:extLst>
                    <a:ext uri="{FF2B5EF4-FFF2-40B4-BE49-F238E27FC236}">
                      <a16:creationId xmlns:a16="http://schemas.microsoft.com/office/drawing/2014/main" id="{262AF356-E206-8426-0A9E-C6A592065F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07" name="Picture 106" descr="A blue and white circles&#10;&#10;AI-generated content may be incorrect.">
                  <a:extLst>
                    <a:ext uri="{FF2B5EF4-FFF2-40B4-BE49-F238E27FC236}">
                      <a16:creationId xmlns:a16="http://schemas.microsoft.com/office/drawing/2014/main" id="{5FD133DC-3F7C-A1AC-EC10-2779AA1B53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04" name="Picture 103" descr="A red star shaped logo with a letter a&#10;&#10;AI-generated content may be incorrect.">
                <a:extLst>
                  <a:ext uri="{FF2B5EF4-FFF2-40B4-BE49-F238E27FC236}">
                    <a16:creationId xmlns:a16="http://schemas.microsoft.com/office/drawing/2014/main" id="{1F77F346-9B17-738B-CEF4-B655BDA01A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08" name="Group 107">
              <a:extLst>
                <a:ext uri="{FF2B5EF4-FFF2-40B4-BE49-F238E27FC236}">
                  <a16:creationId xmlns:a16="http://schemas.microsoft.com/office/drawing/2014/main" id="{3D60E2BC-D497-3475-78D8-63F080BFB436}"/>
                </a:ext>
              </a:extLst>
            </p:cNvPr>
            <p:cNvGrpSpPr/>
            <p:nvPr/>
          </p:nvGrpSpPr>
          <p:grpSpPr>
            <a:xfrm rot="17100000">
              <a:off x="10177088" y="3695170"/>
              <a:ext cx="1209208" cy="809249"/>
              <a:chOff x="7575311" y="4284398"/>
              <a:chExt cx="2200507" cy="1472664"/>
            </a:xfrm>
          </p:grpSpPr>
          <p:grpSp>
            <p:nvGrpSpPr>
              <p:cNvPr id="109" name="Group 108">
                <a:extLst>
                  <a:ext uri="{FF2B5EF4-FFF2-40B4-BE49-F238E27FC236}">
                    <a16:creationId xmlns:a16="http://schemas.microsoft.com/office/drawing/2014/main" id="{95189733-B03C-6239-5D9D-49616B95757E}"/>
                  </a:ext>
                </a:extLst>
              </p:cNvPr>
              <p:cNvGrpSpPr/>
              <p:nvPr/>
            </p:nvGrpSpPr>
            <p:grpSpPr>
              <a:xfrm rot="10800000">
                <a:off x="7575311" y="4284398"/>
                <a:ext cx="2200507" cy="1472664"/>
                <a:chOff x="8888768" y="3624223"/>
                <a:chExt cx="2636923" cy="1764731"/>
              </a:xfrm>
            </p:grpSpPr>
            <p:pic>
              <p:nvPicPr>
                <p:cNvPr id="111" name="Picture 110" descr="A grey and red molecule&#10;&#10;AI-generated content may be incorrect.">
                  <a:extLst>
                    <a:ext uri="{FF2B5EF4-FFF2-40B4-BE49-F238E27FC236}">
                      <a16:creationId xmlns:a16="http://schemas.microsoft.com/office/drawing/2014/main" id="{5B1B26EE-5CC4-B31E-608E-D10089CBB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12" name="Picture 111" descr="A red and yellow logo&#10;&#10;AI-generated content may be incorrect.">
                  <a:extLst>
                    <a:ext uri="{FF2B5EF4-FFF2-40B4-BE49-F238E27FC236}">
                      <a16:creationId xmlns:a16="http://schemas.microsoft.com/office/drawing/2014/main" id="{B8D0ECD1-6D91-A502-DD30-7D68E3826F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13" name="Picture 112" descr="A blue and white circles&#10;&#10;AI-generated content may be incorrect.">
                  <a:extLst>
                    <a:ext uri="{FF2B5EF4-FFF2-40B4-BE49-F238E27FC236}">
                      <a16:creationId xmlns:a16="http://schemas.microsoft.com/office/drawing/2014/main" id="{807F28A1-D9B6-5CE9-83A4-F3391A4E5F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10" name="Picture 109" descr="A red star shaped logo with a letter a&#10;&#10;AI-generated content may be incorrect.">
                <a:extLst>
                  <a:ext uri="{FF2B5EF4-FFF2-40B4-BE49-F238E27FC236}">
                    <a16:creationId xmlns:a16="http://schemas.microsoft.com/office/drawing/2014/main" id="{4BA2D08A-C624-6207-A311-DCAD181C1C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14" name="Group 113">
              <a:extLst>
                <a:ext uri="{FF2B5EF4-FFF2-40B4-BE49-F238E27FC236}">
                  <a16:creationId xmlns:a16="http://schemas.microsoft.com/office/drawing/2014/main" id="{ABBDE6B4-8F36-A523-776E-057B5630DF8F}"/>
                </a:ext>
              </a:extLst>
            </p:cNvPr>
            <p:cNvGrpSpPr/>
            <p:nvPr/>
          </p:nvGrpSpPr>
          <p:grpSpPr>
            <a:xfrm rot="17100000">
              <a:off x="11703973" y="3934208"/>
              <a:ext cx="1080878" cy="961641"/>
              <a:chOff x="5287628" y="1918580"/>
              <a:chExt cx="1966973" cy="1749986"/>
            </a:xfrm>
          </p:grpSpPr>
          <p:grpSp>
            <p:nvGrpSpPr>
              <p:cNvPr id="115" name="Group 114">
                <a:extLst>
                  <a:ext uri="{FF2B5EF4-FFF2-40B4-BE49-F238E27FC236}">
                    <a16:creationId xmlns:a16="http://schemas.microsoft.com/office/drawing/2014/main" id="{DCB7A758-4B75-B1E5-EF03-6772F4E735ED}"/>
                  </a:ext>
                </a:extLst>
              </p:cNvPr>
              <p:cNvGrpSpPr/>
              <p:nvPr/>
            </p:nvGrpSpPr>
            <p:grpSpPr>
              <a:xfrm>
                <a:off x="5287628" y="1918580"/>
                <a:ext cx="1966973" cy="1749986"/>
                <a:chOff x="5813871" y="1320656"/>
                <a:chExt cx="2357074" cy="2097053"/>
              </a:xfrm>
            </p:grpSpPr>
            <p:pic>
              <p:nvPicPr>
                <p:cNvPr id="117" name="Picture 116" descr="A grey and red molecule&#10;&#10;AI-generated content may be incorrect.">
                  <a:extLst>
                    <a:ext uri="{FF2B5EF4-FFF2-40B4-BE49-F238E27FC236}">
                      <a16:creationId xmlns:a16="http://schemas.microsoft.com/office/drawing/2014/main" id="{98C7FB8E-7461-0574-48C2-D82BB5C64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18" name="Picture 117" descr="A red and yellow logo&#10;&#10;AI-generated content may be incorrect.">
                  <a:extLst>
                    <a:ext uri="{FF2B5EF4-FFF2-40B4-BE49-F238E27FC236}">
                      <a16:creationId xmlns:a16="http://schemas.microsoft.com/office/drawing/2014/main" id="{95DEE877-2C66-C9D6-9223-27A5A46E2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19" name="Picture 118" descr="A blue red white and grey circles&#10;&#10;AI-generated content may be incorrect.">
                  <a:extLst>
                    <a:ext uri="{FF2B5EF4-FFF2-40B4-BE49-F238E27FC236}">
                      <a16:creationId xmlns:a16="http://schemas.microsoft.com/office/drawing/2014/main" id="{E010C1A4-3F64-D1E4-4B24-58AE9B4AAB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16" name="Picture 115" descr="A blue star with a letter c&#10;&#10;AI-generated content may be incorrect.">
                <a:extLst>
                  <a:ext uri="{FF2B5EF4-FFF2-40B4-BE49-F238E27FC236}">
                    <a16:creationId xmlns:a16="http://schemas.microsoft.com/office/drawing/2014/main" id="{5F8B8F11-49B2-9795-0A33-A49A1F21262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sp>
        <p:nvSpPr>
          <p:cNvPr id="121" name="Text Placeholder 5">
            <a:extLst>
              <a:ext uri="{FF2B5EF4-FFF2-40B4-BE49-F238E27FC236}">
                <a16:creationId xmlns:a16="http://schemas.microsoft.com/office/drawing/2014/main" id="{0A1E62D6-6A02-AB56-87E2-8E93A88C8316}"/>
              </a:ext>
            </a:extLst>
          </p:cNvPr>
          <p:cNvSpPr txBox="1">
            <a:spLocks/>
          </p:cNvSpPr>
          <p:nvPr/>
        </p:nvSpPr>
        <p:spPr>
          <a:xfrm>
            <a:off x="4559888" y="3663139"/>
            <a:ext cx="7420408" cy="74289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800" b="1">
                <a:solidFill>
                  <a:srgbClr val="1CA64A"/>
                </a:solidFill>
              </a:rPr>
              <a:t>G</a:t>
            </a:r>
            <a:r>
              <a:rPr lang="en-US" sz="2800" b="1"/>
              <a:t>       </a:t>
            </a:r>
            <a:r>
              <a:rPr lang="en-US" sz="2800" b="1">
                <a:solidFill>
                  <a:srgbClr val="C00000"/>
                </a:solidFill>
              </a:rPr>
              <a:t>A      </a:t>
            </a:r>
            <a:r>
              <a:rPr lang="en-US" sz="2800" b="1">
                <a:solidFill>
                  <a:schemeClr val="tx2">
                    <a:lumMod val="50000"/>
                    <a:lumOff val="50000"/>
                  </a:schemeClr>
                </a:solidFill>
              </a:rPr>
              <a:t>C       </a:t>
            </a:r>
            <a:r>
              <a:rPr lang="en-US" sz="2800" b="1">
                <a:solidFill>
                  <a:srgbClr val="CC9900"/>
                </a:solidFill>
              </a:rPr>
              <a:t>T       </a:t>
            </a:r>
            <a:r>
              <a:rPr lang="en-US" sz="2800" b="1" err="1">
                <a:solidFill>
                  <a:srgbClr val="CC9900"/>
                </a:solidFill>
              </a:rPr>
              <a:t>T</a:t>
            </a:r>
            <a:r>
              <a:rPr lang="en-US" sz="2800" b="1">
                <a:solidFill>
                  <a:srgbClr val="CC9900"/>
                </a:solidFill>
              </a:rPr>
              <a:t>      </a:t>
            </a:r>
            <a:r>
              <a:rPr lang="en-US" sz="2800" b="1">
                <a:solidFill>
                  <a:srgbClr val="C00000"/>
                </a:solidFill>
              </a:rPr>
              <a:t>A      </a:t>
            </a:r>
            <a:r>
              <a:rPr lang="en-US" sz="2800" b="1" err="1">
                <a:solidFill>
                  <a:srgbClr val="C00000"/>
                </a:solidFill>
              </a:rPr>
              <a:t>A</a:t>
            </a:r>
            <a:r>
              <a:rPr lang="en-US" sz="2800" b="1">
                <a:solidFill>
                  <a:srgbClr val="C00000"/>
                </a:solidFill>
              </a:rPr>
              <a:t>      </a:t>
            </a:r>
            <a:r>
              <a:rPr lang="en-US" sz="2800" b="1">
                <a:solidFill>
                  <a:srgbClr val="1CA64A"/>
                </a:solidFill>
              </a:rPr>
              <a:t>G      </a:t>
            </a:r>
            <a:r>
              <a:rPr lang="en-US" sz="2800" b="1">
                <a:solidFill>
                  <a:srgbClr val="C00000"/>
                </a:solidFill>
              </a:rPr>
              <a:t>A      </a:t>
            </a:r>
            <a:r>
              <a:rPr lang="en-US" sz="2800" b="1">
                <a:solidFill>
                  <a:schemeClr val="tx2">
                    <a:lumMod val="50000"/>
                    <a:lumOff val="50000"/>
                  </a:schemeClr>
                </a:solidFill>
              </a:rPr>
              <a:t>C      </a:t>
            </a:r>
            <a:r>
              <a:rPr lang="en-US" sz="2800" b="1" err="1">
                <a:solidFill>
                  <a:schemeClr val="tx2">
                    <a:lumMod val="50000"/>
                    <a:lumOff val="50000"/>
                  </a:schemeClr>
                </a:solidFill>
              </a:rPr>
              <a:t>C</a:t>
            </a:r>
            <a:endParaRPr lang="en-US" sz="2800" b="1">
              <a:solidFill>
                <a:schemeClr val="tx2">
                  <a:lumMod val="50000"/>
                  <a:lumOff val="50000"/>
                </a:schemeClr>
              </a:solidFill>
            </a:endParaRPr>
          </a:p>
        </p:txBody>
      </p:sp>
      <p:sp>
        <p:nvSpPr>
          <p:cNvPr id="126" name="TextBox 125">
            <a:extLst>
              <a:ext uri="{FF2B5EF4-FFF2-40B4-BE49-F238E27FC236}">
                <a16:creationId xmlns:a16="http://schemas.microsoft.com/office/drawing/2014/main" id="{EE7EBD7A-B787-FE91-B49D-578AC16DA79C}"/>
              </a:ext>
            </a:extLst>
          </p:cNvPr>
          <p:cNvSpPr txBox="1"/>
          <p:nvPr/>
        </p:nvSpPr>
        <p:spPr>
          <a:xfrm>
            <a:off x="993483" y="5209720"/>
            <a:ext cx="10763274" cy="404341"/>
          </a:xfrm>
          <a:prstGeom prst="rect">
            <a:avLst/>
          </a:prstGeom>
          <a:noFill/>
        </p:spPr>
        <p:txBody>
          <a:bodyPr wrap="square">
            <a:spAutoFit/>
          </a:bodyPr>
          <a:lstStyle/>
          <a:p>
            <a:pPr>
              <a:lnSpc>
                <a:spcPct val="110000"/>
              </a:lnSpc>
              <a:spcBef>
                <a:spcPts val="1800"/>
              </a:spcBef>
            </a:pPr>
            <a:r>
              <a:rPr lang="en-US" sz="2000">
                <a:latin typeface="Myriad Pro" panose="020B0503030403090204" pitchFamily="34" charset="0"/>
              </a:rPr>
              <a:t>DNA sequences store the </a:t>
            </a:r>
            <a:r>
              <a:rPr lang="en-US" sz="2000" b="1">
                <a:latin typeface="Myriad Pro" panose="020B0503030403090204" pitchFamily="34" charset="0"/>
              </a:rPr>
              <a:t>code for building proteins</a:t>
            </a:r>
            <a:r>
              <a:rPr lang="en-US" sz="2000">
                <a:latin typeface="Myriad Pro" panose="020B0503030403090204" pitchFamily="34" charset="0"/>
              </a:rPr>
              <a:t>, the molecular machines needed for life.</a:t>
            </a:r>
          </a:p>
        </p:txBody>
      </p:sp>
      <p:pic>
        <p:nvPicPr>
          <p:cNvPr id="3" name="Picture 2" descr="A red circle with black objects in it&#10;&#10;AI-generated content may be incorrect.">
            <a:extLst>
              <a:ext uri="{FF2B5EF4-FFF2-40B4-BE49-F238E27FC236}">
                <a16:creationId xmlns:a16="http://schemas.microsoft.com/office/drawing/2014/main" id="{AE213805-FABE-B611-9560-9DBD5A0B261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340910">
            <a:off x="11552089" y="3261440"/>
            <a:ext cx="173124" cy="173124"/>
          </a:xfrm>
          <a:prstGeom prst="rect">
            <a:avLst/>
          </a:prstGeom>
        </p:spPr>
      </p:pic>
      <p:pic>
        <p:nvPicPr>
          <p:cNvPr id="4" name="Picture 3" descr="A white circle with a black border&#10;&#10;AI-generated content may be incorrect.">
            <a:extLst>
              <a:ext uri="{FF2B5EF4-FFF2-40B4-BE49-F238E27FC236}">
                <a16:creationId xmlns:a16="http://schemas.microsoft.com/office/drawing/2014/main" id="{765B7FBB-0E44-C920-B157-32AC6B3F42E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5821275">
            <a:off x="11566189" y="3390091"/>
            <a:ext cx="212783" cy="143380"/>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94014A1A-8611-59A8-81C2-369D53B161D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80656">
            <a:off x="4259143" y="3175221"/>
            <a:ext cx="212783" cy="143380"/>
          </a:xfrm>
          <a:prstGeom prst="rect">
            <a:avLst/>
          </a:prstGeom>
        </p:spPr>
      </p:pic>
    </p:spTree>
    <p:extLst>
      <p:ext uri="{BB962C8B-B14F-4D97-AF65-F5344CB8AC3E}">
        <p14:creationId xmlns:p14="http://schemas.microsoft.com/office/powerpoint/2010/main" val="2896861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CB72B-5D61-81C7-B564-F1CA2E6BB4F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07A243-BA98-7733-AE5A-C75FC8C33A9B}"/>
              </a:ext>
            </a:extLst>
          </p:cNvPr>
          <p:cNvSpPr>
            <a:spLocks noGrp="1"/>
          </p:cNvSpPr>
          <p:nvPr>
            <p:ph type="sldNum" sz="quarter" idx="4"/>
          </p:nvPr>
        </p:nvSpPr>
        <p:spPr/>
        <p:txBody>
          <a:bodyPr/>
          <a:lstStyle/>
          <a:p>
            <a:fld id="{24F349F3-CB17-4C05-B28E-3C9067437B1B}" type="slidenum">
              <a:rPr lang="en-US" smtClean="0"/>
              <a:pPr/>
              <a:t>22</a:t>
            </a:fld>
            <a:endParaRPr lang="en-US"/>
          </a:p>
        </p:txBody>
      </p:sp>
      <p:sp>
        <p:nvSpPr>
          <p:cNvPr id="92" name="Text Placeholder 5">
            <a:extLst>
              <a:ext uri="{FF2B5EF4-FFF2-40B4-BE49-F238E27FC236}">
                <a16:creationId xmlns:a16="http://schemas.microsoft.com/office/drawing/2014/main" id="{AF80C88A-7EF6-8314-4C60-C87D82711604}"/>
              </a:ext>
            </a:extLst>
          </p:cNvPr>
          <p:cNvSpPr txBox="1">
            <a:spLocks/>
          </p:cNvSpPr>
          <p:nvPr/>
        </p:nvSpPr>
        <p:spPr>
          <a:xfrm>
            <a:off x="978748" y="2308738"/>
            <a:ext cx="4258212" cy="359233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Create a sketch of this short DNA segment in your lab notebook.</a:t>
            </a:r>
          </a:p>
          <a:p>
            <a:pPr>
              <a:lnSpc>
                <a:spcPct val="110000"/>
              </a:lnSpc>
              <a:spcBef>
                <a:spcPts val="1800"/>
              </a:spcBef>
            </a:pPr>
            <a:r>
              <a:rPr lang="en-US" sz="2000"/>
              <a:t>With your lab group, draft a definition of a nucleotide.</a:t>
            </a:r>
          </a:p>
          <a:p>
            <a:pPr>
              <a:lnSpc>
                <a:spcPct val="110000"/>
              </a:lnSpc>
              <a:spcBef>
                <a:spcPts val="1800"/>
              </a:spcBef>
            </a:pPr>
            <a:r>
              <a:rPr lang="en-US" sz="2000" b="1"/>
              <a:t>Record your definition in your lab notebook.  </a:t>
            </a:r>
            <a:r>
              <a:rPr lang="en-US" sz="2000"/>
              <a:t>Leave room to modify &amp; refine.</a:t>
            </a:r>
          </a:p>
          <a:p>
            <a:pPr>
              <a:lnSpc>
                <a:spcPct val="110000"/>
              </a:lnSpc>
              <a:spcBef>
                <a:spcPts val="1800"/>
              </a:spcBef>
            </a:pPr>
            <a:endParaRPr lang="en-US" sz="2000"/>
          </a:p>
        </p:txBody>
      </p:sp>
      <p:sp>
        <p:nvSpPr>
          <p:cNvPr id="25" name="Title 1">
            <a:extLst>
              <a:ext uri="{FF2B5EF4-FFF2-40B4-BE49-F238E27FC236}">
                <a16:creationId xmlns:a16="http://schemas.microsoft.com/office/drawing/2014/main" id="{B24B2B9D-861C-E032-DD93-D184F0946E47}"/>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DNA Polymers</a:t>
            </a:r>
          </a:p>
        </p:txBody>
      </p:sp>
      <p:grpSp>
        <p:nvGrpSpPr>
          <p:cNvPr id="59" name="Group 58">
            <a:extLst>
              <a:ext uri="{FF2B5EF4-FFF2-40B4-BE49-F238E27FC236}">
                <a16:creationId xmlns:a16="http://schemas.microsoft.com/office/drawing/2014/main" id="{A29C0D3B-58F2-D5B8-A6FA-E6DBA928406A}"/>
              </a:ext>
            </a:extLst>
          </p:cNvPr>
          <p:cNvGrpSpPr/>
          <p:nvPr/>
        </p:nvGrpSpPr>
        <p:grpSpPr>
          <a:xfrm>
            <a:off x="6141825" y="3734883"/>
            <a:ext cx="2883182" cy="2319015"/>
            <a:chOff x="6522687" y="3972286"/>
            <a:chExt cx="2200507" cy="1769923"/>
          </a:xfrm>
        </p:grpSpPr>
        <p:grpSp>
          <p:nvGrpSpPr>
            <p:cNvPr id="50" name="Group 49">
              <a:extLst>
                <a:ext uri="{FF2B5EF4-FFF2-40B4-BE49-F238E27FC236}">
                  <a16:creationId xmlns:a16="http://schemas.microsoft.com/office/drawing/2014/main" id="{07DB09B0-02C9-1C95-0ECF-5EC6FE563CAF}"/>
                </a:ext>
              </a:extLst>
            </p:cNvPr>
            <p:cNvGrpSpPr/>
            <p:nvPr/>
          </p:nvGrpSpPr>
          <p:grpSpPr>
            <a:xfrm rot="10800000">
              <a:off x="6522687" y="3972286"/>
              <a:ext cx="2200507" cy="1769923"/>
              <a:chOff x="8888768" y="3268010"/>
              <a:chExt cx="2636923" cy="2120944"/>
            </a:xfrm>
          </p:grpSpPr>
          <p:pic>
            <p:nvPicPr>
              <p:cNvPr id="51" name="Picture 50" descr="A red circle with black objects in it&#10;&#10;AI-generated content may be incorrect.">
                <a:extLst>
                  <a:ext uri="{FF2B5EF4-FFF2-40B4-BE49-F238E27FC236}">
                    <a16:creationId xmlns:a16="http://schemas.microsoft.com/office/drawing/2014/main" id="{D518BE68-3607-44E5-2BD7-85CFCB00E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52" name="Picture 51" descr="A grey and red molecule&#10;&#10;AI-generated content may be incorrect.">
                <a:extLst>
                  <a:ext uri="{FF2B5EF4-FFF2-40B4-BE49-F238E27FC236}">
                    <a16:creationId xmlns:a16="http://schemas.microsoft.com/office/drawing/2014/main" id="{B6E8CC0D-F85F-512D-FD1F-8CAAF35C7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53" name="Picture 52" descr="A red and yellow logo&#10;&#10;AI-generated content may be incorrect.">
                <a:extLst>
                  <a:ext uri="{FF2B5EF4-FFF2-40B4-BE49-F238E27FC236}">
                    <a16:creationId xmlns:a16="http://schemas.microsoft.com/office/drawing/2014/main" id="{EFA084FA-DDB9-7675-C0B9-0FF9D2456C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54" name="Picture 53" descr="A blue and white circles&#10;&#10;AI-generated content may be incorrect.">
                <a:extLst>
                  <a:ext uri="{FF2B5EF4-FFF2-40B4-BE49-F238E27FC236}">
                    <a16:creationId xmlns:a16="http://schemas.microsoft.com/office/drawing/2014/main" id="{BF38A9F2-99C0-68E7-8A18-6676B36E95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56" name="Picture 55" descr="A white circle with a black border&#10;&#10;AI-generated content may be incorrect.">
                <a:extLst>
                  <a:ext uri="{FF2B5EF4-FFF2-40B4-BE49-F238E27FC236}">
                    <a16:creationId xmlns:a16="http://schemas.microsoft.com/office/drawing/2014/main" id="{0E14B78D-3390-1B1A-11F7-D7DCC5E526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pic>
          <p:nvPicPr>
            <p:cNvPr id="57" name="Picture 56" descr="A red star shaped logo with a letter a&#10;&#10;AI-generated content may be incorrect.">
              <a:extLst>
                <a:ext uri="{FF2B5EF4-FFF2-40B4-BE49-F238E27FC236}">
                  <a16:creationId xmlns:a16="http://schemas.microsoft.com/office/drawing/2014/main" id="{9477FC64-A844-05BE-B223-41BC3BD4AC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8108107" y="4623132"/>
              <a:ext cx="307078" cy="349205"/>
            </a:xfrm>
            <a:prstGeom prst="rect">
              <a:avLst/>
            </a:prstGeom>
          </p:spPr>
        </p:pic>
      </p:grpSp>
      <p:grpSp>
        <p:nvGrpSpPr>
          <p:cNvPr id="60" name="Group 59">
            <a:extLst>
              <a:ext uri="{FF2B5EF4-FFF2-40B4-BE49-F238E27FC236}">
                <a16:creationId xmlns:a16="http://schemas.microsoft.com/office/drawing/2014/main" id="{60D36942-CDD6-5BFF-8321-B42ED4F5D53A}"/>
              </a:ext>
            </a:extLst>
          </p:cNvPr>
          <p:cNvGrpSpPr/>
          <p:nvPr/>
        </p:nvGrpSpPr>
        <p:grpSpPr>
          <a:xfrm>
            <a:off x="5982713" y="1713382"/>
            <a:ext cx="2972521" cy="2256347"/>
            <a:chOff x="6565531" y="1425441"/>
            <a:chExt cx="2268692" cy="1722092"/>
          </a:xfrm>
        </p:grpSpPr>
        <p:grpSp>
          <p:nvGrpSpPr>
            <p:cNvPr id="43" name="Group 42">
              <a:extLst>
                <a:ext uri="{FF2B5EF4-FFF2-40B4-BE49-F238E27FC236}">
                  <a16:creationId xmlns:a16="http://schemas.microsoft.com/office/drawing/2014/main" id="{FF6CF6FA-7346-0DE8-9B8D-5BF7E03F8707}"/>
                </a:ext>
              </a:extLst>
            </p:cNvPr>
            <p:cNvGrpSpPr/>
            <p:nvPr/>
          </p:nvGrpSpPr>
          <p:grpSpPr>
            <a:xfrm rot="10800000">
              <a:off x="6565531" y="1425441"/>
              <a:ext cx="2268692" cy="1722092"/>
              <a:chOff x="9496994" y="1986568"/>
              <a:chExt cx="2718630" cy="2063626"/>
            </a:xfrm>
          </p:grpSpPr>
          <p:pic>
            <p:nvPicPr>
              <p:cNvPr id="45" name="Picture 44" descr="A grey and red molecule&#10;&#10;AI-generated content may be incorrect.">
                <a:extLst>
                  <a:ext uri="{FF2B5EF4-FFF2-40B4-BE49-F238E27FC236}">
                    <a16:creationId xmlns:a16="http://schemas.microsoft.com/office/drawing/2014/main" id="{2840BA20-3053-4F32-3DA4-E3D00F3B02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46" name="Picture 45" descr="A red and yellow logo&#10;&#10;AI-generated content may be incorrect.">
                <a:extLst>
                  <a:ext uri="{FF2B5EF4-FFF2-40B4-BE49-F238E27FC236}">
                    <a16:creationId xmlns:a16="http://schemas.microsoft.com/office/drawing/2014/main" id="{6A48A51D-664D-05CE-6C6F-F28243CE78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47" name="Picture 46" descr="A blue red white and grey circles&#10;&#10;AI-generated content may be incorrect.">
                <a:extLst>
                  <a:ext uri="{FF2B5EF4-FFF2-40B4-BE49-F238E27FC236}">
                    <a16:creationId xmlns:a16="http://schemas.microsoft.com/office/drawing/2014/main" id="{6360A69D-C2F5-DDF1-C00E-B863ABA31A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49" name="Picture 48" descr="A white circle with a black border&#10;&#10;AI-generated content may be incorrect.">
                <a:extLst>
                  <a:ext uri="{FF2B5EF4-FFF2-40B4-BE49-F238E27FC236}">
                    <a16:creationId xmlns:a16="http://schemas.microsoft.com/office/drawing/2014/main" id="{EC90A79E-6A37-FCAA-9468-E904A2763B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pic>
          <p:nvPicPr>
            <p:cNvPr id="58" name="Picture 57" descr="A green star shaped logo with a letter g&#10;&#10;AI-generated content may be incorrect.">
              <a:extLst>
                <a:ext uri="{FF2B5EF4-FFF2-40B4-BE49-F238E27FC236}">
                  <a16:creationId xmlns:a16="http://schemas.microsoft.com/office/drawing/2014/main" id="{32CF90CE-9482-B337-8406-DD18E5374D9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8155339" y="2316067"/>
              <a:ext cx="307078" cy="349205"/>
            </a:xfrm>
            <a:prstGeom prst="rect">
              <a:avLst/>
            </a:prstGeom>
          </p:spPr>
        </p:pic>
      </p:grpSp>
      <p:grpSp>
        <p:nvGrpSpPr>
          <p:cNvPr id="6" name="Group 5">
            <a:extLst>
              <a:ext uri="{FF2B5EF4-FFF2-40B4-BE49-F238E27FC236}">
                <a16:creationId xmlns:a16="http://schemas.microsoft.com/office/drawing/2014/main" id="{0C25F196-0253-8EA0-00F2-41EAFD254291}"/>
              </a:ext>
            </a:extLst>
          </p:cNvPr>
          <p:cNvGrpSpPr/>
          <p:nvPr/>
        </p:nvGrpSpPr>
        <p:grpSpPr>
          <a:xfrm rot="17430691">
            <a:off x="10352279" y="3324140"/>
            <a:ext cx="477987" cy="931673"/>
            <a:chOff x="6250320" y="2870304"/>
            <a:chExt cx="429285" cy="836745"/>
          </a:xfrm>
        </p:grpSpPr>
        <p:pic>
          <p:nvPicPr>
            <p:cNvPr id="5" name="Picture 4" descr="A red circle with black objects in it&#10;&#10;AI-generated content may be incorrect.">
              <a:extLst>
                <a:ext uri="{FF2B5EF4-FFF2-40B4-BE49-F238E27FC236}">
                  <a16:creationId xmlns:a16="http://schemas.microsoft.com/office/drawing/2014/main" id="{B74E2B7C-1493-E886-60B1-8FC361BB22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6250320" y="3114395"/>
              <a:ext cx="321831" cy="321831"/>
            </a:xfrm>
            <a:prstGeom prst="rect">
              <a:avLst/>
            </a:prstGeom>
          </p:spPr>
        </p:pic>
        <p:pic>
          <p:nvPicPr>
            <p:cNvPr id="4" name="Picture 3" descr="A white circle with a black border&#10;&#10;AI-generated content may be incorrect.">
              <a:extLst>
                <a:ext uri="{FF2B5EF4-FFF2-40B4-BE49-F238E27FC236}">
                  <a16:creationId xmlns:a16="http://schemas.microsoft.com/office/drawing/2014/main" id="{974ECE9A-985D-8E86-C935-518A470F4D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6232949" y="3376003"/>
              <a:ext cx="395554" cy="266538"/>
            </a:xfrm>
            <a:prstGeom prst="rect">
              <a:avLst/>
            </a:prstGeom>
          </p:spPr>
        </p:pic>
        <p:pic>
          <p:nvPicPr>
            <p:cNvPr id="3" name="Picture 2" descr="A white circle with a black border&#10;&#10;AI-generated content may be incorrect.">
              <a:extLst>
                <a:ext uri="{FF2B5EF4-FFF2-40B4-BE49-F238E27FC236}">
                  <a16:creationId xmlns:a16="http://schemas.microsoft.com/office/drawing/2014/main" id="{69B9C8F1-B367-1EE6-4F04-87F3F023AF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6348559" y="2934812"/>
              <a:ext cx="395554" cy="266538"/>
            </a:xfrm>
            <a:prstGeom prst="rect">
              <a:avLst/>
            </a:prstGeom>
          </p:spPr>
        </p:pic>
      </p:grpSp>
      <p:sp>
        <p:nvSpPr>
          <p:cNvPr id="7" name="TextBox 6">
            <a:extLst>
              <a:ext uri="{FF2B5EF4-FFF2-40B4-BE49-F238E27FC236}">
                <a16:creationId xmlns:a16="http://schemas.microsoft.com/office/drawing/2014/main" id="{A4B3E392-7B04-D043-F22C-A9EBBF32D7C8}"/>
              </a:ext>
            </a:extLst>
          </p:cNvPr>
          <p:cNvSpPr txBox="1"/>
          <p:nvPr/>
        </p:nvSpPr>
        <p:spPr>
          <a:xfrm>
            <a:off x="10001168" y="4149168"/>
            <a:ext cx="1176925" cy="707886"/>
          </a:xfrm>
          <a:prstGeom prst="rect">
            <a:avLst/>
          </a:prstGeom>
          <a:noFill/>
        </p:spPr>
        <p:txBody>
          <a:bodyPr wrap="none" rtlCol="0">
            <a:spAutoFit/>
          </a:bodyPr>
          <a:lstStyle/>
          <a:p>
            <a:pPr algn="ctr"/>
            <a:r>
              <a:rPr lang="en-US" sz="2000" b="1"/>
              <a:t>Water</a:t>
            </a:r>
          </a:p>
          <a:p>
            <a:pPr algn="ctr"/>
            <a:r>
              <a:rPr lang="en-US" sz="2000" b="1"/>
              <a:t>Molecule</a:t>
            </a:r>
          </a:p>
        </p:txBody>
      </p:sp>
      <p:sp>
        <p:nvSpPr>
          <p:cNvPr id="8" name="TextBox 7">
            <a:extLst>
              <a:ext uri="{FF2B5EF4-FFF2-40B4-BE49-F238E27FC236}">
                <a16:creationId xmlns:a16="http://schemas.microsoft.com/office/drawing/2014/main" id="{EA9708AB-419D-9535-F53D-D60D752A492A}"/>
              </a:ext>
            </a:extLst>
          </p:cNvPr>
          <p:cNvSpPr txBox="1"/>
          <p:nvPr/>
        </p:nvSpPr>
        <p:spPr>
          <a:xfrm>
            <a:off x="7095913" y="1842695"/>
            <a:ext cx="2386679" cy="400110"/>
          </a:xfrm>
          <a:prstGeom prst="rect">
            <a:avLst/>
          </a:prstGeom>
          <a:noFill/>
        </p:spPr>
        <p:txBody>
          <a:bodyPr wrap="none" rtlCol="0">
            <a:spAutoFit/>
          </a:bodyPr>
          <a:lstStyle/>
          <a:p>
            <a:r>
              <a:rPr lang="en-US" sz="2000" b="1"/>
              <a:t>Single-stranded DNA</a:t>
            </a:r>
          </a:p>
        </p:txBody>
      </p:sp>
    </p:spTree>
    <p:extLst>
      <p:ext uri="{BB962C8B-B14F-4D97-AF65-F5344CB8AC3E}">
        <p14:creationId xmlns:p14="http://schemas.microsoft.com/office/powerpoint/2010/main" val="4169468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08EE0C8-EDBD-781C-E516-1F75EAA92F6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733FA6C-D71E-12F0-663C-EAFC4BE73906}"/>
              </a:ext>
            </a:extLst>
          </p:cNvPr>
          <p:cNvPicPr>
            <a:picLocks noChangeAspect="1"/>
          </p:cNvPicPr>
          <p:nvPr/>
        </p:nvPicPr>
        <p:blipFill>
          <a:blip r:embed="rId4"/>
          <a:stretch>
            <a:fillRect/>
          </a:stretch>
        </p:blipFill>
        <p:spPr>
          <a:xfrm>
            <a:off x="5263116" y="1204430"/>
            <a:ext cx="6569339" cy="3670846"/>
          </a:xfrm>
          <a:prstGeom prst="rect">
            <a:avLst/>
          </a:prstGeom>
        </p:spPr>
      </p:pic>
      <p:sp>
        <p:nvSpPr>
          <p:cNvPr id="4" name="Title 3">
            <a:extLst>
              <a:ext uri="{FF2B5EF4-FFF2-40B4-BE49-F238E27FC236}">
                <a16:creationId xmlns:a16="http://schemas.microsoft.com/office/drawing/2014/main" id="{432AC0B5-1E0A-EB5D-4430-CD6E5CBB7602}"/>
              </a:ext>
            </a:extLst>
          </p:cNvPr>
          <p:cNvSpPr>
            <a:spLocks noGrp="1"/>
          </p:cNvSpPr>
          <p:nvPr>
            <p:ph type="title"/>
          </p:nvPr>
        </p:nvSpPr>
        <p:spPr/>
        <p:txBody>
          <a:bodyPr/>
          <a:lstStyle/>
          <a:p>
            <a:r>
              <a:rPr lang="en-US"/>
              <a:t>Flow of Genetic Information Kit</a:t>
            </a:r>
          </a:p>
        </p:txBody>
      </p:sp>
      <p:sp>
        <p:nvSpPr>
          <p:cNvPr id="5" name="Footer Placeholder 1">
            <a:extLst>
              <a:ext uri="{FF2B5EF4-FFF2-40B4-BE49-F238E27FC236}">
                <a16:creationId xmlns:a16="http://schemas.microsoft.com/office/drawing/2014/main" id="{AE5AFC40-1B77-0C66-552C-543AB2289833}"/>
              </a:ext>
            </a:extLst>
          </p:cNvPr>
          <p:cNvSpPr>
            <a:spLocks noGrp="1"/>
          </p:cNvSpPr>
          <p:nvPr>
            <p:ph type="ftr" sz="quarter" idx="4294967295"/>
          </p:nvPr>
        </p:nvSpPr>
        <p:spPr>
          <a:xfrm>
            <a:off x="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rgbClr val="DBDBDB"/>
                </a:solidFill>
                <a:latin typeface="Myriad Pro"/>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2023 3D Molecular Designs. All Rights Reserved. </a:t>
            </a:r>
            <a:endParaRPr lang="en-US">
              <a:solidFill>
                <a:srgbClr val="E0BBE7"/>
              </a:solidFill>
              <a:latin typeface="+mn-lt"/>
            </a:endParaRPr>
          </a:p>
        </p:txBody>
      </p:sp>
      <p:sp>
        <p:nvSpPr>
          <p:cNvPr id="3" name="TextBox 2">
            <a:extLst>
              <a:ext uri="{FF2B5EF4-FFF2-40B4-BE49-F238E27FC236}">
                <a16:creationId xmlns:a16="http://schemas.microsoft.com/office/drawing/2014/main" id="{FED43CBF-EE69-6CDD-59A3-5481A0D27269}"/>
              </a:ext>
            </a:extLst>
          </p:cNvPr>
          <p:cNvSpPr txBox="1"/>
          <p:nvPr/>
        </p:nvSpPr>
        <p:spPr>
          <a:xfrm>
            <a:off x="943723" y="1204430"/>
            <a:ext cx="4425719" cy="4801314"/>
          </a:xfrm>
          <a:prstGeom prst="rect">
            <a:avLst/>
          </a:prstGeom>
          <a:noFill/>
        </p:spPr>
        <p:txBody>
          <a:bodyPr wrap="square">
            <a:spAutoFit/>
          </a:bodyPr>
          <a:lstStyle/>
          <a:p>
            <a:pPr algn="l">
              <a:spcAft>
                <a:spcPts val="1800"/>
              </a:spcAft>
              <a:buNone/>
            </a:pP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The </a:t>
            </a:r>
            <a:r>
              <a:rPr lang="en-US" sz="1600" b="1" i="0">
                <a:solidFill>
                  <a:srgbClr val="282828"/>
                </a:solidFill>
                <a:effectLst/>
                <a:latin typeface="Calibri" panose="020F0502020204030204" pitchFamily="34" charset="0"/>
                <a:ea typeface="Calibri" panose="020F0502020204030204" pitchFamily="34" charset="0"/>
                <a:cs typeface="Calibri" panose="020F0502020204030204" pitchFamily="34" charset="0"/>
              </a:rPr>
              <a:t>Flow of </a:t>
            </a:r>
            <a:r>
              <a:rPr lang="en-US" sz="1600" b="1">
                <a:solidFill>
                  <a:srgbClr val="282828"/>
                </a:solidFill>
                <a:latin typeface="Calibri" panose="020F0502020204030204" pitchFamily="34" charset="0"/>
                <a:ea typeface="Calibri" panose="020F0502020204030204" pitchFamily="34" charset="0"/>
                <a:cs typeface="Calibri" panose="020F0502020204030204" pitchFamily="34" charset="0"/>
              </a:rPr>
              <a:t>Genetic Information </a:t>
            </a: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kit provides a more in-depth exploration of </a:t>
            </a:r>
            <a:r>
              <a:rPr lang="en-US" sz="1600">
                <a:solidFill>
                  <a:srgbClr val="282828"/>
                </a:solidFill>
                <a:latin typeface="Calibri" panose="020F0502020204030204" pitchFamily="34" charset="0"/>
                <a:ea typeface="Calibri" panose="020F0502020204030204" pitchFamily="34" charset="0"/>
                <a:cs typeface="Calibri" panose="020F0502020204030204" pitchFamily="34" charset="0"/>
              </a:rPr>
              <a:t>replication, transcription and translation, </a:t>
            </a: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and the important role DNA plays in protein synthesis.</a:t>
            </a:r>
            <a:endParaRPr lang="en-US" sz="1600" b="0" i="0">
              <a:solidFill>
                <a:srgbClr val="282828"/>
              </a:solidFill>
              <a:effectLst/>
              <a:latin typeface="Calibri" panose="020F0502020204030204" pitchFamily="34" charset="0"/>
              <a:ea typeface="Calibri" panose="020F0502020204030204" pitchFamily="34" charset="0"/>
              <a:cs typeface="Calibri" panose="020F0502020204030204" pitchFamily="34" charset="0"/>
            </a:endParaRPr>
          </a:p>
          <a:p>
            <a:pPr>
              <a:spcAft>
                <a:spcPts val="1800"/>
              </a:spcAft>
            </a:pPr>
            <a:r>
              <a:rPr lang="en-US" sz="1600" b="1"/>
              <a:t>Students will:</a:t>
            </a:r>
            <a:endParaRPr lang="en-US" sz="1600"/>
          </a:p>
          <a:p>
            <a:pPr marL="233363" indent="-168275">
              <a:spcAft>
                <a:spcPts val="600"/>
              </a:spcAft>
              <a:buFont typeface="Arial" panose="020B0604020202020204" pitchFamily="34" charset="0"/>
              <a:buChar char="•"/>
            </a:pPr>
            <a:r>
              <a:rPr lang="en-US" sz="1600"/>
              <a:t>Identify essential enzymes like helicase and polymerase </a:t>
            </a:r>
          </a:p>
          <a:p>
            <a:pPr marL="233363" indent="-168275">
              <a:spcAft>
                <a:spcPts val="600"/>
              </a:spcAft>
              <a:buFont typeface="Arial" panose="020B0604020202020204" pitchFamily="34" charset="0"/>
              <a:buChar char="•"/>
            </a:pPr>
            <a:r>
              <a:rPr lang="en-US" sz="1600"/>
              <a:t>Model replication of the leading and lagging strands of DNA</a:t>
            </a:r>
          </a:p>
          <a:p>
            <a:pPr marL="233363" indent="-168275">
              <a:spcAft>
                <a:spcPts val="600"/>
              </a:spcAft>
              <a:buFont typeface="Arial" panose="020B0604020202020204" pitchFamily="34" charset="0"/>
              <a:buChar char="•"/>
            </a:pPr>
            <a:r>
              <a:rPr lang="en-US" sz="1600"/>
              <a:t>Explore transcription as they copy one strand of DNA into mRNA using an RNA polymerase</a:t>
            </a:r>
          </a:p>
          <a:p>
            <a:pPr marL="233363" indent="-168275">
              <a:spcAft>
                <a:spcPts val="600"/>
              </a:spcAft>
              <a:buFont typeface="Arial" panose="020B0604020202020204" pitchFamily="34" charset="0"/>
              <a:buChar char="•"/>
            </a:pPr>
            <a:r>
              <a:rPr lang="en-US" sz="1600"/>
              <a:t>Engage in translation/protein synthesis as they decode the mRNA into protein on the ribosome placemat</a:t>
            </a:r>
          </a:p>
          <a:p>
            <a:pPr marL="233363" indent="-168275">
              <a:spcAft>
                <a:spcPts val="600"/>
              </a:spcAft>
              <a:buFont typeface="Arial" panose="020B0604020202020204" pitchFamily="34" charset="0"/>
              <a:buChar char="•"/>
            </a:pPr>
            <a:r>
              <a:rPr lang="en-US" sz="1600"/>
              <a:t>Reenact the different results of the Meselson and Stahl experiment</a:t>
            </a:r>
          </a:p>
        </p:txBody>
      </p:sp>
    </p:spTree>
    <p:custDataLst>
      <p:tags r:id="rId1"/>
    </p:custDataLst>
    <p:extLst>
      <p:ext uri="{BB962C8B-B14F-4D97-AF65-F5344CB8AC3E}">
        <p14:creationId xmlns:p14="http://schemas.microsoft.com/office/powerpoint/2010/main" val="4021194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37820-EA2C-FD26-BA73-08EB11C928E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8A9F55-B026-CA61-963E-8F22EE82C549}"/>
              </a:ext>
            </a:extLst>
          </p:cNvPr>
          <p:cNvSpPr>
            <a:spLocks noGrp="1"/>
          </p:cNvSpPr>
          <p:nvPr>
            <p:ph type="sldNum" sz="quarter" idx="4"/>
          </p:nvPr>
        </p:nvSpPr>
        <p:spPr/>
        <p:txBody>
          <a:bodyPr/>
          <a:lstStyle/>
          <a:p>
            <a:fld id="{24F349F3-CB17-4C05-B28E-3C9067437B1B}" type="slidenum">
              <a:rPr lang="en-US" smtClean="0"/>
              <a:pPr/>
              <a:t>24</a:t>
            </a:fld>
            <a:endParaRPr lang="en-US"/>
          </a:p>
        </p:txBody>
      </p:sp>
      <p:sp>
        <p:nvSpPr>
          <p:cNvPr id="92" name="Text Placeholder 5">
            <a:extLst>
              <a:ext uri="{FF2B5EF4-FFF2-40B4-BE49-F238E27FC236}">
                <a16:creationId xmlns:a16="http://schemas.microsoft.com/office/drawing/2014/main" id="{01C1855A-3B7A-9360-FA98-8652C551B81E}"/>
              </a:ext>
            </a:extLst>
          </p:cNvPr>
          <p:cNvSpPr txBox="1">
            <a:spLocks/>
          </p:cNvSpPr>
          <p:nvPr/>
        </p:nvSpPr>
        <p:spPr>
          <a:xfrm>
            <a:off x="978745" y="1967488"/>
            <a:ext cx="5117255"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In addition to backbone linkages, nucleotide monomers can interact with each other in a second way.</a:t>
            </a:r>
          </a:p>
          <a:p>
            <a:pPr>
              <a:lnSpc>
                <a:spcPct val="110000"/>
              </a:lnSpc>
              <a:spcBef>
                <a:spcPts val="1800"/>
              </a:spcBef>
            </a:pPr>
            <a:r>
              <a:rPr lang="en-US" sz="2000" b="1"/>
              <a:t>Using your four nucleotide models, explore how the </a:t>
            </a:r>
            <a:r>
              <a:rPr lang="en-US" sz="2000" b="1">
                <a:solidFill>
                  <a:srgbClr val="D200B9"/>
                </a:solidFill>
              </a:rPr>
              <a:t>nitrogenous bases </a:t>
            </a:r>
            <a:r>
              <a:rPr lang="en-US" sz="2000" b="1"/>
              <a:t>might interact.</a:t>
            </a:r>
          </a:p>
          <a:p>
            <a:pPr>
              <a:lnSpc>
                <a:spcPct val="110000"/>
              </a:lnSpc>
              <a:spcBef>
                <a:spcPts val="1800"/>
              </a:spcBef>
            </a:pPr>
            <a:r>
              <a:rPr lang="en-US" sz="2000" b="1"/>
              <a:t>Record your ideas in your lab notebook.</a:t>
            </a:r>
          </a:p>
        </p:txBody>
      </p:sp>
      <p:sp>
        <p:nvSpPr>
          <p:cNvPr id="25" name="Title 1">
            <a:extLst>
              <a:ext uri="{FF2B5EF4-FFF2-40B4-BE49-F238E27FC236}">
                <a16:creationId xmlns:a16="http://schemas.microsoft.com/office/drawing/2014/main" id="{3FE216EC-93A5-EDCE-0B79-66009B94CD76}"/>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Double-stranded DNA</a:t>
            </a:r>
            <a:endParaRPr lang="en-US" sz="4000" b="1">
              <a:solidFill>
                <a:schemeClr val="bg1"/>
              </a:solidFill>
              <a:latin typeface="+mn-lt"/>
              <a:ea typeface="HGSoeiKakugothicUB"/>
              <a:cs typeface="Myanmar Text"/>
            </a:endParaRPr>
          </a:p>
        </p:txBody>
      </p:sp>
      <p:pic>
        <p:nvPicPr>
          <p:cNvPr id="3" name="Picture 2">
            <a:extLst>
              <a:ext uri="{FF2B5EF4-FFF2-40B4-BE49-F238E27FC236}">
                <a16:creationId xmlns:a16="http://schemas.microsoft.com/office/drawing/2014/main" id="{15D77BDA-0F3F-2248-DFBA-4A916D547234}"/>
              </a:ext>
            </a:extLst>
          </p:cNvPr>
          <p:cNvPicPr>
            <a:picLocks noChangeAspect="1"/>
          </p:cNvPicPr>
          <p:nvPr/>
        </p:nvPicPr>
        <p:blipFill>
          <a:blip r:embed="rId3"/>
          <a:srcRect l="63537" r="1"/>
          <a:stretch>
            <a:fillRect/>
          </a:stretch>
        </p:blipFill>
        <p:spPr>
          <a:xfrm rot="16200000">
            <a:off x="1926107" y="3790210"/>
            <a:ext cx="1993002" cy="4145026"/>
          </a:xfrm>
          <a:prstGeom prst="rect">
            <a:avLst/>
          </a:prstGeom>
        </p:spPr>
      </p:pic>
      <p:grpSp>
        <p:nvGrpSpPr>
          <p:cNvPr id="28" name="Group 27">
            <a:extLst>
              <a:ext uri="{FF2B5EF4-FFF2-40B4-BE49-F238E27FC236}">
                <a16:creationId xmlns:a16="http://schemas.microsoft.com/office/drawing/2014/main" id="{424B5DBB-23E5-EC3F-9C6A-C44087576037}"/>
              </a:ext>
            </a:extLst>
          </p:cNvPr>
          <p:cNvGrpSpPr/>
          <p:nvPr/>
        </p:nvGrpSpPr>
        <p:grpSpPr>
          <a:xfrm rot="220269">
            <a:off x="6624046" y="1673756"/>
            <a:ext cx="4749387" cy="4272858"/>
            <a:chOff x="6624047" y="1673757"/>
            <a:chExt cx="4749387" cy="4272858"/>
          </a:xfrm>
        </p:grpSpPr>
        <p:pic>
          <p:nvPicPr>
            <p:cNvPr id="26" name="Picture 25" descr="A grey circle with a black background&#10;&#10;AI-generated content may be incorrect.">
              <a:extLst>
                <a:ext uri="{FF2B5EF4-FFF2-40B4-BE49-F238E27FC236}">
                  <a16:creationId xmlns:a16="http://schemas.microsoft.com/office/drawing/2014/main" id="{93BCE129-5954-41E7-7F3F-3CC7DB8F02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755861">
              <a:off x="7854016" y="5558933"/>
              <a:ext cx="289057" cy="329390"/>
            </a:xfrm>
            <a:prstGeom prst="rect">
              <a:avLst/>
            </a:prstGeom>
          </p:spPr>
        </p:pic>
        <p:grpSp>
          <p:nvGrpSpPr>
            <p:cNvPr id="50" name="Group 49">
              <a:extLst>
                <a:ext uri="{FF2B5EF4-FFF2-40B4-BE49-F238E27FC236}">
                  <a16:creationId xmlns:a16="http://schemas.microsoft.com/office/drawing/2014/main" id="{6F2047B9-BC9B-F0E6-4002-981F668DF453}"/>
                </a:ext>
              </a:extLst>
            </p:cNvPr>
            <p:cNvGrpSpPr/>
            <p:nvPr/>
          </p:nvGrpSpPr>
          <p:grpSpPr>
            <a:xfrm rot="19730530">
              <a:off x="9172929" y="3717851"/>
              <a:ext cx="2200505" cy="1989282"/>
              <a:chOff x="8793896" y="4001245"/>
              <a:chExt cx="2200505" cy="1989282"/>
            </a:xfrm>
          </p:grpSpPr>
          <p:grpSp>
            <p:nvGrpSpPr>
              <p:cNvPr id="27" name="Group 26">
                <a:extLst>
                  <a:ext uri="{FF2B5EF4-FFF2-40B4-BE49-F238E27FC236}">
                    <a16:creationId xmlns:a16="http://schemas.microsoft.com/office/drawing/2014/main" id="{A6CC1B06-C5CE-6E8A-C1A8-0E31E09E73C8}"/>
                  </a:ext>
                </a:extLst>
              </p:cNvPr>
              <p:cNvGrpSpPr/>
              <p:nvPr/>
            </p:nvGrpSpPr>
            <p:grpSpPr>
              <a:xfrm rot="10800000">
                <a:off x="8793896" y="4001245"/>
                <a:ext cx="2200505" cy="1989282"/>
                <a:chOff x="8888768" y="3268010"/>
                <a:chExt cx="2636923" cy="2383807"/>
              </a:xfrm>
            </p:grpSpPr>
            <p:pic>
              <p:nvPicPr>
                <p:cNvPr id="31" name="Picture 30" descr="A red circle with black objects in it&#10;&#10;AI-generated content may be incorrect.">
                  <a:extLst>
                    <a:ext uri="{FF2B5EF4-FFF2-40B4-BE49-F238E27FC236}">
                      <a16:creationId xmlns:a16="http://schemas.microsoft.com/office/drawing/2014/main" id="{29A09F03-F716-EAF2-2908-2D9E8878DB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32" name="Picture 31" descr="A grey and red molecule&#10;&#10;AI-generated content may be incorrect.">
                  <a:extLst>
                    <a:ext uri="{FF2B5EF4-FFF2-40B4-BE49-F238E27FC236}">
                      <a16:creationId xmlns:a16="http://schemas.microsoft.com/office/drawing/2014/main" id="{21D254BA-6E08-540E-B221-0657E590F9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34" name="Picture 33" descr="A red and yellow logo&#10;&#10;AI-generated content may be incorrect.">
                  <a:extLst>
                    <a:ext uri="{FF2B5EF4-FFF2-40B4-BE49-F238E27FC236}">
                      <a16:creationId xmlns:a16="http://schemas.microsoft.com/office/drawing/2014/main" id="{D5A2C168-2995-4A3B-B902-B8A0EC1579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38" name="Picture 37" descr="A blue and white circles&#10;&#10;AI-generated content may be incorrect.">
                  <a:extLst>
                    <a:ext uri="{FF2B5EF4-FFF2-40B4-BE49-F238E27FC236}">
                      <a16:creationId xmlns:a16="http://schemas.microsoft.com/office/drawing/2014/main" id="{387E7D12-EED5-653C-5B37-D43D1A974A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77374824-908F-8051-56B5-5079A51A16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2BFEA5A7-95DA-F71D-D14F-7A622BA821F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pic>
            <p:nvPicPr>
              <p:cNvPr id="43" name="Picture 42" descr="A red star shaped logo with a letter a&#10;&#10;AI-generated content may be incorrect.">
                <a:extLst>
                  <a:ext uri="{FF2B5EF4-FFF2-40B4-BE49-F238E27FC236}">
                    <a16:creationId xmlns:a16="http://schemas.microsoft.com/office/drawing/2014/main" id="{F62D089C-A0C8-A344-64C0-601C733D548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10379307" y="4871449"/>
                <a:ext cx="307078" cy="349205"/>
              </a:xfrm>
              <a:prstGeom prst="rect">
                <a:avLst/>
              </a:prstGeom>
            </p:spPr>
          </p:pic>
        </p:grpSp>
        <p:grpSp>
          <p:nvGrpSpPr>
            <p:cNvPr id="49" name="Group 48">
              <a:extLst>
                <a:ext uri="{FF2B5EF4-FFF2-40B4-BE49-F238E27FC236}">
                  <a16:creationId xmlns:a16="http://schemas.microsoft.com/office/drawing/2014/main" id="{F2D66462-0EC9-6546-A0DE-F67472FE05B8}"/>
                </a:ext>
              </a:extLst>
            </p:cNvPr>
            <p:cNvGrpSpPr/>
            <p:nvPr/>
          </p:nvGrpSpPr>
          <p:grpSpPr>
            <a:xfrm>
              <a:off x="6624047" y="3966646"/>
              <a:ext cx="1975248" cy="1979969"/>
              <a:chOff x="6624047" y="3966646"/>
              <a:chExt cx="1975248" cy="1979969"/>
            </a:xfrm>
          </p:grpSpPr>
          <p:grpSp>
            <p:nvGrpSpPr>
              <p:cNvPr id="11" name="Group 10">
                <a:extLst>
                  <a:ext uri="{FF2B5EF4-FFF2-40B4-BE49-F238E27FC236}">
                    <a16:creationId xmlns:a16="http://schemas.microsoft.com/office/drawing/2014/main" id="{337FA10C-A4F0-2917-ADA8-2A1AF79FC838}"/>
                  </a:ext>
                </a:extLst>
              </p:cNvPr>
              <p:cNvGrpSpPr/>
              <p:nvPr/>
            </p:nvGrpSpPr>
            <p:grpSpPr>
              <a:xfrm>
                <a:off x="6624047" y="3966646"/>
                <a:ext cx="1975248" cy="1979969"/>
                <a:chOff x="6677571" y="3826971"/>
                <a:chExt cx="2366991" cy="2372647"/>
              </a:xfrm>
            </p:grpSpPr>
            <p:pic>
              <p:nvPicPr>
                <p:cNvPr id="12" name="Picture 11" descr="A red circle with black objects in it&#10;&#10;AI-generated content may be incorrect.">
                  <a:extLst>
                    <a:ext uri="{FF2B5EF4-FFF2-40B4-BE49-F238E27FC236}">
                      <a16:creationId xmlns:a16="http://schemas.microsoft.com/office/drawing/2014/main" id="{B3D29738-83B3-AB8F-4E55-7B012E6D05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13" name="Picture 12" descr="A grey and red molecule&#10;&#10;AI-generated content may be incorrect.">
                  <a:extLst>
                    <a:ext uri="{FF2B5EF4-FFF2-40B4-BE49-F238E27FC236}">
                      <a16:creationId xmlns:a16="http://schemas.microsoft.com/office/drawing/2014/main" id="{58AD2744-EA07-55F5-E367-47218E82F4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4" name="Picture 13" descr="A red and yellow logo&#10;&#10;AI-generated content may be incorrect.">
                  <a:extLst>
                    <a:ext uri="{FF2B5EF4-FFF2-40B4-BE49-F238E27FC236}">
                      <a16:creationId xmlns:a16="http://schemas.microsoft.com/office/drawing/2014/main" id="{568DEBC5-66BB-172A-5420-9181E91D58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 name="Picture 14" descr="A red white and blue circles&#10;&#10;AI-generated content may be incorrect.">
                  <a:extLst>
                    <a:ext uri="{FF2B5EF4-FFF2-40B4-BE49-F238E27FC236}">
                      <a16:creationId xmlns:a16="http://schemas.microsoft.com/office/drawing/2014/main" id="{BED72E3A-C0AB-CC39-CD59-19793F5BB44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16" name="Picture 15" descr="A white circle with a black border&#10;&#10;AI-generated content may be incorrect.">
                  <a:extLst>
                    <a:ext uri="{FF2B5EF4-FFF2-40B4-BE49-F238E27FC236}">
                      <a16:creationId xmlns:a16="http://schemas.microsoft.com/office/drawing/2014/main" id="{0A4F6F88-0395-9F0A-D73E-2875A3CB4B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153AA3C6-7D92-FA25-AA37-B0E2FF8EAE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431918">
                  <a:off x="7147533" y="3892663"/>
                  <a:ext cx="402811" cy="271428"/>
                </a:xfrm>
                <a:prstGeom prst="rect">
                  <a:avLst/>
                </a:prstGeom>
              </p:spPr>
            </p:pic>
          </p:grpSp>
          <p:pic>
            <p:nvPicPr>
              <p:cNvPr id="45" name="Picture 44" descr="A yellow star with a letter t&#10;&#10;AI-generated content may be incorrect.">
                <a:extLst>
                  <a:ext uri="{FF2B5EF4-FFF2-40B4-BE49-F238E27FC236}">
                    <a16:creationId xmlns:a16="http://schemas.microsoft.com/office/drawing/2014/main" id="{53F50970-2DC5-BD02-B77E-974A9B39B2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7965679" y="5147689"/>
                <a:ext cx="307078" cy="349205"/>
              </a:xfrm>
              <a:prstGeom prst="rect">
                <a:avLst/>
              </a:prstGeom>
            </p:spPr>
          </p:pic>
        </p:grpSp>
        <p:grpSp>
          <p:nvGrpSpPr>
            <p:cNvPr id="51" name="Group 50">
              <a:extLst>
                <a:ext uri="{FF2B5EF4-FFF2-40B4-BE49-F238E27FC236}">
                  <a16:creationId xmlns:a16="http://schemas.microsoft.com/office/drawing/2014/main" id="{F4780D9B-7C26-7B86-CFBA-2C07AD553353}"/>
                </a:ext>
              </a:extLst>
            </p:cNvPr>
            <p:cNvGrpSpPr/>
            <p:nvPr/>
          </p:nvGrpSpPr>
          <p:grpSpPr>
            <a:xfrm rot="20467274">
              <a:off x="8836744" y="1673757"/>
              <a:ext cx="2268689" cy="2003556"/>
              <a:chOff x="8836744" y="1673761"/>
              <a:chExt cx="2268689" cy="2003556"/>
            </a:xfrm>
          </p:grpSpPr>
          <p:grpSp>
            <p:nvGrpSpPr>
              <p:cNvPr id="18" name="Group 17">
                <a:extLst>
                  <a:ext uri="{FF2B5EF4-FFF2-40B4-BE49-F238E27FC236}">
                    <a16:creationId xmlns:a16="http://schemas.microsoft.com/office/drawing/2014/main" id="{BD55E4C2-4392-2B48-172B-3942D0359064}"/>
                  </a:ext>
                </a:extLst>
              </p:cNvPr>
              <p:cNvGrpSpPr/>
              <p:nvPr/>
            </p:nvGrpSpPr>
            <p:grpSpPr>
              <a:xfrm rot="10800000">
                <a:off x="8836744" y="1673761"/>
                <a:ext cx="2268689" cy="2003556"/>
                <a:chOff x="9496994" y="1649279"/>
                <a:chExt cx="2718630" cy="2400915"/>
              </a:xfrm>
            </p:grpSpPr>
            <p:pic>
              <p:nvPicPr>
                <p:cNvPr id="19" name="Picture 18" descr="A red circle with black objects in it&#10;&#10;AI-generated content may be incorrect.">
                  <a:extLst>
                    <a:ext uri="{FF2B5EF4-FFF2-40B4-BE49-F238E27FC236}">
                      <a16:creationId xmlns:a16="http://schemas.microsoft.com/office/drawing/2014/main" id="{1E62C024-90D0-01B3-B8B5-03AD24CFB4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20" name="Picture 19" descr="A grey and red molecule&#10;&#10;AI-generated content may be incorrect.">
                  <a:extLst>
                    <a:ext uri="{FF2B5EF4-FFF2-40B4-BE49-F238E27FC236}">
                      <a16:creationId xmlns:a16="http://schemas.microsoft.com/office/drawing/2014/main" id="{C7CC39A5-6353-FEA9-0581-A60CE89172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21" name="Picture 20" descr="A red and yellow logo&#10;&#10;AI-generated content may be incorrect.">
                  <a:extLst>
                    <a:ext uri="{FF2B5EF4-FFF2-40B4-BE49-F238E27FC236}">
                      <a16:creationId xmlns:a16="http://schemas.microsoft.com/office/drawing/2014/main" id="{12E9E5E0-F2C4-3CDC-77E3-9570D98A1A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22" name="Picture 21" descr="A blue red white and grey circles&#10;&#10;AI-generated content may be incorrect.">
                  <a:extLst>
                    <a:ext uri="{FF2B5EF4-FFF2-40B4-BE49-F238E27FC236}">
                      <a16:creationId xmlns:a16="http://schemas.microsoft.com/office/drawing/2014/main" id="{242A5F45-1870-6503-3162-CA6DF862B4E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23" name="Picture 22" descr="A white circle with a black border&#10;&#10;AI-generated content may be incorrect.">
                  <a:extLst>
                    <a:ext uri="{FF2B5EF4-FFF2-40B4-BE49-F238E27FC236}">
                      <a16:creationId xmlns:a16="http://schemas.microsoft.com/office/drawing/2014/main" id="{26D47436-E002-94CE-73DB-F33E73BE85A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EDDF874A-694E-3142-A65A-E52F9F5E11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pic>
            <p:nvPicPr>
              <p:cNvPr id="46" name="Picture 45" descr="A green star shaped logo with a letter g&#10;&#10;AI-generated content may be incorrect.">
                <a:extLst>
                  <a:ext uri="{FF2B5EF4-FFF2-40B4-BE49-F238E27FC236}">
                    <a16:creationId xmlns:a16="http://schemas.microsoft.com/office/drawing/2014/main" id="{64F30F03-DBBC-8122-42E7-622CD96F0CB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481756">
                <a:off x="10426539" y="2564384"/>
                <a:ext cx="307078" cy="349205"/>
              </a:xfrm>
              <a:prstGeom prst="rect">
                <a:avLst/>
              </a:prstGeom>
            </p:spPr>
          </p:pic>
        </p:grpSp>
        <p:grpSp>
          <p:nvGrpSpPr>
            <p:cNvPr id="52" name="Group 51">
              <a:extLst>
                <a:ext uri="{FF2B5EF4-FFF2-40B4-BE49-F238E27FC236}">
                  <a16:creationId xmlns:a16="http://schemas.microsoft.com/office/drawing/2014/main" id="{897F23C0-C92C-5DA0-1B9B-52BF7DE0C821}"/>
                </a:ext>
              </a:extLst>
            </p:cNvPr>
            <p:cNvGrpSpPr/>
            <p:nvPr/>
          </p:nvGrpSpPr>
          <p:grpSpPr>
            <a:xfrm rot="1501205">
              <a:off x="6885544" y="1764632"/>
              <a:ext cx="1966972" cy="2003306"/>
              <a:chOff x="6506202" y="1635860"/>
              <a:chExt cx="1966972" cy="2003306"/>
            </a:xfrm>
          </p:grpSpPr>
          <p:grpSp>
            <p:nvGrpSpPr>
              <p:cNvPr id="4" name="Group 3">
                <a:extLst>
                  <a:ext uri="{FF2B5EF4-FFF2-40B4-BE49-F238E27FC236}">
                    <a16:creationId xmlns:a16="http://schemas.microsoft.com/office/drawing/2014/main" id="{3E351DCA-3939-6900-757F-A001A283AA10}"/>
                  </a:ext>
                </a:extLst>
              </p:cNvPr>
              <p:cNvGrpSpPr/>
              <p:nvPr/>
            </p:nvGrpSpPr>
            <p:grpSpPr>
              <a:xfrm>
                <a:off x="6506202" y="1635860"/>
                <a:ext cx="1966972" cy="2003306"/>
                <a:chOff x="5813871" y="1058313"/>
                <a:chExt cx="2357074" cy="2400616"/>
              </a:xfrm>
            </p:grpSpPr>
            <p:pic>
              <p:nvPicPr>
                <p:cNvPr id="5" name="Picture 4" descr="A red circle with black objects in it&#10;&#10;AI-generated content may be incorrect.">
                  <a:extLst>
                    <a:ext uri="{FF2B5EF4-FFF2-40B4-BE49-F238E27FC236}">
                      <a16:creationId xmlns:a16="http://schemas.microsoft.com/office/drawing/2014/main" id="{97AF795E-1E51-980B-1EEE-68F7E5BACC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821275">
                  <a:off x="6323064" y="2875412"/>
                  <a:ext cx="327735" cy="327735"/>
                </a:xfrm>
                <a:prstGeom prst="rect">
                  <a:avLst/>
                </a:prstGeom>
              </p:spPr>
            </p:pic>
            <p:pic>
              <p:nvPicPr>
                <p:cNvPr id="6" name="Picture 5" descr="A grey and red molecule&#10;&#10;AI-generated content may be incorrect.">
                  <a:extLst>
                    <a:ext uri="{FF2B5EF4-FFF2-40B4-BE49-F238E27FC236}">
                      <a16:creationId xmlns:a16="http://schemas.microsoft.com/office/drawing/2014/main" id="{598FAF01-154F-BEFA-A29F-67D4D16428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7" name="Picture 6" descr="A red and yellow logo&#10;&#10;AI-generated content may be incorrect.">
                  <a:extLst>
                    <a:ext uri="{FF2B5EF4-FFF2-40B4-BE49-F238E27FC236}">
                      <a16:creationId xmlns:a16="http://schemas.microsoft.com/office/drawing/2014/main" id="{54658F9B-D7B5-6887-FAFC-D104935B13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8" name="Picture 7" descr="A blue red white and grey circles&#10;&#10;AI-generated content may be incorrect.">
                  <a:extLst>
                    <a:ext uri="{FF2B5EF4-FFF2-40B4-BE49-F238E27FC236}">
                      <a16:creationId xmlns:a16="http://schemas.microsoft.com/office/drawing/2014/main" id="{9383D5B1-97D4-7B6B-5860-1AD3EE0DB27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C95F6DB6-CC8E-CEC1-0EFA-668D85BC46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C4495E21-73EB-8150-0140-F72F8131B3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821275">
                  <a:off x="6309199" y="3121810"/>
                  <a:ext cx="402811" cy="271428"/>
                </a:xfrm>
                <a:prstGeom prst="rect">
                  <a:avLst/>
                </a:prstGeom>
              </p:spPr>
            </p:pic>
          </p:grpSp>
          <p:pic>
            <p:nvPicPr>
              <p:cNvPr id="47" name="Picture 46" descr="A blue star with a letter c&#10;&#10;AI-generated content may be incorrect.">
                <a:extLst>
                  <a:ext uri="{FF2B5EF4-FFF2-40B4-BE49-F238E27FC236}">
                    <a16:creationId xmlns:a16="http://schemas.microsoft.com/office/drawing/2014/main" id="{0556AC5D-3621-34D3-EEAA-3806DB5F54E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0481756">
                <a:off x="7853740" y="2826909"/>
                <a:ext cx="307078" cy="349205"/>
              </a:xfrm>
              <a:prstGeom prst="rect">
                <a:avLst/>
              </a:prstGeom>
            </p:spPr>
          </p:pic>
        </p:grpSp>
      </p:grpSp>
    </p:spTree>
    <p:extLst>
      <p:ext uri="{BB962C8B-B14F-4D97-AF65-F5344CB8AC3E}">
        <p14:creationId xmlns:p14="http://schemas.microsoft.com/office/powerpoint/2010/main" val="1196861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9677D-DEB3-1021-EAE2-35CADAA85A7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CCB898-0CC0-CBB9-4533-48E395BE4E68}"/>
              </a:ext>
            </a:extLst>
          </p:cNvPr>
          <p:cNvSpPr>
            <a:spLocks noGrp="1"/>
          </p:cNvSpPr>
          <p:nvPr>
            <p:ph type="sldNum" sz="quarter" idx="4"/>
          </p:nvPr>
        </p:nvSpPr>
        <p:spPr/>
        <p:txBody>
          <a:bodyPr/>
          <a:lstStyle/>
          <a:p>
            <a:fld id="{24F349F3-CB17-4C05-B28E-3C9067437B1B}" type="slidenum">
              <a:rPr lang="en-US" smtClean="0"/>
              <a:pPr/>
              <a:t>25</a:t>
            </a:fld>
            <a:endParaRPr lang="en-US"/>
          </a:p>
        </p:txBody>
      </p:sp>
      <p:sp>
        <p:nvSpPr>
          <p:cNvPr id="92" name="Text Placeholder 5">
            <a:extLst>
              <a:ext uri="{FF2B5EF4-FFF2-40B4-BE49-F238E27FC236}">
                <a16:creationId xmlns:a16="http://schemas.microsoft.com/office/drawing/2014/main" id="{14CAE7BE-D160-662F-61F6-555275E68C90}"/>
              </a:ext>
            </a:extLst>
          </p:cNvPr>
          <p:cNvSpPr txBox="1">
            <a:spLocks/>
          </p:cNvSpPr>
          <p:nvPr/>
        </p:nvSpPr>
        <p:spPr>
          <a:xfrm>
            <a:off x="974633" y="2173467"/>
            <a:ext cx="4745497" cy="32014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Nucleotides form </a:t>
            </a:r>
            <a:r>
              <a:rPr lang="en-US" sz="2000" b="1">
                <a:solidFill>
                  <a:srgbClr val="D200B9"/>
                </a:solidFill>
              </a:rPr>
              <a:t>base pairs</a:t>
            </a:r>
            <a:r>
              <a:rPr lang="en-US" sz="2000"/>
              <a:t>, stabilized </a:t>
            </a:r>
          </a:p>
          <a:p>
            <a:pPr>
              <a:lnSpc>
                <a:spcPct val="110000"/>
              </a:lnSpc>
              <a:spcBef>
                <a:spcPts val="0"/>
              </a:spcBef>
            </a:pPr>
            <a:r>
              <a:rPr lang="en-US" sz="2000"/>
              <a:t>by </a:t>
            </a:r>
            <a:r>
              <a:rPr lang="en-US" sz="2000" b="1">
                <a:solidFill>
                  <a:srgbClr val="D200B9"/>
                </a:solidFill>
              </a:rPr>
              <a:t>hydrogen bonds </a:t>
            </a:r>
            <a:r>
              <a:rPr lang="en-US" sz="2000"/>
              <a:t>between the ends of the nitrogenous bases. </a:t>
            </a:r>
          </a:p>
          <a:p>
            <a:pPr>
              <a:lnSpc>
                <a:spcPct val="110000"/>
              </a:lnSpc>
              <a:spcBef>
                <a:spcPts val="1800"/>
              </a:spcBef>
            </a:pPr>
            <a:r>
              <a:rPr lang="en-US" sz="2000"/>
              <a:t>There are very specific rules for base pairing:</a:t>
            </a:r>
          </a:p>
          <a:p>
            <a:pPr marL="457200" indent="-173038">
              <a:lnSpc>
                <a:spcPct val="110000"/>
              </a:lnSpc>
              <a:spcBef>
                <a:spcPts val="1200"/>
              </a:spcBef>
              <a:buFont typeface="Arial" panose="020B0604020202020204" pitchFamily="34" charset="0"/>
              <a:buChar char="•"/>
            </a:pPr>
            <a:r>
              <a:rPr lang="en-US" sz="2000" b="1">
                <a:solidFill>
                  <a:srgbClr val="C00000"/>
                </a:solidFill>
              </a:rPr>
              <a:t>adenine (A) </a:t>
            </a:r>
            <a:r>
              <a:rPr lang="en-US" sz="2000"/>
              <a:t>pairs with </a:t>
            </a:r>
            <a:r>
              <a:rPr lang="en-US" sz="2000" b="1">
                <a:solidFill>
                  <a:srgbClr val="CC9900"/>
                </a:solidFill>
              </a:rPr>
              <a:t>thymine (T)</a:t>
            </a:r>
          </a:p>
          <a:p>
            <a:pPr marL="457200" indent="-173038">
              <a:lnSpc>
                <a:spcPct val="110000"/>
              </a:lnSpc>
              <a:spcBef>
                <a:spcPts val="600"/>
              </a:spcBef>
              <a:buFont typeface="Arial" panose="020B0604020202020204" pitchFamily="34" charset="0"/>
              <a:buChar char="•"/>
            </a:pPr>
            <a:r>
              <a:rPr lang="en-US" sz="2000" b="1">
                <a:solidFill>
                  <a:srgbClr val="168039"/>
                </a:solidFill>
              </a:rPr>
              <a:t>guanine (G) </a:t>
            </a:r>
            <a:r>
              <a:rPr lang="en-US" sz="2000"/>
              <a:t>pairs with </a:t>
            </a:r>
            <a:r>
              <a:rPr lang="en-US" sz="2000" b="1">
                <a:solidFill>
                  <a:schemeClr val="tx2">
                    <a:lumMod val="50000"/>
                    <a:lumOff val="50000"/>
                  </a:schemeClr>
                </a:solidFill>
              </a:rPr>
              <a:t>cytosine (C)</a:t>
            </a:r>
          </a:p>
          <a:p>
            <a:pPr marL="60325">
              <a:lnSpc>
                <a:spcPct val="110000"/>
              </a:lnSpc>
              <a:spcBef>
                <a:spcPts val="600"/>
              </a:spcBef>
            </a:pPr>
            <a:endParaRPr lang="en-US" sz="2000" b="1">
              <a:solidFill>
                <a:schemeClr val="tx2">
                  <a:lumMod val="50000"/>
                  <a:lumOff val="50000"/>
                </a:schemeClr>
              </a:solidFill>
            </a:endParaRPr>
          </a:p>
        </p:txBody>
      </p:sp>
      <p:sp>
        <p:nvSpPr>
          <p:cNvPr id="25" name="Title 1">
            <a:extLst>
              <a:ext uri="{FF2B5EF4-FFF2-40B4-BE49-F238E27FC236}">
                <a16:creationId xmlns:a16="http://schemas.microsoft.com/office/drawing/2014/main" id="{8B02B0CA-EB2C-CD15-6D64-2CCA655D90B0}"/>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Double-stranded DNA</a:t>
            </a:r>
            <a:endParaRPr lang="en-US" sz="4000" b="1">
              <a:solidFill>
                <a:schemeClr val="bg1"/>
              </a:solidFill>
              <a:latin typeface="+mn-lt"/>
              <a:ea typeface="HGSoeiKakugothicUB"/>
              <a:cs typeface="Myanmar Text"/>
            </a:endParaRPr>
          </a:p>
        </p:txBody>
      </p:sp>
      <p:grpSp>
        <p:nvGrpSpPr>
          <p:cNvPr id="3" name="Group 2">
            <a:extLst>
              <a:ext uri="{FF2B5EF4-FFF2-40B4-BE49-F238E27FC236}">
                <a16:creationId xmlns:a16="http://schemas.microsoft.com/office/drawing/2014/main" id="{EB451BAE-5611-0E99-283A-9DFB83CA61C3}"/>
              </a:ext>
            </a:extLst>
          </p:cNvPr>
          <p:cNvGrpSpPr/>
          <p:nvPr/>
        </p:nvGrpSpPr>
        <p:grpSpPr>
          <a:xfrm rot="11263838">
            <a:off x="6506209" y="1635864"/>
            <a:ext cx="4283560" cy="4360836"/>
            <a:chOff x="6506202" y="1635860"/>
            <a:chExt cx="4283560" cy="4360836"/>
          </a:xfrm>
        </p:grpSpPr>
        <p:pic>
          <p:nvPicPr>
            <p:cNvPr id="33" name="Picture 32" descr="A grey circle with a black background&#10;&#10;AI-generated content may be incorrect.">
              <a:extLst>
                <a:ext uri="{FF2B5EF4-FFF2-40B4-BE49-F238E27FC236}">
                  <a16:creationId xmlns:a16="http://schemas.microsoft.com/office/drawing/2014/main" id="{A6EA9A5C-73C1-AADD-EA51-85DC4AB6C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55861">
              <a:off x="7854016" y="5558933"/>
              <a:ext cx="289057" cy="329390"/>
            </a:xfrm>
            <a:prstGeom prst="rect">
              <a:avLst/>
            </a:prstGeom>
          </p:spPr>
        </p:pic>
        <p:cxnSp>
          <p:nvCxnSpPr>
            <p:cNvPr id="35" name="Straight Connector 34">
              <a:extLst>
                <a:ext uri="{FF2B5EF4-FFF2-40B4-BE49-F238E27FC236}">
                  <a16:creationId xmlns:a16="http://schemas.microsoft.com/office/drawing/2014/main" id="{E77BAED7-9608-AEAD-810D-3217EC36936F}"/>
                </a:ext>
              </a:extLst>
            </p:cNvPr>
            <p:cNvCxnSpPr>
              <a:cxnSpLocks/>
            </p:cNvCxnSpPr>
            <p:nvPr/>
          </p:nvCxnSpPr>
          <p:spPr>
            <a:xfrm flipV="1">
              <a:off x="8037630" y="2393046"/>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293FAF2-0FD3-63C0-CCC7-477859E03AEC}"/>
                </a:ext>
              </a:extLst>
            </p:cNvPr>
            <p:cNvCxnSpPr>
              <a:cxnSpLocks/>
            </p:cNvCxnSpPr>
            <p:nvPr/>
          </p:nvCxnSpPr>
          <p:spPr>
            <a:xfrm flipV="1">
              <a:off x="8191481" y="2762115"/>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93CD39-DCC4-E90F-E841-A0C49469B2C7}"/>
                </a:ext>
              </a:extLst>
            </p:cNvPr>
            <p:cNvCxnSpPr>
              <a:cxnSpLocks/>
            </p:cNvCxnSpPr>
            <p:nvPr/>
          </p:nvCxnSpPr>
          <p:spPr>
            <a:xfrm flipV="1">
              <a:off x="8413308" y="3078705"/>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68DA954-842D-80E0-53FF-3938B90BE734}"/>
                </a:ext>
              </a:extLst>
            </p:cNvPr>
            <p:cNvCxnSpPr>
              <a:cxnSpLocks/>
            </p:cNvCxnSpPr>
            <p:nvPr/>
          </p:nvCxnSpPr>
          <p:spPr>
            <a:xfrm flipV="1">
              <a:off x="8428281" y="4974823"/>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92A16D7-7F4D-0A23-393C-E641AF0CCA97}"/>
                </a:ext>
              </a:extLst>
            </p:cNvPr>
            <p:cNvCxnSpPr>
              <a:cxnSpLocks/>
            </p:cNvCxnSpPr>
            <p:nvPr/>
          </p:nvCxnSpPr>
          <p:spPr>
            <a:xfrm flipV="1">
              <a:off x="8404337" y="5397617"/>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B41114DB-9B75-574C-23AB-EF699E309626}"/>
                </a:ext>
              </a:extLst>
            </p:cNvPr>
            <p:cNvGrpSpPr/>
            <p:nvPr/>
          </p:nvGrpSpPr>
          <p:grpSpPr>
            <a:xfrm rot="10800000">
              <a:off x="8589257" y="4007414"/>
              <a:ext cx="2200505" cy="1989282"/>
              <a:chOff x="8793896" y="4001245"/>
              <a:chExt cx="2200505" cy="1989282"/>
            </a:xfrm>
          </p:grpSpPr>
          <p:grpSp>
            <p:nvGrpSpPr>
              <p:cNvPr id="27" name="Group 26">
                <a:extLst>
                  <a:ext uri="{FF2B5EF4-FFF2-40B4-BE49-F238E27FC236}">
                    <a16:creationId xmlns:a16="http://schemas.microsoft.com/office/drawing/2014/main" id="{18C0BDA7-E92A-CD7C-2643-EA928345AEAD}"/>
                  </a:ext>
                </a:extLst>
              </p:cNvPr>
              <p:cNvGrpSpPr/>
              <p:nvPr/>
            </p:nvGrpSpPr>
            <p:grpSpPr>
              <a:xfrm rot="10800000">
                <a:off x="8793896" y="4001245"/>
                <a:ext cx="2200505" cy="1989282"/>
                <a:chOff x="8888768" y="3268010"/>
                <a:chExt cx="2636923" cy="2383807"/>
              </a:xfrm>
            </p:grpSpPr>
            <p:pic>
              <p:nvPicPr>
                <p:cNvPr id="31" name="Picture 30" descr="A red circle with black objects in it&#10;&#10;AI-generated content may be incorrect.">
                  <a:extLst>
                    <a:ext uri="{FF2B5EF4-FFF2-40B4-BE49-F238E27FC236}">
                      <a16:creationId xmlns:a16="http://schemas.microsoft.com/office/drawing/2014/main" id="{E2C42EBC-EDCF-B9E4-3AA2-5ACD470A5B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32" name="Picture 31" descr="A grey and red molecule&#10;&#10;AI-generated content may be incorrect.">
                  <a:extLst>
                    <a:ext uri="{FF2B5EF4-FFF2-40B4-BE49-F238E27FC236}">
                      <a16:creationId xmlns:a16="http://schemas.microsoft.com/office/drawing/2014/main" id="{8C061B24-C1A6-E153-8EFF-44FFCB66DD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34" name="Picture 33" descr="A red and yellow logo&#10;&#10;AI-generated content may be incorrect.">
                  <a:extLst>
                    <a:ext uri="{FF2B5EF4-FFF2-40B4-BE49-F238E27FC236}">
                      <a16:creationId xmlns:a16="http://schemas.microsoft.com/office/drawing/2014/main" id="{275E2248-E61C-07E1-8760-BFE876D506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38" name="Picture 37" descr="A blue and white circles&#10;&#10;AI-generated content may be incorrect.">
                  <a:extLst>
                    <a:ext uri="{FF2B5EF4-FFF2-40B4-BE49-F238E27FC236}">
                      <a16:creationId xmlns:a16="http://schemas.microsoft.com/office/drawing/2014/main" id="{BADE1AB7-CFA0-C1F9-91B5-C0A33BFE5D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F686B787-D658-EB61-AA55-1C550DF0A2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51438EF6-902E-D751-CF04-7616E38F05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pic>
            <p:nvPicPr>
              <p:cNvPr id="43" name="Picture 42" descr="A red star shaped logo with a letter a&#10;&#10;AI-generated content may be incorrect.">
                <a:extLst>
                  <a:ext uri="{FF2B5EF4-FFF2-40B4-BE49-F238E27FC236}">
                    <a16:creationId xmlns:a16="http://schemas.microsoft.com/office/drawing/2014/main" id="{19040835-B137-2614-83B1-B39D5F64A4C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10379307" y="4871449"/>
                <a:ext cx="307078" cy="349205"/>
              </a:xfrm>
              <a:prstGeom prst="rect">
                <a:avLst/>
              </a:prstGeom>
            </p:spPr>
          </p:pic>
        </p:grpSp>
        <p:grpSp>
          <p:nvGrpSpPr>
            <p:cNvPr id="29" name="Group 28">
              <a:extLst>
                <a:ext uri="{FF2B5EF4-FFF2-40B4-BE49-F238E27FC236}">
                  <a16:creationId xmlns:a16="http://schemas.microsoft.com/office/drawing/2014/main" id="{3FE515F4-0422-7A63-ACF6-29F76E800470}"/>
                </a:ext>
              </a:extLst>
            </p:cNvPr>
            <p:cNvGrpSpPr/>
            <p:nvPr/>
          </p:nvGrpSpPr>
          <p:grpSpPr>
            <a:xfrm>
              <a:off x="6624047" y="3966646"/>
              <a:ext cx="1975248" cy="1979969"/>
              <a:chOff x="6624047" y="3966646"/>
              <a:chExt cx="1975248" cy="1979969"/>
            </a:xfrm>
          </p:grpSpPr>
          <p:grpSp>
            <p:nvGrpSpPr>
              <p:cNvPr id="11" name="Group 10">
                <a:extLst>
                  <a:ext uri="{FF2B5EF4-FFF2-40B4-BE49-F238E27FC236}">
                    <a16:creationId xmlns:a16="http://schemas.microsoft.com/office/drawing/2014/main" id="{FBCE8C01-053F-0371-482E-1C9917BD14F6}"/>
                  </a:ext>
                </a:extLst>
              </p:cNvPr>
              <p:cNvGrpSpPr/>
              <p:nvPr/>
            </p:nvGrpSpPr>
            <p:grpSpPr>
              <a:xfrm>
                <a:off x="6624047" y="3966646"/>
                <a:ext cx="1975248" cy="1979969"/>
                <a:chOff x="6677571" y="3826971"/>
                <a:chExt cx="2366991" cy="2372647"/>
              </a:xfrm>
            </p:grpSpPr>
            <p:pic>
              <p:nvPicPr>
                <p:cNvPr id="12" name="Picture 11" descr="A red circle with black objects in it&#10;&#10;AI-generated content may be incorrect.">
                  <a:extLst>
                    <a:ext uri="{FF2B5EF4-FFF2-40B4-BE49-F238E27FC236}">
                      <a16:creationId xmlns:a16="http://schemas.microsoft.com/office/drawing/2014/main" id="{7DEF9B54-ACAB-C0DE-5E26-C91B4D297D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13" name="Picture 12" descr="A grey and red molecule&#10;&#10;AI-generated content may be incorrect.">
                  <a:extLst>
                    <a:ext uri="{FF2B5EF4-FFF2-40B4-BE49-F238E27FC236}">
                      <a16:creationId xmlns:a16="http://schemas.microsoft.com/office/drawing/2014/main" id="{134AFF45-BBF3-4AD2-9C23-5BB7A5588E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4" name="Picture 13" descr="A red and yellow logo&#10;&#10;AI-generated content may be incorrect.">
                  <a:extLst>
                    <a:ext uri="{FF2B5EF4-FFF2-40B4-BE49-F238E27FC236}">
                      <a16:creationId xmlns:a16="http://schemas.microsoft.com/office/drawing/2014/main" id="{88BEAC23-003F-2BAC-1468-64F60B69BF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 name="Picture 14" descr="A red white and blue circles&#10;&#10;AI-generated content may be incorrect.">
                  <a:extLst>
                    <a:ext uri="{FF2B5EF4-FFF2-40B4-BE49-F238E27FC236}">
                      <a16:creationId xmlns:a16="http://schemas.microsoft.com/office/drawing/2014/main" id="{B0C4D1BD-3496-CF61-4C90-4D05E7F413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16" name="Picture 15" descr="A white circle with a black border&#10;&#10;AI-generated content may be incorrect.">
                  <a:extLst>
                    <a:ext uri="{FF2B5EF4-FFF2-40B4-BE49-F238E27FC236}">
                      <a16:creationId xmlns:a16="http://schemas.microsoft.com/office/drawing/2014/main" id="{7C997943-7D47-6556-F0C5-578EE90D57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A62C7AF7-4D83-7131-8A58-3DECB8E700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7147533" y="3892663"/>
                  <a:ext cx="402811" cy="271428"/>
                </a:xfrm>
                <a:prstGeom prst="rect">
                  <a:avLst/>
                </a:prstGeom>
              </p:spPr>
            </p:pic>
          </p:grpSp>
          <p:pic>
            <p:nvPicPr>
              <p:cNvPr id="45" name="Picture 44" descr="A yellow star with a letter t&#10;&#10;AI-generated content may be incorrect.">
                <a:extLst>
                  <a:ext uri="{FF2B5EF4-FFF2-40B4-BE49-F238E27FC236}">
                    <a16:creationId xmlns:a16="http://schemas.microsoft.com/office/drawing/2014/main" id="{174A4C9B-5E81-6920-9024-304F244D30A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7965679" y="5147689"/>
                <a:ext cx="307078" cy="349205"/>
              </a:xfrm>
              <a:prstGeom prst="rect">
                <a:avLst/>
              </a:prstGeom>
            </p:spPr>
          </p:pic>
        </p:grpSp>
        <p:grpSp>
          <p:nvGrpSpPr>
            <p:cNvPr id="26" name="Group 25">
              <a:extLst>
                <a:ext uri="{FF2B5EF4-FFF2-40B4-BE49-F238E27FC236}">
                  <a16:creationId xmlns:a16="http://schemas.microsoft.com/office/drawing/2014/main" id="{689964FE-065D-BCC5-3010-28DA6647AB8C}"/>
                </a:ext>
              </a:extLst>
            </p:cNvPr>
            <p:cNvGrpSpPr/>
            <p:nvPr/>
          </p:nvGrpSpPr>
          <p:grpSpPr>
            <a:xfrm rot="10800000">
              <a:off x="8406352" y="1732486"/>
              <a:ext cx="2268689" cy="2003556"/>
              <a:chOff x="8836744" y="1673761"/>
              <a:chExt cx="2268689" cy="2003556"/>
            </a:xfrm>
          </p:grpSpPr>
          <p:grpSp>
            <p:nvGrpSpPr>
              <p:cNvPr id="18" name="Group 17">
                <a:extLst>
                  <a:ext uri="{FF2B5EF4-FFF2-40B4-BE49-F238E27FC236}">
                    <a16:creationId xmlns:a16="http://schemas.microsoft.com/office/drawing/2014/main" id="{B3C0AF51-4CFA-398A-70E2-656B679A55F6}"/>
                  </a:ext>
                </a:extLst>
              </p:cNvPr>
              <p:cNvGrpSpPr/>
              <p:nvPr/>
            </p:nvGrpSpPr>
            <p:grpSpPr>
              <a:xfrm rot="10800000">
                <a:off x="8836744" y="1673761"/>
                <a:ext cx="2268689" cy="2003556"/>
                <a:chOff x="9496994" y="1649279"/>
                <a:chExt cx="2718630" cy="2400915"/>
              </a:xfrm>
            </p:grpSpPr>
            <p:pic>
              <p:nvPicPr>
                <p:cNvPr id="19" name="Picture 18" descr="A red circle with black objects in it&#10;&#10;AI-generated content may be incorrect.">
                  <a:extLst>
                    <a:ext uri="{FF2B5EF4-FFF2-40B4-BE49-F238E27FC236}">
                      <a16:creationId xmlns:a16="http://schemas.microsoft.com/office/drawing/2014/main" id="{2E5F5B91-E46F-F43F-F8E4-588EF194E9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20" name="Picture 19" descr="A grey and red molecule&#10;&#10;AI-generated content may be incorrect.">
                  <a:extLst>
                    <a:ext uri="{FF2B5EF4-FFF2-40B4-BE49-F238E27FC236}">
                      <a16:creationId xmlns:a16="http://schemas.microsoft.com/office/drawing/2014/main" id="{532B759B-6F8E-C761-F815-E066F5EC71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21" name="Picture 20" descr="A red and yellow logo&#10;&#10;AI-generated content may be incorrect.">
                  <a:extLst>
                    <a:ext uri="{FF2B5EF4-FFF2-40B4-BE49-F238E27FC236}">
                      <a16:creationId xmlns:a16="http://schemas.microsoft.com/office/drawing/2014/main" id="{62F7C19B-4C88-6627-A93A-A05158D660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22" name="Picture 21" descr="A blue red white and grey circles&#10;&#10;AI-generated content may be incorrect.">
                  <a:extLst>
                    <a:ext uri="{FF2B5EF4-FFF2-40B4-BE49-F238E27FC236}">
                      <a16:creationId xmlns:a16="http://schemas.microsoft.com/office/drawing/2014/main" id="{E775DB89-C656-E475-374B-DC9DC78508F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23" name="Picture 22" descr="A white circle with a black border&#10;&#10;AI-generated content may be incorrect.">
                  <a:extLst>
                    <a:ext uri="{FF2B5EF4-FFF2-40B4-BE49-F238E27FC236}">
                      <a16:creationId xmlns:a16="http://schemas.microsoft.com/office/drawing/2014/main" id="{2FD01EDB-3C46-3DA5-10D0-8A8E499FDA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AAB806B2-139D-F672-694C-11FB830FF6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pic>
            <p:nvPicPr>
              <p:cNvPr id="46" name="Picture 45" descr="A green star shaped logo with a letter g&#10;&#10;AI-generated content may be incorrect.">
                <a:extLst>
                  <a:ext uri="{FF2B5EF4-FFF2-40B4-BE49-F238E27FC236}">
                    <a16:creationId xmlns:a16="http://schemas.microsoft.com/office/drawing/2014/main" id="{324BFE05-F253-1A10-F3CA-94AC92A38BC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481756">
                <a:off x="10426539" y="2564384"/>
                <a:ext cx="307078" cy="349205"/>
              </a:xfrm>
              <a:prstGeom prst="rect">
                <a:avLst/>
              </a:prstGeom>
            </p:spPr>
          </p:pic>
        </p:grpSp>
        <p:grpSp>
          <p:nvGrpSpPr>
            <p:cNvPr id="30" name="Group 29">
              <a:extLst>
                <a:ext uri="{FF2B5EF4-FFF2-40B4-BE49-F238E27FC236}">
                  <a16:creationId xmlns:a16="http://schemas.microsoft.com/office/drawing/2014/main" id="{B6CB0898-D4CF-5D22-6EF2-1D380723328A}"/>
                </a:ext>
              </a:extLst>
            </p:cNvPr>
            <p:cNvGrpSpPr/>
            <p:nvPr/>
          </p:nvGrpSpPr>
          <p:grpSpPr>
            <a:xfrm>
              <a:off x="6506202" y="1635860"/>
              <a:ext cx="1966972" cy="2003306"/>
              <a:chOff x="6506202" y="1635860"/>
              <a:chExt cx="1966972" cy="2003306"/>
            </a:xfrm>
          </p:grpSpPr>
          <p:grpSp>
            <p:nvGrpSpPr>
              <p:cNvPr id="4" name="Group 3">
                <a:extLst>
                  <a:ext uri="{FF2B5EF4-FFF2-40B4-BE49-F238E27FC236}">
                    <a16:creationId xmlns:a16="http://schemas.microsoft.com/office/drawing/2014/main" id="{6D755812-35DA-BA95-2630-A36B351CB76C}"/>
                  </a:ext>
                </a:extLst>
              </p:cNvPr>
              <p:cNvGrpSpPr/>
              <p:nvPr/>
            </p:nvGrpSpPr>
            <p:grpSpPr>
              <a:xfrm>
                <a:off x="6506202" y="1635860"/>
                <a:ext cx="1966972" cy="2003306"/>
                <a:chOff x="5813871" y="1058313"/>
                <a:chExt cx="2357074" cy="2400616"/>
              </a:xfrm>
            </p:grpSpPr>
            <p:pic>
              <p:nvPicPr>
                <p:cNvPr id="5" name="Picture 4" descr="A red circle with black objects in it&#10;&#10;AI-generated content may be incorrect.">
                  <a:extLst>
                    <a:ext uri="{FF2B5EF4-FFF2-40B4-BE49-F238E27FC236}">
                      <a16:creationId xmlns:a16="http://schemas.microsoft.com/office/drawing/2014/main" id="{F42A1D84-B2F8-72CC-33C7-E97D9E8DF1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6323064" y="2875412"/>
                  <a:ext cx="327735" cy="327735"/>
                </a:xfrm>
                <a:prstGeom prst="rect">
                  <a:avLst/>
                </a:prstGeom>
              </p:spPr>
            </p:pic>
            <p:pic>
              <p:nvPicPr>
                <p:cNvPr id="6" name="Picture 5" descr="A grey and red molecule&#10;&#10;AI-generated content may be incorrect.">
                  <a:extLst>
                    <a:ext uri="{FF2B5EF4-FFF2-40B4-BE49-F238E27FC236}">
                      <a16:creationId xmlns:a16="http://schemas.microsoft.com/office/drawing/2014/main" id="{7F2B80D7-A924-28D1-DC69-59BFEE998B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7" name="Picture 6" descr="A red and yellow logo&#10;&#10;AI-generated content may be incorrect.">
                  <a:extLst>
                    <a:ext uri="{FF2B5EF4-FFF2-40B4-BE49-F238E27FC236}">
                      <a16:creationId xmlns:a16="http://schemas.microsoft.com/office/drawing/2014/main" id="{F59D323B-FE84-C961-75FC-F6E27F0482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8" name="Picture 7" descr="A blue red white and grey circles&#10;&#10;AI-generated content may be incorrect.">
                  <a:extLst>
                    <a:ext uri="{FF2B5EF4-FFF2-40B4-BE49-F238E27FC236}">
                      <a16:creationId xmlns:a16="http://schemas.microsoft.com/office/drawing/2014/main" id="{9A063ACB-E049-97F5-0296-80B4F1CF7BB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0AF82DED-FDFE-5ABC-6993-8CDDFB53B2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10060F4F-754E-9033-271D-C4ED019EBD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6309199" y="3121810"/>
                  <a:ext cx="402811" cy="271428"/>
                </a:xfrm>
                <a:prstGeom prst="rect">
                  <a:avLst/>
                </a:prstGeom>
              </p:spPr>
            </p:pic>
          </p:grpSp>
          <p:pic>
            <p:nvPicPr>
              <p:cNvPr id="47" name="Picture 46" descr="A blue star with a letter c&#10;&#10;AI-generated content may be incorrect.">
                <a:extLst>
                  <a:ext uri="{FF2B5EF4-FFF2-40B4-BE49-F238E27FC236}">
                    <a16:creationId xmlns:a16="http://schemas.microsoft.com/office/drawing/2014/main" id="{2233D9EB-249C-7B85-9A9B-237EA72E56D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481756">
                <a:off x="7853740" y="2826909"/>
                <a:ext cx="307078" cy="349205"/>
              </a:xfrm>
              <a:prstGeom prst="rect">
                <a:avLst/>
              </a:prstGeom>
            </p:spPr>
          </p:pic>
        </p:grpSp>
      </p:grpSp>
    </p:spTree>
    <p:extLst>
      <p:ext uri="{BB962C8B-B14F-4D97-AF65-F5344CB8AC3E}">
        <p14:creationId xmlns:p14="http://schemas.microsoft.com/office/powerpoint/2010/main" val="3731643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62FF4-B978-FF0E-5E6F-7123799F04F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1FD1AC-CD52-6AB2-1247-7658D1803E93}"/>
              </a:ext>
            </a:extLst>
          </p:cNvPr>
          <p:cNvSpPr>
            <a:spLocks noGrp="1"/>
          </p:cNvSpPr>
          <p:nvPr>
            <p:ph type="sldNum" sz="quarter" idx="4"/>
          </p:nvPr>
        </p:nvSpPr>
        <p:spPr/>
        <p:txBody>
          <a:bodyPr/>
          <a:lstStyle/>
          <a:p>
            <a:fld id="{24F349F3-CB17-4C05-B28E-3C9067437B1B}" type="slidenum">
              <a:rPr lang="en-US" smtClean="0"/>
              <a:pPr/>
              <a:t>26</a:t>
            </a:fld>
            <a:endParaRPr lang="en-US"/>
          </a:p>
        </p:txBody>
      </p:sp>
      <p:sp>
        <p:nvSpPr>
          <p:cNvPr id="92" name="Text Placeholder 5">
            <a:extLst>
              <a:ext uri="{FF2B5EF4-FFF2-40B4-BE49-F238E27FC236}">
                <a16:creationId xmlns:a16="http://schemas.microsoft.com/office/drawing/2014/main" id="{4C974B14-FC52-3A19-579C-7C2E8C5CBC51}"/>
              </a:ext>
            </a:extLst>
          </p:cNvPr>
          <p:cNvSpPr txBox="1">
            <a:spLocks/>
          </p:cNvSpPr>
          <p:nvPr/>
        </p:nvSpPr>
        <p:spPr>
          <a:xfrm>
            <a:off x="816154" y="2969803"/>
            <a:ext cx="4745497"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325">
              <a:lnSpc>
                <a:spcPct val="110000"/>
              </a:lnSpc>
              <a:spcBef>
                <a:spcPts val="1800"/>
              </a:spcBef>
            </a:pPr>
            <a:r>
              <a:rPr lang="en-US" sz="2000" b="1">
                <a:solidFill>
                  <a:srgbClr val="1CA64A"/>
                </a:solidFill>
              </a:rPr>
              <a:t>How many hydrogen bonds form between an A-T base pair?  </a:t>
            </a:r>
          </a:p>
          <a:p>
            <a:pPr marL="60325">
              <a:lnSpc>
                <a:spcPct val="110000"/>
              </a:lnSpc>
              <a:spcBef>
                <a:spcPts val="1800"/>
              </a:spcBef>
            </a:pPr>
            <a:r>
              <a:rPr lang="en-US" sz="2000" b="1">
                <a:solidFill>
                  <a:srgbClr val="1CA64A"/>
                </a:solidFill>
              </a:rPr>
              <a:t>How many between a G-C base pair?</a:t>
            </a:r>
          </a:p>
        </p:txBody>
      </p:sp>
      <p:sp>
        <p:nvSpPr>
          <p:cNvPr id="25" name="Title 1">
            <a:extLst>
              <a:ext uri="{FF2B5EF4-FFF2-40B4-BE49-F238E27FC236}">
                <a16:creationId xmlns:a16="http://schemas.microsoft.com/office/drawing/2014/main" id="{90DA5720-1C51-9185-2888-1C2CAE1B353E}"/>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Double-stranded DNA</a:t>
            </a:r>
            <a:endParaRPr lang="en-US" sz="4000" b="1">
              <a:solidFill>
                <a:schemeClr val="bg1"/>
              </a:solidFill>
              <a:latin typeface="+mn-lt"/>
              <a:ea typeface="HGSoeiKakugothicUB"/>
              <a:cs typeface="Myanmar Text"/>
            </a:endParaRPr>
          </a:p>
        </p:txBody>
      </p:sp>
      <p:grpSp>
        <p:nvGrpSpPr>
          <p:cNvPr id="89" name="Group 88">
            <a:extLst>
              <a:ext uri="{FF2B5EF4-FFF2-40B4-BE49-F238E27FC236}">
                <a16:creationId xmlns:a16="http://schemas.microsoft.com/office/drawing/2014/main" id="{F6D30AC9-3DC1-A0EC-27D9-3C82B33DD8B0}"/>
              </a:ext>
            </a:extLst>
          </p:cNvPr>
          <p:cNvGrpSpPr/>
          <p:nvPr/>
        </p:nvGrpSpPr>
        <p:grpSpPr>
          <a:xfrm rot="11263838">
            <a:off x="6506209" y="1635864"/>
            <a:ext cx="4283560" cy="4360836"/>
            <a:chOff x="6506202" y="1635860"/>
            <a:chExt cx="4283560" cy="4360836"/>
          </a:xfrm>
        </p:grpSpPr>
        <p:pic>
          <p:nvPicPr>
            <p:cNvPr id="90" name="Picture 89" descr="A grey circle with a black background&#10;&#10;AI-generated content may be incorrect.">
              <a:extLst>
                <a:ext uri="{FF2B5EF4-FFF2-40B4-BE49-F238E27FC236}">
                  <a16:creationId xmlns:a16="http://schemas.microsoft.com/office/drawing/2014/main" id="{A91396A3-B7B4-14E8-2FB7-82FAD1F14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55861">
              <a:off x="7854016" y="5558933"/>
              <a:ext cx="289057" cy="329390"/>
            </a:xfrm>
            <a:prstGeom prst="rect">
              <a:avLst/>
            </a:prstGeom>
          </p:spPr>
        </p:pic>
        <p:cxnSp>
          <p:nvCxnSpPr>
            <p:cNvPr id="91" name="Straight Connector 90">
              <a:extLst>
                <a:ext uri="{FF2B5EF4-FFF2-40B4-BE49-F238E27FC236}">
                  <a16:creationId xmlns:a16="http://schemas.microsoft.com/office/drawing/2014/main" id="{681D96CE-E7B3-952D-31FC-6759DBF5C926}"/>
                </a:ext>
              </a:extLst>
            </p:cNvPr>
            <p:cNvCxnSpPr>
              <a:cxnSpLocks/>
            </p:cNvCxnSpPr>
            <p:nvPr/>
          </p:nvCxnSpPr>
          <p:spPr>
            <a:xfrm flipV="1">
              <a:off x="8037630" y="2393046"/>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9675814-DF25-1E69-1896-3975CC0C3673}"/>
                </a:ext>
              </a:extLst>
            </p:cNvPr>
            <p:cNvCxnSpPr>
              <a:cxnSpLocks/>
            </p:cNvCxnSpPr>
            <p:nvPr/>
          </p:nvCxnSpPr>
          <p:spPr>
            <a:xfrm flipV="1">
              <a:off x="8191481" y="2762115"/>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94DBAB3-18FA-798B-B86E-D7B7E2823866}"/>
                </a:ext>
              </a:extLst>
            </p:cNvPr>
            <p:cNvCxnSpPr>
              <a:cxnSpLocks/>
            </p:cNvCxnSpPr>
            <p:nvPr/>
          </p:nvCxnSpPr>
          <p:spPr>
            <a:xfrm flipV="1">
              <a:off x="8413308" y="3078705"/>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5B3F66-1E3A-9E36-6B21-47BB0CF59BDE}"/>
                </a:ext>
              </a:extLst>
            </p:cNvPr>
            <p:cNvCxnSpPr>
              <a:cxnSpLocks/>
            </p:cNvCxnSpPr>
            <p:nvPr/>
          </p:nvCxnSpPr>
          <p:spPr>
            <a:xfrm flipV="1">
              <a:off x="8428281" y="4974823"/>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C74DCA-F871-EE6C-FFCF-C864607FEE75}"/>
                </a:ext>
              </a:extLst>
            </p:cNvPr>
            <p:cNvCxnSpPr>
              <a:cxnSpLocks/>
            </p:cNvCxnSpPr>
            <p:nvPr/>
          </p:nvCxnSpPr>
          <p:spPr>
            <a:xfrm flipV="1">
              <a:off x="8404337" y="5397617"/>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4821215B-4A39-12F3-254B-F398EA38E1E4}"/>
                </a:ext>
              </a:extLst>
            </p:cNvPr>
            <p:cNvGrpSpPr/>
            <p:nvPr/>
          </p:nvGrpSpPr>
          <p:grpSpPr>
            <a:xfrm rot="10800000">
              <a:off x="8589257" y="4007414"/>
              <a:ext cx="2200505" cy="1989282"/>
              <a:chOff x="8793896" y="4001245"/>
              <a:chExt cx="2200505" cy="1989282"/>
            </a:xfrm>
          </p:grpSpPr>
          <p:grpSp>
            <p:nvGrpSpPr>
              <p:cNvPr id="125" name="Group 124">
                <a:extLst>
                  <a:ext uri="{FF2B5EF4-FFF2-40B4-BE49-F238E27FC236}">
                    <a16:creationId xmlns:a16="http://schemas.microsoft.com/office/drawing/2014/main" id="{652EDA7B-181B-1E79-01B6-994AB46FEFC7}"/>
                  </a:ext>
                </a:extLst>
              </p:cNvPr>
              <p:cNvGrpSpPr/>
              <p:nvPr/>
            </p:nvGrpSpPr>
            <p:grpSpPr>
              <a:xfrm rot="10800000">
                <a:off x="8793896" y="4001245"/>
                <a:ext cx="2200505" cy="1989282"/>
                <a:chOff x="8888768" y="3268010"/>
                <a:chExt cx="2636923" cy="2383807"/>
              </a:xfrm>
            </p:grpSpPr>
            <p:pic>
              <p:nvPicPr>
                <p:cNvPr id="127" name="Picture 126" descr="A red circle with black objects in it&#10;&#10;AI-generated content may be incorrect.">
                  <a:extLst>
                    <a:ext uri="{FF2B5EF4-FFF2-40B4-BE49-F238E27FC236}">
                      <a16:creationId xmlns:a16="http://schemas.microsoft.com/office/drawing/2014/main" id="{F907ED69-1A5E-5F37-601B-3392CB9A06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128" name="Picture 127" descr="A grey and red molecule&#10;&#10;AI-generated content may be incorrect.">
                  <a:extLst>
                    <a:ext uri="{FF2B5EF4-FFF2-40B4-BE49-F238E27FC236}">
                      <a16:creationId xmlns:a16="http://schemas.microsoft.com/office/drawing/2014/main" id="{B05128F8-C80E-807A-EA65-B9F635BEC3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29" name="Picture 128" descr="A red and yellow logo&#10;&#10;AI-generated content may be incorrect.">
                  <a:extLst>
                    <a:ext uri="{FF2B5EF4-FFF2-40B4-BE49-F238E27FC236}">
                      <a16:creationId xmlns:a16="http://schemas.microsoft.com/office/drawing/2014/main" id="{0B0D2BF7-1B3A-BDCF-110E-426168D41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30" name="Picture 129" descr="A blue and white circles&#10;&#10;AI-generated content may be incorrect.">
                  <a:extLst>
                    <a:ext uri="{FF2B5EF4-FFF2-40B4-BE49-F238E27FC236}">
                      <a16:creationId xmlns:a16="http://schemas.microsoft.com/office/drawing/2014/main" id="{E787AEAA-B798-4276-B2D1-33926AAF53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131" name="Picture 130" descr="A white circle with a black border&#10;&#10;AI-generated content may be incorrect.">
                  <a:extLst>
                    <a:ext uri="{FF2B5EF4-FFF2-40B4-BE49-F238E27FC236}">
                      <a16:creationId xmlns:a16="http://schemas.microsoft.com/office/drawing/2014/main" id="{D3D291C8-D46D-9886-36F8-E0115C2917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132" name="Picture 131" descr="A white circle with a black border&#10;&#10;AI-generated content may be incorrect.">
                  <a:extLst>
                    <a:ext uri="{FF2B5EF4-FFF2-40B4-BE49-F238E27FC236}">
                      <a16:creationId xmlns:a16="http://schemas.microsoft.com/office/drawing/2014/main" id="{2736980E-608D-79AD-0B24-5E98E7A8E5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pic>
            <p:nvPicPr>
              <p:cNvPr id="126" name="Picture 125" descr="A red star shaped logo with a letter a&#10;&#10;AI-generated content may be incorrect.">
                <a:extLst>
                  <a:ext uri="{FF2B5EF4-FFF2-40B4-BE49-F238E27FC236}">
                    <a16:creationId xmlns:a16="http://schemas.microsoft.com/office/drawing/2014/main" id="{2B10EF44-1904-03C0-47B9-F685935D03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10379307" y="4871449"/>
                <a:ext cx="307078" cy="349205"/>
              </a:xfrm>
              <a:prstGeom prst="rect">
                <a:avLst/>
              </a:prstGeom>
            </p:spPr>
          </p:pic>
        </p:grpSp>
        <p:grpSp>
          <p:nvGrpSpPr>
            <p:cNvPr id="98" name="Group 97">
              <a:extLst>
                <a:ext uri="{FF2B5EF4-FFF2-40B4-BE49-F238E27FC236}">
                  <a16:creationId xmlns:a16="http://schemas.microsoft.com/office/drawing/2014/main" id="{04EA05A9-56E4-5798-784C-5B11D96763E3}"/>
                </a:ext>
              </a:extLst>
            </p:cNvPr>
            <p:cNvGrpSpPr/>
            <p:nvPr/>
          </p:nvGrpSpPr>
          <p:grpSpPr>
            <a:xfrm>
              <a:off x="6624047" y="3966646"/>
              <a:ext cx="1975248" cy="1979969"/>
              <a:chOff x="6624047" y="3966646"/>
              <a:chExt cx="1975248" cy="1979969"/>
            </a:xfrm>
          </p:grpSpPr>
          <p:grpSp>
            <p:nvGrpSpPr>
              <p:cNvPr id="117" name="Group 116">
                <a:extLst>
                  <a:ext uri="{FF2B5EF4-FFF2-40B4-BE49-F238E27FC236}">
                    <a16:creationId xmlns:a16="http://schemas.microsoft.com/office/drawing/2014/main" id="{96A527BF-63A6-8978-413F-EC99100F9916}"/>
                  </a:ext>
                </a:extLst>
              </p:cNvPr>
              <p:cNvGrpSpPr/>
              <p:nvPr/>
            </p:nvGrpSpPr>
            <p:grpSpPr>
              <a:xfrm>
                <a:off x="6624047" y="3966646"/>
                <a:ext cx="1975248" cy="1979969"/>
                <a:chOff x="6677571" y="3826971"/>
                <a:chExt cx="2366991" cy="2372647"/>
              </a:xfrm>
            </p:grpSpPr>
            <p:pic>
              <p:nvPicPr>
                <p:cNvPr id="119" name="Picture 118" descr="A red circle with black objects in it&#10;&#10;AI-generated content may be incorrect.">
                  <a:extLst>
                    <a:ext uri="{FF2B5EF4-FFF2-40B4-BE49-F238E27FC236}">
                      <a16:creationId xmlns:a16="http://schemas.microsoft.com/office/drawing/2014/main" id="{30D4A28B-8D29-79AB-5140-021E307FB3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120" name="Picture 119" descr="A grey and red molecule&#10;&#10;AI-generated content may be incorrect.">
                  <a:extLst>
                    <a:ext uri="{FF2B5EF4-FFF2-40B4-BE49-F238E27FC236}">
                      <a16:creationId xmlns:a16="http://schemas.microsoft.com/office/drawing/2014/main" id="{3ABE376D-182A-9701-3EF8-9A362C8714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21" name="Picture 120" descr="A red and yellow logo&#10;&#10;AI-generated content may be incorrect.">
                  <a:extLst>
                    <a:ext uri="{FF2B5EF4-FFF2-40B4-BE49-F238E27FC236}">
                      <a16:creationId xmlns:a16="http://schemas.microsoft.com/office/drawing/2014/main" id="{C9AB97D2-FE9B-0341-B163-122B08997C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22" name="Picture 121" descr="A red white and blue circles&#10;&#10;AI-generated content may be incorrect.">
                  <a:extLst>
                    <a:ext uri="{FF2B5EF4-FFF2-40B4-BE49-F238E27FC236}">
                      <a16:creationId xmlns:a16="http://schemas.microsoft.com/office/drawing/2014/main" id="{8E814CAD-B366-F692-6CD2-EEA6BDF6599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123" name="Picture 122" descr="A white circle with a black border&#10;&#10;AI-generated content may be incorrect.">
                  <a:extLst>
                    <a:ext uri="{FF2B5EF4-FFF2-40B4-BE49-F238E27FC236}">
                      <a16:creationId xmlns:a16="http://schemas.microsoft.com/office/drawing/2014/main" id="{33472FAA-B238-9B7A-D688-EFBA19BBFB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pic>
              <p:nvPicPr>
                <p:cNvPr id="124" name="Picture 123" descr="A white circle with a black border&#10;&#10;AI-generated content may be incorrect.">
                  <a:extLst>
                    <a:ext uri="{FF2B5EF4-FFF2-40B4-BE49-F238E27FC236}">
                      <a16:creationId xmlns:a16="http://schemas.microsoft.com/office/drawing/2014/main" id="{0A6B7D46-1FAE-C20D-62AD-B33ACC84CE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7147533" y="3892663"/>
                  <a:ext cx="402811" cy="271428"/>
                </a:xfrm>
                <a:prstGeom prst="rect">
                  <a:avLst/>
                </a:prstGeom>
              </p:spPr>
            </p:pic>
          </p:grpSp>
          <p:pic>
            <p:nvPicPr>
              <p:cNvPr id="118" name="Picture 117" descr="A yellow star with a letter t&#10;&#10;AI-generated content may be incorrect.">
                <a:extLst>
                  <a:ext uri="{FF2B5EF4-FFF2-40B4-BE49-F238E27FC236}">
                    <a16:creationId xmlns:a16="http://schemas.microsoft.com/office/drawing/2014/main" id="{FFF2CEC2-2444-5514-470A-08C4169D474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7965679" y="5147689"/>
                <a:ext cx="307078" cy="349205"/>
              </a:xfrm>
              <a:prstGeom prst="rect">
                <a:avLst/>
              </a:prstGeom>
            </p:spPr>
          </p:pic>
        </p:grpSp>
        <p:grpSp>
          <p:nvGrpSpPr>
            <p:cNvPr id="99" name="Group 98">
              <a:extLst>
                <a:ext uri="{FF2B5EF4-FFF2-40B4-BE49-F238E27FC236}">
                  <a16:creationId xmlns:a16="http://schemas.microsoft.com/office/drawing/2014/main" id="{0DCC90D1-FF5F-F180-BBBD-D81C292D900E}"/>
                </a:ext>
              </a:extLst>
            </p:cNvPr>
            <p:cNvGrpSpPr/>
            <p:nvPr/>
          </p:nvGrpSpPr>
          <p:grpSpPr>
            <a:xfrm rot="10800000">
              <a:off x="8406352" y="1732486"/>
              <a:ext cx="2268689" cy="2003556"/>
              <a:chOff x="8836744" y="1673761"/>
              <a:chExt cx="2268689" cy="2003556"/>
            </a:xfrm>
          </p:grpSpPr>
          <p:grpSp>
            <p:nvGrpSpPr>
              <p:cNvPr id="109" name="Group 108">
                <a:extLst>
                  <a:ext uri="{FF2B5EF4-FFF2-40B4-BE49-F238E27FC236}">
                    <a16:creationId xmlns:a16="http://schemas.microsoft.com/office/drawing/2014/main" id="{2554D0A7-0AA1-52E2-65E8-808E4977F2E0}"/>
                  </a:ext>
                </a:extLst>
              </p:cNvPr>
              <p:cNvGrpSpPr/>
              <p:nvPr/>
            </p:nvGrpSpPr>
            <p:grpSpPr>
              <a:xfrm rot="10800000">
                <a:off x="8836744" y="1673761"/>
                <a:ext cx="2268689" cy="2003556"/>
                <a:chOff x="9496994" y="1649279"/>
                <a:chExt cx="2718630" cy="2400915"/>
              </a:xfrm>
            </p:grpSpPr>
            <p:pic>
              <p:nvPicPr>
                <p:cNvPr id="111" name="Picture 110" descr="A red circle with black objects in it&#10;&#10;AI-generated content may be incorrect.">
                  <a:extLst>
                    <a:ext uri="{FF2B5EF4-FFF2-40B4-BE49-F238E27FC236}">
                      <a16:creationId xmlns:a16="http://schemas.microsoft.com/office/drawing/2014/main" id="{8ADE3F9D-CEEF-3B54-1D03-CDE1336D9E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112" name="Picture 111" descr="A grey and red molecule&#10;&#10;AI-generated content may be incorrect.">
                  <a:extLst>
                    <a:ext uri="{FF2B5EF4-FFF2-40B4-BE49-F238E27FC236}">
                      <a16:creationId xmlns:a16="http://schemas.microsoft.com/office/drawing/2014/main" id="{BEB9E25E-50C5-6810-AB71-0946647A45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13" name="Picture 112" descr="A red and yellow logo&#10;&#10;AI-generated content may be incorrect.">
                  <a:extLst>
                    <a:ext uri="{FF2B5EF4-FFF2-40B4-BE49-F238E27FC236}">
                      <a16:creationId xmlns:a16="http://schemas.microsoft.com/office/drawing/2014/main" id="{FAEEDE9A-BE34-A514-35AD-25928006C7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14" name="Picture 113" descr="A blue red white and grey circles&#10;&#10;AI-generated content may be incorrect.">
                  <a:extLst>
                    <a:ext uri="{FF2B5EF4-FFF2-40B4-BE49-F238E27FC236}">
                      <a16:creationId xmlns:a16="http://schemas.microsoft.com/office/drawing/2014/main" id="{0B31DE38-DCCC-43AE-7557-98036D887EC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115" name="Picture 114" descr="A white circle with a black border&#10;&#10;AI-generated content may be incorrect.">
                  <a:extLst>
                    <a:ext uri="{FF2B5EF4-FFF2-40B4-BE49-F238E27FC236}">
                      <a16:creationId xmlns:a16="http://schemas.microsoft.com/office/drawing/2014/main" id="{AE448D40-A9A0-8E0A-C51F-0A859D8C8C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116" name="Picture 115" descr="A white circle with a black border&#10;&#10;AI-generated content may be incorrect.">
                  <a:extLst>
                    <a:ext uri="{FF2B5EF4-FFF2-40B4-BE49-F238E27FC236}">
                      <a16:creationId xmlns:a16="http://schemas.microsoft.com/office/drawing/2014/main" id="{438BEBCB-83B0-69C1-9C7D-F0F3B6F0F0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pic>
            <p:nvPicPr>
              <p:cNvPr id="110" name="Picture 109" descr="A green star shaped logo with a letter g&#10;&#10;AI-generated content may be incorrect.">
                <a:extLst>
                  <a:ext uri="{FF2B5EF4-FFF2-40B4-BE49-F238E27FC236}">
                    <a16:creationId xmlns:a16="http://schemas.microsoft.com/office/drawing/2014/main" id="{A160D1E2-A73D-996F-C6FF-D25ADD20BF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481756">
                <a:off x="10426539" y="2564384"/>
                <a:ext cx="307078" cy="349205"/>
              </a:xfrm>
              <a:prstGeom prst="rect">
                <a:avLst/>
              </a:prstGeom>
            </p:spPr>
          </p:pic>
        </p:grpSp>
        <p:grpSp>
          <p:nvGrpSpPr>
            <p:cNvPr id="100" name="Group 99">
              <a:extLst>
                <a:ext uri="{FF2B5EF4-FFF2-40B4-BE49-F238E27FC236}">
                  <a16:creationId xmlns:a16="http://schemas.microsoft.com/office/drawing/2014/main" id="{EED1FC5A-A8E7-15A8-AD8C-78AB8BBB1A84}"/>
                </a:ext>
              </a:extLst>
            </p:cNvPr>
            <p:cNvGrpSpPr/>
            <p:nvPr/>
          </p:nvGrpSpPr>
          <p:grpSpPr>
            <a:xfrm>
              <a:off x="6506202" y="1635860"/>
              <a:ext cx="1966972" cy="2003306"/>
              <a:chOff x="6506202" y="1635860"/>
              <a:chExt cx="1966972" cy="2003306"/>
            </a:xfrm>
          </p:grpSpPr>
          <p:grpSp>
            <p:nvGrpSpPr>
              <p:cNvPr id="101" name="Group 100">
                <a:extLst>
                  <a:ext uri="{FF2B5EF4-FFF2-40B4-BE49-F238E27FC236}">
                    <a16:creationId xmlns:a16="http://schemas.microsoft.com/office/drawing/2014/main" id="{59847253-DA31-AF80-19F2-E51EA59A5AE3}"/>
                  </a:ext>
                </a:extLst>
              </p:cNvPr>
              <p:cNvGrpSpPr/>
              <p:nvPr/>
            </p:nvGrpSpPr>
            <p:grpSpPr>
              <a:xfrm>
                <a:off x="6506202" y="1635860"/>
                <a:ext cx="1966972" cy="2003306"/>
                <a:chOff x="5813871" y="1058313"/>
                <a:chExt cx="2357074" cy="2400616"/>
              </a:xfrm>
            </p:grpSpPr>
            <p:pic>
              <p:nvPicPr>
                <p:cNvPr id="103" name="Picture 102" descr="A red circle with black objects in it&#10;&#10;AI-generated content may be incorrect.">
                  <a:extLst>
                    <a:ext uri="{FF2B5EF4-FFF2-40B4-BE49-F238E27FC236}">
                      <a16:creationId xmlns:a16="http://schemas.microsoft.com/office/drawing/2014/main" id="{752A28E1-79DB-77D4-80DD-A886A1D6A4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6323064" y="2875412"/>
                  <a:ext cx="327735" cy="327735"/>
                </a:xfrm>
                <a:prstGeom prst="rect">
                  <a:avLst/>
                </a:prstGeom>
              </p:spPr>
            </p:pic>
            <p:pic>
              <p:nvPicPr>
                <p:cNvPr id="104" name="Picture 103" descr="A grey and red molecule&#10;&#10;AI-generated content may be incorrect.">
                  <a:extLst>
                    <a:ext uri="{FF2B5EF4-FFF2-40B4-BE49-F238E27FC236}">
                      <a16:creationId xmlns:a16="http://schemas.microsoft.com/office/drawing/2014/main" id="{A71CB1AA-ED52-2EBC-66F4-C9BD5C1FAD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05" name="Picture 104" descr="A red and yellow logo&#10;&#10;AI-generated content may be incorrect.">
                  <a:extLst>
                    <a:ext uri="{FF2B5EF4-FFF2-40B4-BE49-F238E27FC236}">
                      <a16:creationId xmlns:a16="http://schemas.microsoft.com/office/drawing/2014/main" id="{2AFC530C-9F5A-D87C-4F13-62E62F39FF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06" name="Picture 105" descr="A blue red white and grey circles&#10;&#10;AI-generated content may be incorrect.">
                  <a:extLst>
                    <a:ext uri="{FF2B5EF4-FFF2-40B4-BE49-F238E27FC236}">
                      <a16:creationId xmlns:a16="http://schemas.microsoft.com/office/drawing/2014/main" id="{E7E593F6-14E0-2E3B-E6A8-89B9D615EED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107" name="Picture 106" descr="A white circle with a black border&#10;&#10;AI-generated content may be incorrect.">
                  <a:extLst>
                    <a:ext uri="{FF2B5EF4-FFF2-40B4-BE49-F238E27FC236}">
                      <a16:creationId xmlns:a16="http://schemas.microsoft.com/office/drawing/2014/main" id="{670CFD9D-E46C-85D1-8484-70A559E6CB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pic>
              <p:nvPicPr>
                <p:cNvPr id="108" name="Picture 107" descr="A white circle with a black border&#10;&#10;AI-generated content may be incorrect.">
                  <a:extLst>
                    <a:ext uri="{FF2B5EF4-FFF2-40B4-BE49-F238E27FC236}">
                      <a16:creationId xmlns:a16="http://schemas.microsoft.com/office/drawing/2014/main" id="{50641460-1629-C0F1-0CBD-231047F83D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6309199" y="3121810"/>
                  <a:ext cx="402811" cy="271428"/>
                </a:xfrm>
                <a:prstGeom prst="rect">
                  <a:avLst/>
                </a:prstGeom>
              </p:spPr>
            </p:pic>
          </p:grpSp>
          <p:pic>
            <p:nvPicPr>
              <p:cNvPr id="102" name="Picture 101" descr="A blue star with a letter c&#10;&#10;AI-generated content may be incorrect.">
                <a:extLst>
                  <a:ext uri="{FF2B5EF4-FFF2-40B4-BE49-F238E27FC236}">
                    <a16:creationId xmlns:a16="http://schemas.microsoft.com/office/drawing/2014/main" id="{803DD6FB-D2A2-6811-928D-89B2F6F9732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481756">
                <a:off x="7853740" y="2826909"/>
                <a:ext cx="307078" cy="349205"/>
              </a:xfrm>
              <a:prstGeom prst="rect">
                <a:avLst/>
              </a:prstGeom>
            </p:spPr>
          </p:pic>
        </p:grpSp>
      </p:grpSp>
    </p:spTree>
    <p:extLst>
      <p:ext uri="{BB962C8B-B14F-4D97-AF65-F5344CB8AC3E}">
        <p14:creationId xmlns:p14="http://schemas.microsoft.com/office/powerpoint/2010/main" val="587119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6D627-9BE0-9EA7-6F50-4E0F83FA7DE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07EB80-7301-A8D8-CB96-C8527EEB64E6}"/>
              </a:ext>
            </a:extLst>
          </p:cNvPr>
          <p:cNvSpPr>
            <a:spLocks noGrp="1"/>
          </p:cNvSpPr>
          <p:nvPr>
            <p:ph type="sldNum" sz="quarter" idx="4"/>
          </p:nvPr>
        </p:nvSpPr>
        <p:spPr/>
        <p:txBody>
          <a:bodyPr/>
          <a:lstStyle/>
          <a:p>
            <a:fld id="{24F349F3-CB17-4C05-B28E-3C9067437B1B}" type="slidenum">
              <a:rPr lang="en-US" smtClean="0"/>
              <a:pPr/>
              <a:t>27</a:t>
            </a:fld>
            <a:endParaRPr lang="en-US"/>
          </a:p>
        </p:txBody>
      </p:sp>
      <p:sp>
        <p:nvSpPr>
          <p:cNvPr id="92" name="Text Placeholder 5">
            <a:extLst>
              <a:ext uri="{FF2B5EF4-FFF2-40B4-BE49-F238E27FC236}">
                <a16:creationId xmlns:a16="http://schemas.microsoft.com/office/drawing/2014/main" id="{98BBF204-E9F1-FB51-5978-B580063E4497}"/>
              </a:ext>
            </a:extLst>
          </p:cNvPr>
          <p:cNvSpPr txBox="1">
            <a:spLocks/>
          </p:cNvSpPr>
          <p:nvPr/>
        </p:nvSpPr>
        <p:spPr>
          <a:xfrm>
            <a:off x="978744" y="1855179"/>
            <a:ext cx="4163295"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Base pairing allows two segments of single-stranded DNA to form one segment of </a:t>
            </a:r>
            <a:r>
              <a:rPr lang="en-US" sz="2000" b="1">
                <a:solidFill>
                  <a:srgbClr val="D200B9"/>
                </a:solidFill>
              </a:rPr>
              <a:t>double-stranded DNA</a:t>
            </a:r>
            <a:r>
              <a:rPr lang="en-US" sz="2000"/>
              <a:t>.</a:t>
            </a:r>
          </a:p>
        </p:txBody>
      </p:sp>
      <p:sp>
        <p:nvSpPr>
          <p:cNvPr id="25" name="Title 1">
            <a:extLst>
              <a:ext uri="{FF2B5EF4-FFF2-40B4-BE49-F238E27FC236}">
                <a16:creationId xmlns:a16="http://schemas.microsoft.com/office/drawing/2014/main" id="{DFBD0BFD-618F-6516-BC68-F71DA8A0E473}"/>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Double-stranded DNA</a:t>
            </a:r>
            <a:endParaRPr lang="en-US" sz="4000" b="1">
              <a:solidFill>
                <a:schemeClr val="bg1"/>
              </a:solidFill>
              <a:latin typeface="+mn-lt"/>
              <a:ea typeface="HGSoeiKakugothicUB"/>
              <a:cs typeface="Myanmar Text"/>
            </a:endParaRPr>
          </a:p>
        </p:txBody>
      </p:sp>
      <p:grpSp>
        <p:nvGrpSpPr>
          <p:cNvPr id="115" name="Group 114">
            <a:extLst>
              <a:ext uri="{FF2B5EF4-FFF2-40B4-BE49-F238E27FC236}">
                <a16:creationId xmlns:a16="http://schemas.microsoft.com/office/drawing/2014/main" id="{E2F65867-4EFC-465D-79D0-CB6E75AB2AAD}"/>
              </a:ext>
            </a:extLst>
          </p:cNvPr>
          <p:cNvGrpSpPr/>
          <p:nvPr/>
        </p:nvGrpSpPr>
        <p:grpSpPr>
          <a:xfrm rot="5767841">
            <a:off x="5587691" y="3763081"/>
            <a:ext cx="984417" cy="815285"/>
            <a:chOff x="5405474" y="4227398"/>
            <a:chExt cx="1975249" cy="1635883"/>
          </a:xfrm>
        </p:grpSpPr>
        <p:grpSp>
          <p:nvGrpSpPr>
            <p:cNvPr id="170" name="Group 169">
              <a:extLst>
                <a:ext uri="{FF2B5EF4-FFF2-40B4-BE49-F238E27FC236}">
                  <a16:creationId xmlns:a16="http://schemas.microsoft.com/office/drawing/2014/main" id="{2DAF1695-3174-E3B3-6064-88031B90C69D}"/>
                </a:ext>
              </a:extLst>
            </p:cNvPr>
            <p:cNvGrpSpPr/>
            <p:nvPr/>
          </p:nvGrpSpPr>
          <p:grpSpPr>
            <a:xfrm>
              <a:off x="5405474" y="4227398"/>
              <a:ext cx="1975249" cy="1635883"/>
              <a:chOff x="6677571" y="4062990"/>
              <a:chExt cx="2366991" cy="1960320"/>
            </a:xfrm>
          </p:grpSpPr>
          <p:pic>
            <p:nvPicPr>
              <p:cNvPr id="172" name="Picture 171" descr="A grey and red molecule&#10;&#10;AI-generated content may be incorrect.">
                <a:extLst>
                  <a:ext uri="{FF2B5EF4-FFF2-40B4-BE49-F238E27FC236}">
                    <a16:creationId xmlns:a16="http://schemas.microsoft.com/office/drawing/2014/main" id="{CE488E55-C93C-1F4E-B2CA-59E8E15ED2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73" name="Picture 172" descr="A red and yellow logo&#10;&#10;AI-generated content may be incorrect.">
                <a:extLst>
                  <a:ext uri="{FF2B5EF4-FFF2-40B4-BE49-F238E27FC236}">
                    <a16:creationId xmlns:a16="http://schemas.microsoft.com/office/drawing/2014/main" id="{AF5B8486-48A7-8EB0-FF53-7A189D9CB2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74" name="Picture 173" descr="A red white and blue circles&#10;&#10;AI-generated content may be incorrect.">
                <a:extLst>
                  <a:ext uri="{FF2B5EF4-FFF2-40B4-BE49-F238E27FC236}">
                    <a16:creationId xmlns:a16="http://schemas.microsoft.com/office/drawing/2014/main" id="{44548B7E-8FC7-0329-403A-8EF981706C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71" name="Picture 170" descr="A yellow star with a letter t&#10;&#10;AI-generated content may be incorrect.">
              <a:extLst>
                <a:ext uri="{FF2B5EF4-FFF2-40B4-BE49-F238E27FC236}">
                  <a16:creationId xmlns:a16="http://schemas.microsoft.com/office/drawing/2014/main" id="{E04CABF6-3EED-2B0D-2D6C-2A2D580013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16" name="Group 115">
            <a:extLst>
              <a:ext uri="{FF2B5EF4-FFF2-40B4-BE49-F238E27FC236}">
                <a16:creationId xmlns:a16="http://schemas.microsoft.com/office/drawing/2014/main" id="{339A4972-6DD9-38A8-31C6-DB5E3F7511AC}"/>
              </a:ext>
            </a:extLst>
          </p:cNvPr>
          <p:cNvGrpSpPr/>
          <p:nvPr/>
        </p:nvGrpSpPr>
        <p:grpSpPr>
          <a:xfrm rot="5767841">
            <a:off x="8124061" y="3859499"/>
            <a:ext cx="1130662" cy="748117"/>
            <a:chOff x="7618155" y="1958535"/>
            <a:chExt cx="2268692" cy="1501110"/>
          </a:xfrm>
        </p:grpSpPr>
        <p:grpSp>
          <p:nvGrpSpPr>
            <p:cNvPr id="165" name="Group 164">
              <a:extLst>
                <a:ext uri="{FF2B5EF4-FFF2-40B4-BE49-F238E27FC236}">
                  <a16:creationId xmlns:a16="http://schemas.microsoft.com/office/drawing/2014/main" id="{874989A0-D89E-6E17-B92B-37842F15E596}"/>
                </a:ext>
              </a:extLst>
            </p:cNvPr>
            <p:cNvGrpSpPr/>
            <p:nvPr/>
          </p:nvGrpSpPr>
          <p:grpSpPr>
            <a:xfrm rot="10800000">
              <a:off x="7618155" y="1958535"/>
              <a:ext cx="2268692" cy="1501110"/>
              <a:chOff x="9496994" y="1986568"/>
              <a:chExt cx="2718630" cy="1798818"/>
            </a:xfrm>
          </p:grpSpPr>
          <p:pic>
            <p:nvPicPr>
              <p:cNvPr id="167" name="Picture 166" descr="A grey and red molecule&#10;&#10;AI-generated content may be incorrect.">
                <a:extLst>
                  <a:ext uri="{FF2B5EF4-FFF2-40B4-BE49-F238E27FC236}">
                    <a16:creationId xmlns:a16="http://schemas.microsoft.com/office/drawing/2014/main" id="{85A68267-2769-890E-634E-53F50667D2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68" name="Picture 167" descr="A red and yellow logo&#10;&#10;AI-generated content may be incorrect.">
                <a:extLst>
                  <a:ext uri="{FF2B5EF4-FFF2-40B4-BE49-F238E27FC236}">
                    <a16:creationId xmlns:a16="http://schemas.microsoft.com/office/drawing/2014/main" id="{3029C3CF-3972-088C-60CE-FCD9B6415B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69" name="Picture 168" descr="A blue red white and grey circles&#10;&#10;AI-generated content may be incorrect.">
                <a:extLst>
                  <a:ext uri="{FF2B5EF4-FFF2-40B4-BE49-F238E27FC236}">
                    <a16:creationId xmlns:a16="http://schemas.microsoft.com/office/drawing/2014/main" id="{54CC1415-146E-F6B0-C93A-3CCC71EB32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66" name="Picture 165" descr="A green star shaped logo with a letter g&#10;&#10;AI-generated content may be incorrect.">
              <a:extLst>
                <a:ext uri="{FF2B5EF4-FFF2-40B4-BE49-F238E27FC236}">
                  <a16:creationId xmlns:a16="http://schemas.microsoft.com/office/drawing/2014/main" id="{EDA87808-7378-4F27-8DDB-708F4E5D11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18" name="Group 117">
            <a:extLst>
              <a:ext uri="{FF2B5EF4-FFF2-40B4-BE49-F238E27FC236}">
                <a16:creationId xmlns:a16="http://schemas.microsoft.com/office/drawing/2014/main" id="{D163C31D-C8E6-E034-A066-43DAD56A667E}"/>
              </a:ext>
            </a:extLst>
          </p:cNvPr>
          <p:cNvGrpSpPr/>
          <p:nvPr/>
        </p:nvGrpSpPr>
        <p:grpSpPr>
          <a:xfrm rot="5767841">
            <a:off x="4890666" y="3861637"/>
            <a:ext cx="1096680" cy="733941"/>
            <a:chOff x="7575311" y="4284398"/>
            <a:chExt cx="2200507" cy="1472664"/>
          </a:xfrm>
        </p:grpSpPr>
        <p:grpSp>
          <p:nvGrpSpPr>
            <p:cNvPr id="155" name="Group 154">
              <a:extLst>
                <a:ext uri="{FF2B5EF4-FFF2-40B4-BE49-F238E27FC236}">
                  <a16:creationId xmlns:a16="http://schemas.microsoft.com/office/drawing/2014/main" id="{1177CF9F-35E1-4341-19F6-0F9F46B5B066}"/>
                </a:ext>
              </a:extLst>
            </p:cNvPr>
            <p:cNvGrpSpPr/>
            <p:nvPr/>
          </p:nvGrpSpPr>
          <p:grpSpPr>
            <a:xfrm rot="10800000">
              <a:off x="7575311" y="4284398"/>
              <a:ext cx="2200507" cy="1472664"/>
              <a:chOff x="8888768" y="3624223"/>
              <a:chExt cx="2636923" cy="1764731"/>
            </a:xfrm>
          </p:grpSpPr>
          <p:pic>
            <p:nvPicPr>
              <p:cNvPr id="157" name="Picture 156" descr="A grey and red molecule&#10;&#10;AI-generated content may be incorrect.">
                <a:extLst>
                  <a:ext uri="{FF2B5EF4-FFF2-40B4-BE49-F238E27FC236}">
                    <a16:creationId xmlns:a16="http://schemas.microsoft.com/office/drawing/2014/main" id="{D08B5D23-9168-6D8A-FC40-950974B467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58" name="Picture 157" descr="A red and yellow logo&#10;&#10;AI-generated content may be incorrect.">
                <a:extLst>
                  <a:ext uri="{FF2B5EF4-FFF2-40B4-BE49-F238E27FC236}">
                    <a16:creationId xmlns:a16="http://schemas.microsoft.com/office/drawing/2014/main" id="{A8DAE691-1E65-16F8-20EB-466D38AB90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59" name="Picture 158" descr="A blue and white circles&#10;&#10;AI-generated content may be incorrect.">
                <a:extLst>
                  <a:ext uri="{FF2B5EF4-FFF2-40B4-BE49-F238E27FC236}">
                    <a16:creationId xmlns:a16="http://schemas.microsoft.com/office/drawing/2014/main" id="{9A233131-D5D8-716C-3FBF-20A2EFFB92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56" name="Picture 155" descr="A red star shaped logo with a letter a&#10;&#10;AI-generated content may be incorrect.">
              <a:extLst>
                <a:ext uri="{FF2B5EF4-FFF2-40B4-BE49-F238E27FC236}">
                  <a16:creationId xmlns:a16="http://schemas.microsoft.com/office/drawing/2014/main" id="{92C1AD9E-623E-7CA8-9BAB-1EA767C982E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19" name="Group 118">
            <a:extLst>
              <a:ext uri="{FF2B5EF4-FFF2-40B4-BE49-F238E27FC236}">
                <a16:creationId xmlns:a16="http://schemas.microsoft.com/office/drawing/2014/main" id="{F123CC24-ED20-F9F1-3EEC-A1A6C3B84CF6}"/>
              </a:ext>
            </a:extLst>
          </p:cNvPr>
          <p:cNvGrpSpPr/>
          <p:nvPr/>
        </p:nvGrpSpPr>
        <p:grpSpPr>
          <a:xfrm rot="5767841">
            <a:off x="2963118" y="3739992"/>
            <a:ext cx="984417" cy="815285"/>
            <a:chOff x="5405474" y="4227398"/>
            <a:chExt cx="1975249" cy="1635883"/>
          </a:xfrm>
        </p:grpSpPr>
        <p:grpSp>
          <p:nvGrpSpPr>
            <p:cNvPr id="150" name="Group 149">
              <a:extLst>
                <a:ext uri="{FF2B5EF4-FFF2-40B4-BE49-F238E27FC236}">
                  <a16:creationId xmlns:a16="http://schemas.microsoft.com/office/drawing/2014/main" id="{BAEA5A17-3A10-EC46-9895-CA50C1C034E6}"/>
                </a:ext>
              </a:extLst>
            </p:cNvPr>
            <p:cNvGrpSpPr/>
            <p:nvPr/>
          </p:nvGrpSpPr>
          <p:grpSpPr>
            <a:xfrm>
              <a:off x="5405474" y="4227398"/>
              <a:ext cx="1975249" cy="1635883"/>
              <a:chOff x="6677571" y="4062990"/>
              <a:chExt cx="2366991" cy="1960320"/>
            </a:xfrm>
          </p:grpSpPr>
          <p:pic>
            <p:nvPicPr>
              <p:cNvPr id="152" name="Picture 151" descr="A grey and red molecule&#10;&#10;AI-generated content may be incorrect.">
                <a:extLst>
                  <a:ext uri="{FF2B5EF4-FFF2-40B4-BE49-F238E27FC236}">
                    <a16:creationId xmlns:a16="http://schemas.microsoft.com/office/drawing/2014/main" id="{E7253809-6ADC-AE28-BA3B-DB17276730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53" name="Picture 152" descr="A red and yellow logo&#10;&#10;AI-generated content may be incorrect.">
                <a:extLst>
                  <a:ext uri="{FF2B5EF4-FFF2-40B4-BE49-F238E27FC236}">
                    <a16:creationId xmlns:a16="http://schemas.microsoft.com/office/drawing/2014/main" id="{2DA390C1-9D4F-1951-0570-D573FC8A5D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4" name="Picture 153" descr="A red white and blue circles&#10;&#10;AI-generated content may be incorrect.">
                <a:extLst>
                  <a:ext uri="{FF2B5EF4-FFF2-40B4-BE49-F238E27FC236}">
                    <a16:creationId xmlns:a16="http://schemas.microsoft.com/office/drawing/2014/main" id="{132E624B-FF6A-2333-83A5-09CD057A83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51" name="Picture 150" descr="A yellow star with a letter t&#10;&#10;AI-generated content may be incorrect.">
              <a:extLst>
                <a:ext uri="{FF2B5EF4-FFF2-40B4-BE49-F238E27FC236}">
                  <a16:creationId xmlns:a16="http://schemas.microsoft.com/office/drawing/2014/main" id="{7F01C118-963B-F37C-05B0-8BAABD5869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20" name="Group 119">
            <a:extLst>
              <a:ext uri="{FF2B5EF4-FFF2-40B4-BE49-F238E27FC236}">
                <a16:creationId xmlns:a16="http://schemas.microsoft.com/office/drawing/2014/main" id="{662BA571-67F8-489E-01F4-A23C009861D3}"/>
              </a:ext>
            </a:extLst>
          </p:cNvPr>
          <p:cNvGrpSpPr/>
          <p:nvPr/>
        </p:nvGrpSpPr>
        <p:grpSpPr>
          <a:xfrm rot="5767841">
            <a:off x="3569627" y="3843996"/>
            <a:ext cx="1130662" cy="748117"/>
            <a:chOff x="7618155" y="1958535"/>
            <a:chExt cx="2268692" cy="1501110"/>
          </a:xfrm>
        </p:grpSpPr>
        <p:grpSp>
          <p:nvGrpSpPr>
            <p:cNvPr id="145" name="Group 144">
              <a:extLst>
                <a:ext uri="{FF2B5EF4-FFF2-40B4-BE49-F238E27FC236}">
                  <a16:creationId xmlns:a16="http://schemas.microsoft.com/office/drawing/2014/main" id="{A396B4BD-EA48-3C13-CA00-CF13C8760C57}"/>
                </a:ext>
              </a:extLst>
            </p:cNvPr>
            <p:cNvGrpSpPr/>
            <p:nvPr/>
          </p:nvGrpSpPr>
          <p:grpSpPr>
            <a:xfrm rot="10800000">
              <a:off x="7618155" y="1958535"/>
              <a:ext cx="2268692" cy="1501110"/>
              <a:chOff x="9496994" y="1986568"/>
              <a:chExt cx="2718630" cy="1798818"/>
            </a:xfrm>
          </p:grpSpPr>
          <p:pic>
            <p:nvPicPr>
              <p:cNvPr id="147" name="Picture 146" descr="A grey and red molecule&#10;&#10;AI-generated content may be incorrect.">
                <a:extLst>
                  <a:ext uri="{FF2B5EF4-FFF2-40B4-BE49-F238E27FC236}">
                    <a16:creationId xmlns:a16="http://schemas.microsoft.com/office/drawing/2014/main" id="{79862012-E4D3-7C57-706B-63E0958FA8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48" name="Picture 147" descr="A red and yellow logo&#10;&#10;AI-generated content may be incorrect.">
                <a:extLst>
                  <a:ext uri="{FF2B5EF4-FFF2-40B4-BE49-F238E27FC236}">
                    <a16:creationId xmlns:a16="http://schemas.microsoft.com/office/drawing/2014/main" id="{D8F73210-C736-239D-7E9F-5AA60F0719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49" name="Picture 148" descr="A blue red white and grey circles&#10;&#10;AI-generated content may be incorrect.">
                <a:extLst>
                  <a:ext uri="{FF2B5EF4-FFF2-40B4-BE49-F238E27FC236}">
                    <a16:creationId xmlns:a16="http://schemas.microsoft.com/office/drawing/2014/main" id="{AC107414-58AB-F97D-F8E8-FA0EF0C958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46" name="Picture 145" descr="A green star shaped logo with a letter g&#10;&#10;AI-generated content may be incorrect.">
              <a:extLst>
                <a:ext uri="{FF2B5EF4-FFF2-40B4-BE49-F238E27FC236}">
                  <a16:creationId xmlns:a16="http://schemas.microsoft.com/office/drawing/2014/main" id="{62FE29DA-117E-D114-A73C-6EDFC57BED2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21" name="Group 120">
            <a:extLst>
              <a:ext uri="{FF2B5EF4-FFF2-40B4-BE49-F238E27FC236}">
                <a16:creationId xmlns:a16="http://schemas.microsoft.com/office/drawing/2014/main" id="{890C885C-3718-A3CD-8525-20E1D54FF947}"/>
              </a:ext>
            </a:extLst>
          </p:cNvPr>
          <p:cNvGrpSpPr/>
          <p:nvPr/>
        </p:nvGrpSpPr>
        <p:grpSpPr>
          <a:xfrm rot="5767841">
            <a:off x="6844341" y="3705283"/>
            <a:ext cx="980292" cy="872151"/>
            <a:chOff x="5287628" y="1918580"/>
            <a:chExt cx="1966973" cy="1749986"/>
          </a:xfrm>
        </p:grpSpPr>
        <p:grpSp>
          <p:nvGrpSpPr>
            <p:cNvPr id="140" name="Group 139">
              <a:extLst>
                <a:ext uri="{FF2B5EF4-FFF2-40B4-BE49-F238E27FC236}">
                  <a16:creationId xmlns:a16="http://schemas.microsoft.com/office/drawing/2014/main" id="{89E821E3-8CCA-1FB8-B15D-3560884594DC}"/>
                </a:ext>
              </a:extLst>
            </p:cNvPr>
            <p:cNvGrpSpPr/>
            <p:nvPr/>
          </p:nvGrpSpPr>
          <p:grpSpPr>
            <a:xfrm>
              <a:off x="5287628" y="1918580"/>
              <a:ext cx="1966973" cy="1749986"/>
              <a:chOff x="5813871" y="1320656"/>
              <a:chExt cx="2357074" cy="2097053"/>
            </a:xfrm>
          </p:grpSpPr>
          <p:pic>
            <p:nvPicPr>
              <p:cNvPr id="142" name="Picture 141" descr="A grey and red molecule&#10;&#10;AI-generated content may be incorrect.">
                <a:extLst>
                  <a:ext uri="{FF2B5EF4-FFF2-40B4-BE49-F238E27FC236}">
                    <a16:creationId xmlns:a16="http://schemas.microsoft.com/office/drawing/2014/main" id="{FDE3A104-BBDC-B7EA-6B75-C67904791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43" name="Picture 142" descr="A red and yellow logo&#10;&#10;AI-generated content may be incorrect.">
                <a:extLst>
                  <a:ext uri="{FF2B5EF4-FFF2-40B4-BE49-F238E27FC236}">
                    <a16:creationId xmlns:a16="http://schemas.microsoft.com/office/drawing/2014/main" id="{9CD4DCF1-7D6C-27D0-EC94-B8CF046266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44" name="Picture 143" descr="A blue red white and grey circles&#10;&#10;AI-generated content may be incorrect.">
                <a:extLst>
                  <a:ext uri="{FF2B5EF4-FFF2-40B4-BE49-F238E27FC236}">
                    <a16:creationId xmlns:a16="http://schemas.microsoft.com/office/drawing/2014/main" id="{5C868C00-5462-40CF-7995-DF5EA99CD0B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41" name="Picture 140" descr="A blue star with a letter c&#10;&#10;AI-generated content may be incorrect.">
              <a:extLst>
                <a:ext uri="{FF2B5EF4-FFF2-40B4-BE49-F238E27FC236}">
                  <a16:creationId xmlns:a16="http://schemas.microsoft.com/office/drawing/2014/main" id="{95B8C428-2C11-B059-9E23-495E85A7A86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22" name="Group 121">
            <a:extLst>
              <a:ext uri="{FF2B5EF4-FFF2-40B4-BE49-F238E27FC236}">
                <a16:creationId xmlns:a16="http://schemas.microsoft.com/office/drawing/2014/main" id="{C0F563BE-5475-435D-F841-27ACA8C36345}"/>
              </a:ext>
            </a:extLst>
          </p:cNvPr>
          <p:cNvGrpSpPr/>
          <p:nvPr/>
        </p:nvGrpSpPr>
        <p:grpSpPr>
          <a:xfrm rot="5767841">
            <a:off x="4246523" y="3844107"/>
            <a:ext cx="1096680" cy="733941"/>
            <a:chOff x="7575311" y="4284398"/>
            <a:chExt cx="2200507" cy="1472664"/>
          </a:xfrm>
        </p:grpSpPr>
        <p:grpSp>
          <p:nvGrpSpPr>
            <p:cNvPr id="135" name="Group 134">
              <a:extLst>
                <a:ext uri="{FF2B5EF4-FFF2-40B4-BE49-F238E27FC236}">
                  <a16:creationId xmlns:a16="http://schemas.microsoft.com/office/drawing/2014/main" id="{E69D7F72-D734-6148-CF05-41B277CCCC14}"/>
                </a:ext>
              </a:extLst>
            </p:cNvPr>
            <p:cNvGrpSpPr/>
            <p:nvPr/>
          </p:nvGrpSpPr>
          <p:grpSpPr>
            <a:xfrm rot="10800000">
              <a:off x="7575311" y="4284398"/>
              <a:ext cx="2200507" cy="1472664"/>
              <a:chOff x="8888768" y="3624223"/>
              <a:chExt cx="2636923" cy="1764731"/>
            </a:xfrm>
          </p:grpSpPr>
          <p:pic>
            <p:nvPicPr>
              <p:cNvPr id="137" name="Picture 136" descr="A grey and red molecule&#10;&#10;AI-generated content may be incorrect.">
                <a:extLst>
                  <a:ext uri="{FF2B5EF4-FFF2-40B4-BE49-F238E27FC236}">
                    <a16:creationId xmlns:a16="http://schemas.microsoft.com/office/drawing/2014/main" id="{3F28566E-B22B-A022-8031-0724B04BA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38" name="Picture 137" descr="A red and yellow logo&#10;&#10;AI-generated content may be incorrect.">
                <a:extLst>
                  <a:ext uri="{FF2B5EF4-FFF2-40B4-BE49-F238E27FC236}">
                    <a16:creationId xmlns:a16="http://schemas.microsoft.com/office/drawing/2014/main" id="{72E22038-CC9A-709B-829D-C8198FD78E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39" name="Picture 138" descr="A blue and white circles&#10;&#10;AI-generated content may be incorrect.">
                <a:extLst>
                  <a:ext uri="{FF2B5EF4-FFF2-40B4-BE49-F238E27FC236}">
                    <a16:creationId xmlns:a16="http://schemas.microsoft.com/office/drawing/2014/main" id="{092C6D21-450F-6277-346C-8AF38553C3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36" name="Picture 135" descr="A red star shaped logo with a letter a&#10;&#10;AI-generated content may be incorrect.">
              <a:extLst>
                <a:ext uri="{FF2B5EF4-FFF2-40B4-BE49-F238E27FC236}">
                  <a16:creationId xmlns:a16="http://schemas.microsoft.com/office/drawing/2014/main" id="{987B5871-2E7E-1765-AE76-23E8CC992A2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24" name="Group 123">
            <a:extLst>
              <a:ext uri="{FF2B5EF4-FFF2-40B4-BE49-F238E27FC236}">
                <a16:creationId xmlns:a16="http://schemas.microsoft.com/office/drawing/2014/main" id="{A8C551F8-B6D3-03DD-063C-245607624548}"/>
              </a:ext>
            </a:extLst>
          </p:cNvPr>
          <p:cNvGrpSpPr/>
          <p:nvPr/>
        </p:nvGrpSpPr>
        <p:grpSpPr>
          <a:xfrm rot="5767841">
            <a:off x="2322618" y="3680577"/>
            <a:ext cx="980292" cy="872151"/>
            <a:chOff x="5287628" y="1918580"/>
            <a:chExt cx="1966973" cy="1749986"/>
          </a:xfrm>
        </p:grpSpPr>
        <p:grpSp>
          <p:nvGrpSpPr>
            <p:cNvPr id="125" name="Group 124">
              <a:extLst>
                <a:ext uri="{FF2B5EF4-FFF2-40B4-BE49-F238E27FC236}">
                  <a16:creationId xmlns:a16="http://schemas.microsoft.com/office/drawing/2014/main" id="{BE81EB75-BC1F-5ECD-4316-B2DDD6E62F12}"/>
                </a:ext>
              </a:extLst>
            </p:cNvPr>
            <p:cNvGrpSpPr/>
            <p:nvPr/>
          </p:nvGrpSpPr>
          <p:grpSpPr>
            <a:xfrm>
              <a:off x="5287628" y="1918580"/>
              <a:ext cx="1966973" cy="1749986"/>
              <a:chOff x="5813871" y="1320656"/>
              <a:chExt cx="2357074" cy="2097053"/>
            </a:xfrm>
          </p:grpSpPr>
          <p:pic>
            <p:nvPicPr>
              <p:cNvPr id="127" name="Picture 126" descr="A grey and red molecule&#10;&#10;AI-generated content may be incorrect.">
                <a:extLst>
                  <a:ext uri="{FF2B5EF4-FFF2-40B4-BE49-F238E27FC236}">
                    <a16:creationId xmlns:a16="http://schemas.microsoft.com/office/drawing/2014/main" id="{CBF19C7E-3A12-C124-EA62-F2D27F3963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28" name="Picture 127" descr="A red and yellow logo&#10;&#10;AI-generated content may be incorrect.">
                <a:extLst>
                  <a:ext uri="{FF2B5EF4-FFF2-40B4-BE49-F238E27FC236}">
                    <a16:creationId xmlns:a16="http://schemas.microsoft.com/office/drawing/2014/main" id="{8F08CB76-7808-0B53-FA32-77D8624B71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29" name="Picture 128" descr="A blue red white and grey circles&#10;&#10;AI-generated content may be incorrect.">
                <a:extLst>
                  <a:ext uri="{FF2B5EF4-FFF2-40B4-BE49-F238E27FC236}">
                    <a16:creationId xmlns:a16="http://schemas.microsoft.com/office/drawing/2014/main" id="{B180A209-D6B2-038D-7F45-063833ACCB3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26" name="Picture 125" descr="A blue star with a letter c&#10;&#10;AI-generated content may be incorrect.">
              <a:extLst>
                <a:ext uri="{FF2B5EF4-FFF2-40B4-BE49-F238E27FC236}">
                  <a16:creationId xmlns:a16="http://schemas.microsoft.com/office/drawing/2014/main" id="{7D6D66DA-A315-78E7-F39F-C659FFD9392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80" name="Group 179">
            <a:extLst>
              <a:ext uri="{FF2B5EF4-FFF2-40B4-BE49-F238E27FC236}">
                <a16:creationId xmlns:a16="http://schemas.microsoft.com/office/drawing/2014/main" id="{05FB9AC5-9B7E-1A84-B3F1-C4680861F683}"/>
              </a:ext>
            </a:extLst>
          </p:cNvPr>
          <p:cNvGrpSpPr/>
          <p:nvPr/>
        </p:nvGrpSpPr>
        <p:grpSpPr>
          <a:xfrm rot="5767841">
            <a:off x="6241521" y="3755184"/>
            <a:ext cx="984417" cy="815285"/>
            <a:chOff x="5405474" y="4227398"/>
            <a:chExt cx="1975249" cy="1635883"/>
          </a:xfrm>
        </p:grpSpPr>
        <p:grpSp>
          <p:nvGrpSpPr>
            <p:cNvPr id="181" name="Group 180">
              <a:extLst>
                <a:ext uri="{FF2B5EF4-FFF2-40B4-BE49-F238E27FC236}">
                  <a16:creationId xmlns:a16="http://schemas.microsoft.com/office/drawing/2014/main" id="{B4CBBBD7-32BA-F35E-61A2-B25045088590}"/>
                </a:ext>
              </a:extLst>
            </p:cNvPr>
            <p:cNvGrpSpPr/>
            <p:nvPr/>
          </p:nvGrpSpPr>
          <p:grpSpPr>
            <a:xfrm>
              <a:off x="5405474" y="4227398"/>
              <a:ext cx="1975249" cy="1635883"/>
              <a:chOff x="6677571" y="4062990"/>
              <a:chExt cx="2366991" cy="1960320"/>
            </a:xfrm>
          </p:grpSpPr>
          <p:pic>
            <p:nvPicPr>
              <p:cNvPr id="183" name="Picture 182" descr="A grey and red molecule&#10;&#10;AI-generated content may be incorrect.">
                <a:extLst>
                  <a:ext uri="{FF2B5EF4-FFF2-40B4-BE49-F238E27FC236}">
                    <a16:creationId xmlns:a16="http://schemas.microsoft.com/office/drawing/2014/main" id="{72F9C99F-EA6B-46F0-DBE1-5255DB796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84" name="Picture 183" descr="A red and yellow logo&#10;&#10;AI-generated content may be incorrect.">
                <a:extLst>
                  <a:ext uri="{FF2B5EF4-FFF2-40B4-BE49-F238E27FC236}">
                    <a16:creationId xmlns:a16="http://schemas.microsoft.com/office/drawing/2014/main" id="{98305032-BE02-DB61-F4BB-86083C7D34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85" name="Picture 184" descr="A red white and blue circles&#10;&#10;AI-generated content may be incorrect.">
                <a:extLst>
                  <a:ext uri="{FF2B5EF4-FFF2-40B4-BE49-F238E27FC236}">
                    <a16:creationId xmlns:a16="http://schemas.microsoft.com/office/drawing/2014/main" id="{F93A5E01-CA76-8E15-8FB3-1BF9E35954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2" name="Picture 181" descr="A yellow star with a letter t&#10;&#10;AI-generated content may be incorrect.">
              <a:extLst>
                <a:ext uri="{FF2B5EF4-FFF2-40B4-BE49-F238E27FC236}">
                  <a16:creationId xmlns:a16="http://schemas.microsoft.com/office/drawing/2014/main" id="{946BEFEF-8CD2-755B-940A-794015970B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86" name="Group 185">
            <a:extLst>
              <a:ext uri="{FF2B5EF4-FFF2-40B4-BE49-F238E27FC236}">
                <a16:creationId xmlns:a16="http://schemas.microsoft.com/office/drawing/2014/main" id="{7B71368E-E503-F6E4-8302-A6C3DBFD6B7C}"/>
              </a:ext>
            </a:extLst>
          </p:cNvPr>
          <p:cNvGrpSpPr/>
          <p:nvPr/>
        </p:nvGrpSpPr>
        <p:grpSpPr>
          <a:xfrm rot="5767841">
            <a:off x="7523382" y="3743290"/>
            <a:ext cx="984417" cy="815285"/>
            <a:chOff x="5405474" y="4227398"/>
            <a:chExt cx="1975249" cy="1635883"/>
          </a:xfrm>
        </p:grpSpPr>
        <p:grpSp>
          <p:nvGrpSpPr>
            <p:cNvPr id="187" name="Group 186">
              <a:extLst>
                <a:ext uri="{FF2B5EF4-FFF2-40B4-BE49-F238E27FC236}">
                  <a16:creationId xmlns:a16="http://schemas.microsoft.com/office/drawing/2014/main" id="{62A1444B-13D2-F8A2-E148-D9C50DE7CB62}"/>
                </a:ext>
              </a:extLst>
            </p:cNvPr>
            <p:cNvGrpSpPr/>
            <p:nvPr/>
          </p:nvGrpSpPr>
          <p:grpSpPr>
            <a:xfrm>
              <a:off x="5405474" y="4227398"/>
              <a:ext cx="1975249" cy="1635883"/>
              <a:chOff x="6677571" y="4062990"/>
              <a:chExt cx="2366991" cy="1960320"/>
            </a:xfrm>
          </p:grpSpPr>
          <p:pic>
            <p:nvPicPr>
              <p:cNvPr id="189" name="Picture 188" descr="A grey and red molecule&#10;&#10;AI-generated content may be incorrect.">
                <a:extLst>
                  <a:ext uri="{FF2B5EF4-FFF2-40B4-BE49-F238E27FC236}">
                    <a16:creationId xmlns:a16="http://schemas.microsoft.com/office/drawing/2014/main" id="{E898EF28-77B4-E369-3770-35C98216D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90" name="Picture 189" descr="A red and yellow logo&#10;&#10;AI-generated content may be incorrect.">
                <a:extLst>
                  <a:ext uri="{FF2B5EF4-FFF2-40B4-BE49-F238E27FC236}">
                    <a16:creationId xmlns:a16="http://schemas.microsoft.com/office/drawing/2014/main" id="{A34977F8-A2D7-91CA-EEB9-2A26104BE0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91" name="Picture 190" descr="A red white and blue circles&#10;&#10;AI-generated content may be incorrect.">
                <a:extLst>
                  <a:ext uri="{FF2B5EF4-FFF2-40B4-BE49-F238E27FC236}">
                    <a16:creationId xmlns:a16="http://schemas.microsoft.com/office/drawing/2014/main" id="{EEE46FF6-99B2-D1B0-8A61-37405FE573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8" name="Picture 187" descr="A yellow star with a letter t&#10;&#10;AI-generated content may be incorrect.">
              <a:extLst>
                <a:ext uri="{FF2B5EF4-FFF2-40B4-BE49-F238E27FC236}">
                  <a16:creationId xmlns:a16="http://schemas.microsoft.com/office/drawing/2014/main" id="{F06EA7C4-EBAA-DB08-10C7-B704540A55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92" name="Group 191">
            <a:extLst>
              <a:ext uri="{FF2B5EF4-FFF2-40B4-BE49-F238E27FC236}">
                <a16:creationId xmlns:a16="http://schemas.microsoft.com/office/drawing/2014/main" id="{8B622BAD-524D-ED7D-4E67-34B2B5EE1C35}"/>
              </a:ext>
            </a:extLst>
          </p:cNvPr>
          <p:cNvGrpSpPr/>
          <p:nvPr/>
        </p:nvGrpSpPr>
        <p:grpSpPr>
          <a:xfrm rot="5767841">
            <a:off x="8789359" y="3853526"/>
            <a:ext cx="1130662" cy="748117"/>
            <a:chOff x="7618155" y="1958535"/>
            <a:chExt cx="2268692" cy="1501110"/>
          </a:xfrm>
        </p:grpSpPr>
        <p:grpSp>
          <p:nvGrpSpPr>
            <p:cNvPr id="193" name="Group 192">
              <a:extLst>
                <a:ext uri="{FF2B5EF4-FFF2-40B4-BE49-F238E27FC236}">
                  <a16:creationId xmlns:a16="http://schemas.microsoft.com/office/drawing/2014/main" id="{5827B63B-8B5F-1342-CE51-2CE1C7E5C2E3}"/>
                </a:ext>
              </a:extLst>
            </p:cNvPr>
            <p:cNvGrpSpPr/>
            <p:nvPr/>
          </p:nvGrpSpPr>
          <p:grpSpPr>
            <a:xfrm rot="10800000">
              <a:off x="7618155" y="1958535"/>
              <a:ext cx="2268692" cy="1501110"/>
              <a:chOff x="9496994" y="1986568"/>
              <a:chExt cx="2718630" cy="1798818"/>
            </a:xfrm>
          </p:grpSpPr>
          <p:pic>
            <p:nvPicPr>
              <p:cNvPr id="195" name="Picture 194" descr="A grey and red molecule&#10;&#10;AI-generated content may be incorrect.">
                <a:extLst>
                  <a:ext uri="{FF2B5EF4-FFF2-40B4-BE49-F238E27FC236}">
                    <a16:creationId xmlns:a16="http://schemas.microsoft.com/office/drawing/2014/main" id="{F165D426-3265-701A-9F2F-C12281AC34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96" name="Picture 195" descr="A red and yellow logo&#10;&#10;AI-generated content may be incorrect.">
                <a:extLst>
                  <a:ext uri="{FF2B5EF4-FFF2-40B4-BE49-F238E27FC236}">
                    <a16:creationId xmlns:a16="http://schemas.microsoft.com/office/drawing/2014/main" id="{D461BABA-28B3-0526-CE09-F50F0D0782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97" name="Picture 196" descr="A blue red white and grey circles&#10;&#10;AI-generated content may be incorrect.">
                <a:extLst>
                  <a:ext uri="{FF2B5EF4-FFF2-40B4-BE49-F238E27FC236}">
                    <a16:creationId xmlns:a16="http://schemas.microsoft.com/office/drawing/2014/main" id="{40FA1D1B-098A-F14C-7292-D5E3459E5C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94" name="Picture 193" descr="A green star shaped logo with a letter g&#10;&#10;AI-generated content may be incorrect.">
              <a:extLst>
                <a:ext uri="{FF2B5EF4-FFF2-40B4-BE49-F238E27FC236}">
                  <a16:creationId xmlns:a16="http://schemas.microsoft.com/office/drawing/2014/main" id="{1AD32349-1526-7865-C472-00B832A976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sp>
        <p:nvSpPr>
          <p:cNvPr id="199" name="Text Placeholder 5">
            <a:extLst>
              <a:ext uri="{FF2B5EF4-FFF2-40B4-BE49-F238E27FC236}">
                <a16:creationId xmlns:a16="http://schemas.microsoft.com/office/drawing/2014/main" id="{54E4D844-CFE7-0199-BFF2-4533A06DD686}"/>
              </a:ext>
            </a:extLst>
          </p:cNvPr>
          <p:cNvSpPr txBox="1">
            <a:spLocks/>
          </p:cNvSpPr>
          <p:nvPr/>
        </p:nvSpPr>
        <p:spPr>
          <a:xfrm>
            <a:off x="5730941" y="1847944"/>
            <a:ext cx="5826650"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A-T base pairs contain 2 hydrogen bonds</a:t>
            </a:r>
          </a:p>
          <a:p>
            <a:pPr>
              <a:lnSpc>
                <a:spcPct val="110000"/>
              </a:lnSpc>
              <a:spcBef>
                <a:spcPts val="1800"/>
              </a:spcBef>
            </a:pPr>
            <a:r>
              <a:rPr lang="en-US" sz="2000"/>
              <a:t>G-C base pairs contain 3 hydrogen bonds</a:t>
            </a:r>
          </a:p>
        </p:txBody>
      </p:sp>
      <p:pic>
        <p:nvPicPr>
          <p:cNvPr id="200" name="Picture 199">
            <a:extLst>
              <a:ext uri="{FF2B5EF4-FFF2-40B4-BE49-F238E27FC236}">
                <a16:creationId xmlns:a16="http://schemas.microsoft.com/office/drawing/2014/main" id="{AFE7ADA8-5A62-B5B2-B547-6CF29DBFA822}"/>
              </a:ext>
            </a:extLst>
          </p:cNvPr>
          <p:cNvPicPr>
            <a:picLocks noChangeAspect="1"/>
          </p:cNvPicPr>
          <p:nvPr/>
        </p:nvPicPr>
        <p:blipFill>
          <a:blip r:embed="rId13">
            <a:duotone>
              <a:schemeClr val="accent5">
                <a:shade val="45000"/>
                <a:satMod val="135000"/>
              </a:schemeClr>
              <a:prstClr val="white"/>
            </a:duotone>
          </a:blip>
          <a:stretch>
            <a:fillRect/>
          </a:stretch>
        </p:blipFill>
        <p:spPr>
          <a:xfrm rot="10800000">
            <a:off x="9900724" y="4181254"/>
            <a:ext cx="173841" cy="935504"/>
          </a:xfrm>
          <a:prstGeom prst="rect">
            <a:avLst/>
          </a:prstGeom>
        </p:spPr>
      </p:pic>
      <p:pic>
        <p:nvPicPr>
          <p:cNvPr id="201" name="Picture 200">
            <a:extLst>
              <a:ext uri="{FF2B5EF4-FFF2-40B4-BE49-F238E27FC236}">
                <a16:creationId xmlns:a16="http://schemas.microsoft.com/office/drawing/2014/main" id="{0DDA79EC-9868-223A-1436-03409BF70246}"/>
              </a:ext>
            </a:extLst>
          </p:cNvPr>
          <p:cNvPicPr>
            <a:picLocks noChangeAspect="1"/>
          </p:cNvPicPr>
          <p:nvPr/>
        </p:nvPicPr>
        <p:blipFill>
          <a:blip r:embed="rId13">
            <a:duotone>
              <a:schemeClr val="accent5">
                <a:shade val="45000"/>
                <a:satMod val="135000"/>
              </a:schemeClr>
              <a:prstClr val="white"/>
            </a:duotone>
          </a:blip>
          <a:stretch>
            <a:fillRect/>
          </a:stretch>
        </p:blipFill>
        <p:spPr>
          <a:xfrm rot="10800000">
            <a:off x="9879382" y="5161214"/>
            <a:ext cx="197273" cy="447768"/>
          </a:xfrm>
          <a:prstGeom prst="rect">
            <a:avLst/>
          </a:prstGeom>
        </p:spPr>
      </p:pic>
      <p:pic>
        <p:nvPicPr>
          <p:cNvPr id="202" name="Picture 201">
            <a:extLst>
              <a:ext uri="{FF2B5EF4-FFF2-40B4-BE49-F238E27FC236}">
                <a16:creationId xmlns:a16="http://schemas.microsoft.com/office/drawing/2014/main" id="{39893302-0B92-63B8-E9EC-948609E224BA}"/>
              </a:ext>
            </a:extLst>
          </p:cNvPr>
          <p:cNvPicPr>
            <a:picLocks noChangeAspect="1"/>
          </p:cNvPicPr>
          <p:nvPr/>
        </p:nvPicPr>
        <p:blipFill>
          <a:blip r:embed="rId13">
            <a:duotone>
              <a:schemeClr val="accent5">
                <a:shade val="45000"/>
                <a:satMod val="135000"/>
              </a:schemeClr>
              <a:prstClr val="white"/>
            </a:duotone>
          </a:blip>
          <a:stretch>
            <a:fillRect/>
          </a:stretch>
        </p:blipFill>
        <p:spPr>
          <a:xfrm rot="10800000">
            <a:off x="9899752" y="3675652"/>
            <a:ext cx="197273" cy="447768"/>
          </a:xfrm>
          <a:prstGeom prst="rect">
            <a:avLst/>
          </a:prstGeom>
        </p:spPr>
      </p:pic>
      <p:pic>
        <p:nvPicPr>
          <p:cNvPr id="203" name="Picture 202">
            <a:extLst>
              <a:ext uri="{FF2B5EF4-FFF2-40B4-BE49-F238E27FC236}">
                <a16:creationId xmlns:a16="http://schemas.microsoft.com/office/drawing/2014/main" id="{0DD865C9-6EED-DF0A-43DE-898E8202E209}"/>
              </a:ext>
            </a:extLst>
          </p:cNvPr>
          <p:cNvPicPr>
            <a:picLocks noChangeAspect="1"/>
          </p:cNvPicPr>
          <p:nvPr/>
        </p:nvPicPr>
        <p:blipFill>
          <a:blip r:embed="rId13">
            <a:duotone>
              <a:schemeClr val="accent5">
                <a:shade val="45000"/>
                <a:satMod val="135000"/>
              </a:schemeClr>
              <a:prstClr val="white"/>
            </a:duotone>
          </a:blip>
          <a:stretch>
            <a:fillRect/>
          </a:stretch>
        </p:blipFill>
        <p:spPr>
          <a:xfrm>
            <a:off x="1825118" y="4731999"/>
            <a:ext cx="325424" cy="986676"/>
          </a:xfrm>
          <a:prstGeom prst="rect">
            <a:avLst/>
          </a:prstGeom>
        </p:spPr>
      </p:pic>
      <p:pic>
        <p:nvPicPr>
          <p:cNvPr id="205" name="Picture 204">
            <a:extLst>
              <a:ext uri="{FF2B5EF4-FFF2-40B4-BE49-F238E27FC236}">
                <a16:creationId xmlns:a16="http://schemas.microsoft.com/office/drawing/2014/main" id="{6F218CF2-9B21-BEDC-8E21-E0D9305D7CF0}"/>
              </a:ext>
            </a:extLst>
          </p:cNvPr>
          <p:cNvPicPr>
            <a:picLocks noChangeAspect="1"/>
          </p:cNvPicPr>
          <p:nvPr/>
        </p:nvPicPr>
        <p:blipFill>
          <a:blip r:embed="rId13">
            <a:duotone>
              <a:schemeClr val="accent5">
                <a:shade val="45000"/>
                <a:satMod val="135000"/>
              </a:schemeClr>
              <a:prstClr val="white"/>
            </a:duotone>
          </a:blip>
          <a:stretch>
            <a:fillRect/>
          </a:stretch>
        </p:blipFill>
        <p:spPr>
          <a:xfrm>
            <a:off x="1843467" y="3629703"/>
            <a:ext cx="325424" cy="986676"/>
          </a:xfrm>
          <a:prstGeom prst="rect">
            <a:avLst/>
          </a:prstGeom>
        </p:spPr>
      </p:pic>
      <p:sp>
        <p:nvSpPr>
          <p:cNvPr id="206" name="TextBox 205">
            <a:extLst>
              <a:ext uri="{FF2B5EF4-FFF2-40B4-BE49-F238E27FC236}">
                <a16:creationId xmlns:a16="http://schemas.microsoft.com/office/drawing/2014/main" id="{159D2513-1B66-8214-153D-BA441C7C1C28}"/>
              </a:ext>
            </a:extLst>
          </p:cNvPr>
          <p:cNvSpPr txBox="1"/>
          <p:nvPr/>
        </p:nvSpPr>
        <p:spPr>
          <a:xfrm>
            <a:off x="819080" y="3816134"/>
            <a:ext cx="876778" cy="491160"/>
          </a:xfrm>
          <a:prstGeom prst="rect">
            <a:avLst/>
          </a:prstGeom>
          <a:noFill/>
        </p:spPr>
        <p:txBody>
          <a:bodyPr wrap="none" rtlCol="0">
            <a:spAutoFit/>
          </a:bodyPr>
          <a:lstStyle/>
          <a:p>
            <a:pPr algn="ctr">
              <a:lnSpc>
                <a:spcPct val="80000"/>
              </a:lnSpc>
            </a:pPr>
            <a:r>
              <a:rPr lang="en-US" sz="1600" b="1"/>
              <a:t>DNA</a:t>
            </a:r>
          </a:p>
          <a:p>
            <a:pPr algn="ctr">
              <a:lnSpc>
                <a:spcPct val="80000"/>
              </a:lnSpc>
            </a:pPr>
            <a:r>
              <a:rPr lang="en-US" sz="1600" b="1"/>
              <a:t>strand 1</a:t>
            </a:r>
          </a:p>
        </p:txBody>
      </p:sp>
      <p:sp>
        <p:nvSpPr>
          <p:cNvPr id="207" name="TextBox 206">
            <a:extLst>
              <a:ext uri="{FF2B5EF4-FFF2-40B4-BE49-F238E27FC236}">
                <a16:creationId xmlns:a16="http://schemas.microsoft.com/office/drawing/2014/main" id="{1F92ACC4-9908-71EE-EDBD-22141563F646}"/>
              </a:ext>
            </a:extLst>
          </p:cNvPr>
          <p:cNvSpPr txBox="1"/>
          <p:nvPr/>
        </p:nvSpPr>
        <p:spPr>
          <a:xfrm>
            <a:off x="847891" y="4976680"/>
            <a:ext cx="876778" cy="491160"/>
          </a:xfrm>
          <a:prstGeom prst="rect">
            <a:avLst/>
          </a:prstGeom>
          <a:noFill/>
        </p:spPr>
        <p:txBody>
          <a:bodyPr wrap="none" rtlCol="0">
            <a:spAutoFit/>
          </a:bodyPr>
          <a:lstStyle/>
          <a:p>
            <a:pPr algn="ctr">
              <a:lnSpc>
                <a:spcPct val="80000"/>
              </a:lnSpc>
            </a:pPr>
            <a:r>
              <a:rPr lang="en-US" sz="1600" b="1"/>
              <a:t>DNA</a:t>
            </a:r>
          </a:p>
          <a:p>
            <a:pPr algn="ctr">
              <a:lnSpc>
                <a:spcPct val="80000"/>
              </a:lnSpc>
            </a:pPr>
            <a:r>
              <a:rPr lang="en-US" sz="1600" b="1"/>
              <a:t>strand 2</a:t>
            </a:r>
          </a:p>
        </p:txBody>
      </p:sp>
      <p:sp>
        <p:nvSpPr>
          <p:cNvPr id="208" name="TextBox 207">
            <a:extLst>
              <a:ext uri="{FF2B5EF4-FFF2-40B4-BE49-F238E27FC236}">
                <a16:creationId xmlns:a16="http://schemas.microsoft.com/office/drawing/2014/main" id="{E22F7CA1-1D08-EDD9-2A71-6CB7DEE80499}"/>
              </a:ext>
            </a:extLst>
          </p:cNvPr>
          <p:cNvSpPr txBox="1"/>
          <p:nvPr/>
        </p:nvSpPr>
        <p:spPr>
          <a:xfrm>
            <a:off x="10085677" y="3719476"/>
            <a:ext cx="1019831" cy="294183"/>
          </a:xfrm>
          <a:prstGeom prst="rect">
            <a:avLst/>
          </a:prstGeom>
          <a:noFill/>
        </p:spPr>
        <p:txBody>
          <a:bodyPr wrap="none" rtlCol="0">
            <a:spAutoFit/>
          </a:bodyPr>
          <a:lstStyle/>
          <a:p>
            <a:pPr algn="ctr">
              <a:lnSpc>
                <a:spcPct val="80000"/>
              </a:lnSpc>
            </a:pPr>
            <a:r>
              <a:rPr lang="en-US" sz="1600" b="1"/>
              <a:t>Backbone</a:t>
            </a:r>
          </a:p>
        </p:txBody>
      </p:sp>
      <p:sp>
        <p:nvSpPr>
          <p:cNvPr id="209" name="TextBox 208">
            <a:extLst>
              <a:ext uri="{FF2B5EF4-FFF2-40B4-BE49-F238E27FC236}">
                <a16:creationId xmlns:a16="http://schemas.microsoft.com/office/drawing/2014/main" id="{A2F86EB2-3918-847A-FB20-16976084A835}"/>
              </a:ext>
            </a:extLst>
          </p:cNvPr>
          <p:cNvSpPr txBox="1"/>
          <p:nvPr/>
        </p:nvSpPr>
        <p:spPr>
          <a:xfrm>
            <a:off x="10085677" y="5238007"/>
            <a:ext cx="1019831" cy="294183"/>
          </a:xfrm>
          <a:prstGeom prst="rect">
            <a:avLst/>
          </a:prstGeom>
          <a:noFill/>
        </p:spPr>
        <p:txBody>
          <a:bodyPr wrap="none" rtlCol="0">
            <a:spAutoFit/>
          </a:bodyPr>
          <a:lstStyle/>
          <a:p>
            <a:pPr algn="ctr">
              <a:lnSpc>
                <a:spcPct val="80000"/>
              </a:lnSpc>
            </a:pPr>
            <a:r>
              <a:rPr lang="en-US" sz="1600" b="1"/>
              <a:t>Backbone</a:t>
            </a:r>
          </a:p>
        </p:txBody>
      </p:sp>
      <p:sp>
        <p:nvSpPr>
          <p:cNvPr id="210" name="TextBox 209">
            <a:extLst>
              <a:ext uri="{FF2B5EF4-FFF2-40B4-BE49-F238E27FC236}">
                <a16:creationId xmlns:a16="http://schemas.microsoft.com/office/drawing/2014/main" id="{A8217B61-D99E-87D5-BC65-348268A009AC}"/>
              </a:ext>
            </a:extLst>
          </p:cNvPr>
          <p:cNvSpPr txBox="1"/>
          <p:nvPr/>
        </p:nvSpPr>
        <p:spPr>
          <a:xfrm>
            <a:off x="10085677" y="4362812"/>
            <a:ext cx="1733295" cy="491160"/>
          </a:xfrm>
          <a:prstGeom prst="rect">
            <a:avLst/>
          </a:prstGeom>
          <a:noFill/>
        </p:spPr>
        <p:txBody>
          <a:bodyPr wrap="none" rtlCol="0">
            <a:spAutoFit/>
          </a:bodyPr>
          <a:lstStyle/>
          <a:p>
            <a:pPr algn="ctr">
              <a:lnSpc>
                <a:spcPct val="80000"/>
              </a:lnSpc>
            </a:pPr>
            <a:r>
              <a:rPr lang="en-US" sz="1600" b="1"/>
              <a:t>Hydrogen-bonded</a:t>
            </a:r>
          </a:p>
          <a:p>
            <a:pPr algn="ctr">
              <a:lnSpc>
                <a:spcPct val="80000"/>
              </a:lnSpc>
            </a:pPr>
            <a:r>
              <a:rPr lang="en-US" sz="1600" b="1"/>
              <a:t>nitrogenous bases</a:t>
            </a:r>
          </a:p>
        </p:txBody>
      </p:sp>
      <p:grpSp>
        <p:nvGrpSpPr>
          <p:cNvPr id="3" name="Group 2">
            <a:extLst>
              <a:ext uri="{FF2B5EF4-FFF2-40B4-BE49-F238E27FC236}">
                <a16:creationId xmlns:a16="http://schemas.microsoft.com/office/drawing/2014/main" id="{820BFD9D-CBB4-7823-09D8-260757421D52}"/>
              </a:ext>
            </a:extLst>
          </p:cNvPr>
          <p:cNvGrpSpPr/>
          <p:nvPr/>
        </p:nvGrpSpPr>
        <p:grpSpPr>
          <a:xfrm rot="21086605">
            <a:off x="2319572" y="4048739"/>
            <a:ext cx="7284689" cy="2142737"/>
            <a:chOff x="4693078" y="2592872"/>
            <a:chExt cx="8032154" cy="2362598"/>
          </a:xfrm>
        </p:grpSpPr>
        <p:grpSp>
          <p:nvGrpSpPr>
            <p:cNvPr id="33" name="Group 32">
              <a:extLst>
                <a:ext uri="{FF2B5EF4-FFF2-40B4-BE49-F238E27FC236}">
                  <a16:creationId xmlns:a16="http://schemas.microsoft.com/office/drawing/2014/main" id="{8C848A6B-CF74-CC86-3AC1-05E7C8879952}"/>
                </a:ext>
              </a:extLst>
            </p:cNvPr>
            <p:cNvGrpSpPr/>
            <p:nvPr/>
          </p:nvGrpSpPr>
          <p:grpSpPr>
            <a:xfrm rot="17100000">
              <a:off x="5189177" y="2920118"/>
              <a:ext cx="1209208" cy="809249"/>
              <a:chOff x="7575311" y="4284398"/>
              <a:chExt cx="2200507" cy="1472664"/>
            </a:xfrm>
          </p:grpSpPr>
          <p:grpSp>
            <p:nvGrpSpPr>
              <p:cNvPr id="108" name="Group 107">
                <a:extLst>
                  <a:ext uri="{FF2B5EF4-FFF2-40B4-BE49-F238E27FC236}">
                    <a16:creationId xmlns:a16="http://schemas.microsoft.com/office/drawing/2014/main" id="{8A4E8983-CCF0-B4B9-3C92-5CCF3A43C2B8}"/>
                  </a:ext>
                </a:extLst>
              </p:cNvPr>
              <p:cNvGrpSpPr/>
              <p:nvPr/>
            </p:nvGrpSpPr>
            <p:grpSpPr>
              <a:xfrm rot="10800000">
                <a:off x="7575311" y="4284398"/>
                <a:ext cx="2200507" cy="1472664"/>
                <a:chOff x="8888768" y="3624223"/>
                <a:chExt cx="2636923" cy="1764731"/>
              </a:xfrm>
            </p:grpSpPr>
            <p:pic>
              <p:nvPicPr>
                <p:cNvPr id="110" name="Picture 109" descr="A grey and red molecule&#10;&#10;AI-generated content may be incorrect.">
                  <a:extLst>
                    <a:ext uri="{FF2B5EF4-FFF2-40B4-BE49-F238E27FC236}">
                      <a16:creationId xmlns:a16="http://schemas.microsoft.com/office/drawing/2014/main" id="{DE21422E-7993-A9AA-98C9-AF1968EF59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11" name="Picture 110" descr="A red and yellow logo&#10;&#10;AI-generated content may be incorrect.">
                  <a:extLst>
                    <a:ext uri="{FF2B5EF4-FFF2-40B4-BE49-F238E27FC236}">
                      <a16:creationId xmlns:a16="http://schemas.microsoft.com/office/drawing/2014/main" id="{40B6E91C-78C6-3B9A-EEC1-DA93B5B5C7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12" name="Picture 111" descr="A blue and white circles&#10;&#10;AI-generated content may be incorrect.">
                  <a:extLst>
                    <a:ext uri="{FF2B5EF4-FFF2-40B4-BE49-F238E27FC236}">
                      <a16:creationId xmlns:a16="http://schemas.microsoft.com/office/drawing/2014/main" id="{5162B901-BCD4-B376-B7C9-2E356C82985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09" name="Picture 108" descr="A red star shaped logo with a letter a&#10;&#10;AI-generated content may be incorrect.">
                <a:extLst>
                  <a:ext uri="{FF2B5EF4-FFF2-40B4-BE49-F238E27FC236}">
                    <a16:creationId xmlns:a16="http://schemas.microsoft.com/office/drawing/2014/main" id="{32361381-EB23-0569-BB39-1799E480994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36" name="Group 35">
              <a:extLst>
                <a:ext uri="{FF2B5EF4-FFF2-40B4-BE49-F238E27FC236}">
                  <a16:creationId xmlns:a16="http://schemas.microsoft.com/office/drawing/2014/main" id="{B2A00F86-DC89-294A-18B6-4B3FCC35BA77}"/>
                </a:ext>
              </a:extLst>
            </p:cNvPr>
            <p:cNvGrpSpPr/>
            <p:nvPr/>
          </p:nvGrpSpPr>
          <p:grpSpPr>
            <a:xfrm rot="17100000">
              <a:off x="6690865" y="3158574"/>
              <a:ext cx="1085426" cy="898940"/>
              <a:chOff x="5405474" y="4227396"/>
              <a:chExt cx="1975249" cy="1635882"/>
            </a:xfrm>
          </p:grpSpPr>
          <p:grpSp>
            <p:nvGrpSpPr>
              <p:cNvPr id="103" name="Group 102">
                <a:extLst>
                  <a:ext uri="{FF2B5EF4-FFF2-40B4-BE49-F238E27FC236}">
                    <a16:creationId xmlns:a16="http://schemas.microsoft.com/office/drawing/2014/main" id="{0D6C48DA-ECBC-7BED-9E53-C1B4EA68D755}"/>
                  </a:ext>
                </a:extLst>
              </p:cNvPr>
              <p:cNvGrpSpPr/>
              <p:nvPr/>
            </p:nvGrpSpPr>
            <p:grpSpPr>
              <a:xfrm>
                <a:off x="5405474" y="4227396"/>
                <a:ext cx="1975249" cy="1635882"/>
                <a:chOff x="6677571" y="4062990"/>
                <a:chExt cx="2366991" cy="1960320"/>
              </a:xfrm>
            </p:grpSpPr>
            <p:pic>
              <p:nvPicPr>
                <p:cNvPr id="105" name="Picture 104" descr="A grey and red molecule&#10;&#10;AI-generated content may be incorrect.">
                  <a:extLst>
                    <a:ext uri="{FF2B5EF4-FFF2-40B4-BE49-F238E27FC236}">
                      <a16:creationId xmlns:a16="http://schemas.microsoft.com/office/drawing/2014/main" id="{5635ED6A-C03D-00D0-A709-ABFBBBDCA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06" name="Picture 105" descr="A red and yellow logo&#10;&#10;AI-generated content may be incorrect.">
                  <a:extLst>
                    <a:ext uri="{FF2B5EF4-FFF2-40B4-BE49-F238E27FC236}">
                      <a16:creationId xmlns:a16="http://schemas.microsoft.com/office/drawing/2014/main" id="{72F22A24-2AFA-6C68-D3B6-6AD715AE26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07" name="Picture 106" descr="A red white and blue circles&#10;&#10;AI-generated content may be incorrect.">
                  <a:extLst>
                    <a:ext uri="{FF2B5EF4-FFF2-40B4-BE49-F238E27FC236}">
                      <a16:creationId xmlns:a16="http://schemas.microsoft.com/office/drawing/2014/main" id="{39515AD2-956E-1828-1EEC-8482D1EC1E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04" name="Picture 103" descr="A yellow star with a letter t&#10;&#10;AI-generated content may be incorrect.">
                <a:extLst>
                  <a:ext uri="{FF2B5EF4-FFF2-40B4-BE49-F238E27FC236}">
                    <a16:creationId xmlns:a16="http://schemas.microsoft.com/office/drawing/2014/main" id="{57735CA9-E9E8-B84E-F681-E78BDB00E7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37" name="Group 36">
              <a:extLst>
                <a:ext uri="{FF2B5EF4-FFF2-40B4-BE49-F238E27FC236}">
                  <a16:creationId xmlns:a16="http://schemas.microsoft.com/office/drawing/2014/main" id="{7A0A1F10-D922-0749-9DEA-2DEB4F5F5AC2}"/>
                </a:ext>
              </a:extLst>
            </p:cNvPr>
            <p:cNvGrpSpPr/>
            <p:nvPr/>
          </p:nvGrpSpPr>
          <p:grpSpPr>
            <a:xfrm rot="17100000">
              <a:off x="4482180" y="2803770"/>
              <a:ext cx="1246676" cy="824880"/>
              <a:chOff x="7618160" y="1958535"/>
              <a:chExt cx="2268691" cy="1501110"/>
            </a:xfrm>
          </p:grpSpPr>
          <p:grpSp>
            <p:nvGrpSpPr>
              <p:cNvPr id="98" name="Group 97">
                <a:extLst>
                  <a:ext uri="{FF2B5EF4-FFF2-40B4-BE49-F238E27FC236}">
                    <a16:creationId xmlns:a16="http://schemas.microsoft.com/office/drawing/2014/main" id="{426BB4AF-66F2-6774-948D-7ED743E0BBFB}"/>
                  </a:ext>
                </a:extLst>
              </p:cNvPr>
              <p:cNvGrpSpPr/>
              <p:nvPr/>
            </p:nvGrpSpPr>
            <p:grpSpPr>
              <a:xfrm rot="10800000">
                <a:off x="7618160" y="1958535"/>
                <a:ext cx="2268691" cy="1501110"/>
                <a:chOff x="9496994" y="1986568"/>
                <a:chExt cx="2718630" cy="1798818"/>
              </a:xfrm>
            </p:grpSpPr>
            <p:pic>
              <p:nvPicPr>
                <p:cNvPr id="100" name="Picture 99" descr="A grey and red molecule&#10;&#10;AI-generated content may be incorrect.">
                  <a:extLst>
                    <a:ext uri="{FF2B5EF4-FFF2-40B4-BE49-F238E27FC236}">
                      <a16:creationId xmlns:a16="http://schemas.microsoft.com/office/drawing/2014/main" id="{0DB90907-9845-D237-1B4E-BFAD57F57E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01" name="Picture 100" descr="A red and yellow logo&#10;&#10;AI-generated content may be incorrect.">
                  <a:extLst>
                    <a:ext uri="{FF2B5EF4-FFF2-40B4-BE49-F238E27FC236}">
                      <a16:creationId xmlns:a16="http://schemas.microsoft.com/office/drawing/2014/main" id="{47FEC1B9-2EC6-6A64-F791-2E2188ACE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02" name="Picture 101" descr="A blue red white and grey circles&#10;&#10;AI-generated content may be incorrect.">
                  <a:extLst>
                    <a:ext uri="{FF2B5EF4-FFF2-40B4-BE49-F238E27FC236}">
                      <a16:creationId xmlns:a16="http://schemas.microsoft.com/office/drawing/2014/main" id="{A79BA435-D0DA-4F49-DE49-D311954266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99" name="Picture 98" descr="A green star shaped logo with a letter g&#10;&#10;AI-generated content may be incorrect.">
                <a:extLst>
                  <a:ext uri="{FF2B5EF4-FFF2-40B4-BE49-F238E27FC236}">
                    <a16:creationId xmlns:a16="http://schemas.microsoft.com/office/drawing/2014/main" id="{5967B7D0-BFFD-6AB3-86E2-636AF6CA97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49" name="Group 48">
              <a:extLst>
                <a:ext uri="{FF2B5EF4-FFF2-40B4-BE49-F238E27FC236}">
                  <a16:creationId xmlns:a16="http://schemas.microsoft.com/office/drawing/2014/main" id="{6FC2587C-C2DD-FD55-E286-2F98F9296877}"/>
                </a:ext>
              </a:extLst>
            </p:cNvPr>
            <p:cNvGrpSpPr/>
            <p:nvPr/>
          </p:nvGrpSpPr>
          <p:grpSpPr>
            <a:xfrm rot="17100000">
              <a:off x="6036212" y="3034059"/>
              <a:ext cx="1080877" cy="961641"/>
              <a:chOff x="5287629" y="1918579"/>
              <a:chExt cx="1966973" cy="1749985"/>
            </a:xfrm>
          </p:grpSpPr>
          <p:grpSp>
            <p:nvGrpSpPr>
              <p:cNvPr id="93" name="Group 92">
                <a:extLst>
                  <a:ext uri="{FF2B5EF4-FFF2-40B4-BE49-F238E27FC236}">
                    <a16:creationId xmlns:a16="http://schemas.microsoft.com/office/drawing/2014/main" id="{B0259A64-BBBD-47E3-06B9-E527E350A6AF}"/>
                  </a:ext>
                </a:extLst>
              </p:cNvPr>
              <p:cNvGrpSpPr/>
              <p:nvPr/>
            </p:nvGrpSpPr>
            <p:grpSpPr>
              <a:xfrm>
                <a:off x="5287629" y="1918579"/>
                <a:ext cx="1966973" cy="1749985"/>
                <a:chOff x="5813871" y="1320656"/>
                <a:chExt cx="2357074" cy="2097053"/>
              </a:xfrm>
            </p:grpSpPr>
            <p:pic>
              <p:nvPicPr>
                <p:cNvPr id="95" name="Picture 94" descr="A grey and red molecule&#10;&#10;AI-generated content may be incorrect.">
                  <a:extLst>
                    <a:ext uri="{FF2B5EF4-FFF2-40B4-BE49-F238E27FC236}">
                      <a16:creationId xmlns:a16="http://schemas.microsoft.com/office/drawing/2014/main" id="{FD826D36-2655-2C29-60E7-FD234C5BA8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96" name="Picture 95" descr="A red and yellow logo&#10;&#10;AI-generated content may be incorrect.">
                  <a:extLst>
                    <a:ext uri="{FF2B5EF4-FFF2-40B4-BE49-F238E27FC236}">
                      <a16:creationId xmlns:a16="http://schemas.microsoft.com/office/drawing/2014/main" id="{FFC2933C-EB48-638D-B85E-336E4180C4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97" name="Picture 96" descr="A blue red white and grey circles&#10;&#10;AI-generated content may be incorrect.">
                  <a:extLst>
                    <a:ext uri="{FF2B5EF4-FFF2-40B4-BE49-F238E27FC236}">
                      <a16:creationId xmlns:a16="http://schemas.microsoft.com/office/drawing/2014/main" id="{07BFE41C-6ADB-3A8B-55DB-2D4363D7CB3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94" name="Picture 93" descr="A blue star with a letter c&#10;&#10;AI-generated content may be incorrect.">
                <a:extLst>
                  <a:ext uri="{FF2B5EF4-FFF2-40B4-BE49-F238E27FC236}">
                    <a16:creationId xmlns:a16="http://schemas.microsoft.com/office/drawing/2014/main" id="{83DBB06A-7C1D-C0B0-E633-9331F27C4D8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50" name="Group 49">
              <a:extLst>
                <a:ext uri="{FF2B5EF4-FFF2-40B4-BE49-F238E27FC236}">
                  <a16:creationId xmlns:a16="http://schemas.microsoft.com/office/drawing/2014/main" id="{0AF42CF6-3C88-E579-3E66-0FB000FFA123}"/>
                </a:ext>
              </a:extLst>
            </p:cNvPr>
            <p:cNvGrpSpPr/>
            <p:nvPr/>
          </p:nvGrpSpPr>
          <p:grpSpPr>
            <a:xfrm rot="17100000">
              <a:off x="8053205" y="3337573"/>
              <a:ext cx="1209208" cy="809249"/>
              <a:chOff x="7575311" y="4284398"/>
              <a:chExt cx="2200507" cy="1472664"/>
            </a:xfrm>
          </p:grpSpPr>
          <p:grpSp>
            <p:nvGrpSpPr>
              <p:cNvPr id="87" name="Group 86">
                <a:extLst>
                  <a:ext uri="{FF2B5EF4-FFF2-40B4-BE49-F238E27FC236}">
                    <a16:creationId xmlns:a16="http://schemas.microsoft.com/office/drawing/2014/main" id="{E32DBBA9-3044-CD0E-8511-97EF9B5DF6DF}"/>
                  </a:ext>
                </a:extLst>
              </p:cNvPr>
              <p:cNvGrpSpPr/>
              <p:nvPr/>
            </p:nvGrpSpPr>
            <p:grpSpPr>
              <a:xfrm rot="10800000">
                <a:off x="7575311" y="4284398"/>
                <a:ext cx="2200507" cy="1472664"/>
                <a:chOff x="8888768" y="3624223"/>
                <a:chExt cx="2636923" cy="1764731"/>
              </a:xfrm>
            </p:grpSpPr>
            <p:pic>
              <p:nvPicPr>
                <p:cNvPr id="89" name="Picture 88" descr="A grey and red molecule&#10;&#10;AI-generated content may be incorrect.">
                  <a:extLst>
                    <a:ext uri="{FF2B5EF4-FFF2-40B4-BE49-F238E27FC236}">
                      <a16:creationId xmlns:a16="http://schemas.microsoft.com/office/drawing/2014/main" id="{6662170B-F3EE-51D7-C8AA-9027A9A72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90" name="Picture 89" descr="A red and yellow logo&#10;&#10;AI-generated content may be incorrect.">
                  <a:extLst>
                    <a:ext uri="{FF2B5EF4-FFF2-40B4-BE49-F238E27FC236}">
                      <a16:creationId xmlns:a16="http://schemas.microsoft.com/office/drawing/2014/main" id="{8F4C36AD-E314-7B5E-FD87-F98D3A90DF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91" name="Picture 90" descr="A blue and white circles&#10;&#10;AI-generated content may be incorrect.">
                  <a:extLst>
                    <a:ext uri="{FF2B5EF4-FFF2-40B4-BE49-F238E27FC236}">
                      <a16:creationId xmlns:a16="http://schemas.microsoft.com/office/drawing/2014/main" id="{0A171EF6-0396-32AA-FCAF-5A2982B9B1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88" name="Picture 87" descr="A red star shaped logo with a letter a&#10;&#10;AI-generated content may be incorrect.">
                <a:extLst>
                  <a:ext uri="{FF2B5EF4-FFF2-40B4-BE49-F238E27FC236}">
                    <a16:creationId xmlns:a16="http://schemas.microsoft.com/office/drawing/2014/main" id="{E3CF6557-880D-5E88-EBC7-185F7423251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1" name="Group 50">
              <a:extLst>
                <a:ext uri="{FF2B5EF4-FFF2-40B4-BE49-F238E27FC236}">
                  <a16:creationId xmlns:a16="http://schemas.microsoft.com/office/drawing/2014/main" id="{82D42FDF-CDAE-C379-D5C3-0361C038BC6D}"/>
                </a:ext>
              </a:extLst>
            </p:cNvPr>
            <p:cNvGrpSpPr/>
            <p:nvPr/>
          </p:nvGrpSpPr>
          <p:grpSpPr>
            <a:xfrm rot="17100000">
              <a:off x="7415831" y="3262052"/>
              <a:ext cx="1085426" cy="898940"/>
              <a:chOff x="5405474" y="4227396"/>
              <a:chExt cx="1975249" cy="1635882"/>
            </a:xfrm>
          </p:grpSpPr>
          <p:grpSp>
            <p:nvGrpSpPr>
              <p:cNvPr id="82" name="Group 81">
                <a:extLst>
                  <a:ext uri="{FF2B5EF4-FFF2-40B4-BE49-F238E27FC236}">
                    <a16:creationId xmlns:a16="http://schemas.microsoft.com/office/drawing/2014/main" id="{54981C8E-44F0-3752-E90E-F184DF487797}"/>
                  </a:ext>
                </a:extLst>
              </p:cNvPr>
              <p:cNvGrpSpPr/>
              <p:nvPr/>
            </p:nvGrpSpPr>
            <p:grpSpPr>
              <a:xfrm>
                <a:off x="5405474" y="4227396"/>
                <a:ext cx="1975249" cy="1635882"/>
                <a:chOff x="6677571" y="4062990"/>
                <a:chExt cx="2366991" cy="1960320"/>
              </a:xfrm>
            </p:grpSpPr>
            <p:pic>
              <p:nvPicPr>
                <p:cNvPr id="84" name="Picture 83" descr="A grey and red molecule&#10;&#10;AI-generated content may be incorrect.">
                  <a:extLst>
                    <a:ext uri="{FF2B5EF4-FFF2-40B4-BE49-F238E27FC236}">
                      <a16:creationId xmlns:a16="http://schemas.microsoft.com/office/drawing/2014/main" id="{4B614539-04BB-20B2-052C-BE2BC12147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85" name="Picture 84" descr="A red and yellow logo&#10;&#10;AI-generated content may be incorrect.">
                  <a:extLst>
                    <a:ext uri="{FF2B5EF4-FFF2-40B4-BE49-F238E27FC236}">
                      <a16:creationId xmlns:a16="http://schemas.microsoft.com/office/drawing/2014/main" id="{3EE6D4EA-D2DD-4F1E-157B-551D14AA7F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86" name="Picture 85" descr="A red white and blue circles&#10;&#10;AI-generated content may be incorrect.">
                  <a:extLst>
                    <a:ext uri="{FF2B5EF4-FFF2-40B4-BE49-F238E27FC236}">
                      <a16:creationId xmlns:a16="http://schemas.microsoft.com/office/drawing/2014/main" id="{E0ACA7A8-D215-5409-C967-9CD5B395EB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83" name="Picture 82" descr="A yellow star with a letter t&#10;&#10;AI-generated content may be incorrect.">
                <a:extLst>
                  <a:ext uri="{FF2B5EF4-FFF2-40B4-BE49-F238E27FC236}">
                    <a16:creationId xmlns:a16="http://schemas.microsoft.com/office/drawing/2014/main" id="{B5C2E4CB-969C-6200-802B-26414CCDC4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52" name="Group 51">
              <a:extLst>
                <a:ext uri="{FF2B5EF4-FFF2-40B4-BE49-F238E27FC236}">
                  <a16:creationId xmlns:a16="http://schemas.microsoft.com/office/drawing/2014/main" id="{CB9EA70A-0A7C-050C-1896-B6C246246CD4}"/>
                </a:ext>
              </a:extLst>
            </p:cNvPr>
            <p:cNvGrpSpPr/>
            <p:nvPr/>
          </p:nvGrpSpPr>
          <p:grpSpPr>
            <a:xfrm rot="17100000">
              <a:off x="9454820" y="3546179"/>
              <a:ext cx="1246676" cy="824880"/>
              <a:chOff x="7618160" y="1958535"/>
              <a:chExt cx="2268691" cy="1501110"/>
            </a:xfrm>
          </p:grpSpPr>
          <p:grpSp>
            <p:nvGrpSpPr>
              <p:cNvPr id="77" name="Group 76">
                <a:extLst>
                  <a:ext uri="{FF2B5EF4-FFF2-40B4-BE49-F238E27FC236}">
                    <a16:creationId xmlns:a16="http://schemas.microsoft.com/office/drawing/2014/main" id="{69A4D13F-1D2C-8B86-A22C-4C206AA83765}"/>
                  </a:ext>
                </a:extLst>
              </p:cNvPr>
              <p:cNvGrpSpPr/>
              <p:nvPr/>
            </p:nvGrpSpPr>
            <p:grpSpPr>
              <a:xfrm rot="10800000">
                <a:off x="7618160" y="1958535"/>
                <a:ext cx="2268691" cy="1501110"/>
                <a:chOff x="9496994" y="1986568"/>
                <a:chExt cx="2718630" cy="1798818"/>
              </a:xfrm>
            </p:grpSpPr>
            <p:pic>
              <p:nvPicPr>
                <p:cNvPr id="79" name="Picture 78" descr="A grey and red molecule&#10;&#10;AI-generated content may be incorrect.">
                  <a:extLst>
                    <a:ext uri="{FF2B5EF4-FFF2-40B4-BE49-F238E27FC236}">
                      <a16:creationId xmlns:a16="http://schemas.microsoft.com/office/drawing/2014/main" id="{A2FA1B6E-06DF-C44A-0C5C-A01E77EAD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80" name="Picture 79" descr="A red and yellow logo&#10;&#10;AI-generated content may be incorrect.">
                  <a:extLst>
                    <a:ext uri="{FF2B5EF4-FFF2-40B4-BE49-F238E27FC236}">
                      <a16:creationId xmlns:a16="http://schemas.microsoft.com/office/drawing/2014/main" id="{4EBF5F2E-7612-713F-2BEE-A633401247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81" name="Picture 80" descr="A blue red white and grey circles&#10;&#10;AI-generated content may be incorrect.">
                  <a:extLst>
                    <a:ext uri="{FF2B5EF4-FFF2-40B4-BE49-F238E27FC236}">
                      <a16:creationId xmlns:a16="http://schemas.microsoft.com/office/drawing/2014/main" id="{A8F85F24-6D0C-F485-17C9-CFF3CDB4549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78" name="Picture 77" descr="A green star shaped logo with a letter g&#10;&#10;AI-generated content may be incorrect.">
                <a:extLst>
                  <a:ext uri="{FF2B5EF4-FFF2-40B4-BE49-F238E27FC236}">
                    <a16:creationId xmlns:a16="http://schemas.microsoft.com/office/drawing/2014/main" id="{267120A7-E323-A17D-D133-C6F4AC45A2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53" name="Group 52">
              <a:extLst>
                <a:ext uri="{FF2B5EF4-FFF2-40B4-BE49-F238E27FC236}">
                  <a16:creationId xmlns:a16="http://schemas.microsoft.com/office/drawing/2014/main" id="{009AEE0E-04B2-A5C8-0B6D-13B29F67B214}"/>
                </a:ext>
              </a:extLst>
            </p:cNvPr>
            <p:cNvGrpSpPr/>
            <p:nvPr/>
          </p:nvGrpSpPr>
          <p:grpSpPr>
            <a:xfrm rot="17100000">
              <a:off x="10997164" y="3814613"/>
              <a:ext cx="1080877" cy="961641"/>
              <a:chOff x="5287629" y="1918579"/>
              <a:chExt cx="1966973" cy="1749985"/>
            </a:xfrm>
          </p:grpSpPr>
          <p:grpSp>
            <p:nvGrpSpPr>
              <p:cNvPr id="72" name="Group 71">
                <a:extLst>
                  <a:ext uri="{FF2B5EF4-FFF2-40B4-BE49-F238E27FC236}">
                    <a16:creationId xmlns:a16="http://schemas.microsoft.com/office/drawing/2014/main" id="{3CE1676D-14C5-0D08-F203-C9473A2B95F3}"/>
                  </a:ext>
                </a:extLst>
              </p:cNvPr>
              <p:cNvGrpSpPr/>
              <p:nvPr/>
            </p:nvGrpSpPr>
            <p:grpSpPr>
              <a:xfrm>
                <a:off x="5287629" y="1918579"/>
                <a:ext cx="1966973" cy="1749985"/>
                <a:chOff x="5813871" y="1320656"/>
                <a:chExt cx="2357074" cy="2097053"/>
              </a:xfrm>
            </p:grpSpPr>
            <p:pic>
              <p:nvPicPr>
                <p:cNvPr id="74" name="Picture 73" descr="A grey and red molecule&#10;&#10;AI-generated content may be incorrect.">
                  <a:extLst>
                    <a:ext uri="{FF2B5EF4-FFF2-40B4-BE49-F238E27FC236}">
                      <a16:creationId xmlns:a16="http://schemas.microsoft.com/office/drawing/2014/main" id="{E66B6A5A-EED1-5B12-D975-AC3963BAFA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75" name="Picture 74" descr="A red and yellow logo&#10;&#10;AI-generated content may be incorrect.">
                  <a:extLst>
                    <a:ext uri="{FF2B5EF4-FFF2-40B4-BE49-F238E27FC236}">
                      <a16:creationId xmlns:a16="http://schemas.microsoft.com/office/drawing/2014/main" id="{08080BF0-AD6F-0B65-6269-A6D651DEA9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76" name="Picture 75" descr="A blue red white and grey circles&#10;&#10;AI-generated content may be incorrect.">
                  <a:extLst>
                    <a:ext uri="{FF2B5EF4-FFF2-40B4-BE49-F238E27FC236}">
                      <a16:creationId xmlns:a16="http://schemas.microsoft.com/office/drawing/2014/main" id="{EDEEA0E6-A8D8-F3BB-2E4C-12EF0970313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73" name="Picture 72" descr="A blue star with a letter c&#10;&#10;AI-generated content may be incorrect.">
                <a:extLst>
                  <a:ext uri="{FF2B5EF4-FFF2-40B4-BE49-F238E27FC236}">
                    <a16:creationId xmlns:a16="http://schemas.microsoft.com/office/drawing/2014/main" id="{640FB196-DA20-47A8-64BA-3415E2CA4C7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54" name="Group 53">
              <a:extLst>
                <a:ext uri="{FF2B5EF4-FFF2-40B4-BE49-F238E27FC236}">
                  <a16:creationId xmlns:a16="http://schemas.microsoft.com/office/drawing/2014/main" id="{C40B9F14-0A24-A65F-A70E-BC6E8468D45D}"/>
                </a:ext>
              </a:extLst>
            </p:cNvPr>
            <p:cNvGrpSpPr/>
            <p:nvPr/>
          </p:nvGrpSpPr>
          <p:grpSpPr>
            <a:xfrm rot="17100000">
              <a:off x="8775695" y="3468789"/>
              <a:ext cx="1209208" cy="809249"/>
              <a:chOff x="7575311" y="4284398"/>
              <a:chExt cx="2200507" cy="1472664"/>
            </a:xfrm>
          </p:grpSpPr>
          <p:grpSp>
            <p:nvGrpSpPr>
              <p:cNvPr id="67" name="Group 66">
                <a:extLst>
                  <a:ext uri="{FF2B5EF4-FFF2-40B4-BE49-F238E27FC236}">
                    <a16:creationId xmlns:a16="http://schemas.microsoft.com/office/drawing/2014/main" id="{8CDC11F0-929F-FCA2-2541-E41D5870B07C}"/>
                  </a:ext>
                </a:extLst>
              </p:cNvPr>
              <p:cNvGrpSpPr/>
              <p:nvPr/>
            </p:nvGrpSpPr>
            <p:grpSpPr>
              <a:xfrm rot="10800000">
                <a:off x="7575311" y="4284398"/>
                <a:ext cx="2200507" cy="1472664"/>
                <a:chOff x="8888768" y="3624223"/>
                <a:chExt cx="2636923" cy="1764731"/>
              </a:xfrm>
            </p:grpSpPr>
            <p:pic>
              <p:nvPicPr>
                <p:cNvPr id="69" name="Picture 68" descr="A grey and red molecule&#10;&#10;AI-generated content may be incorrect.">
                  <a:extLst>
                    <a:ext uri="{FF2B5EF4-FFF2-40B4-BE49-F238E27FC236}">
                      <a16:creationId xmlns:a16="http://schemas.microsoft.com/office/drawing/2014/main" id="{37C3F251-7C4F-25C0-35A2-D9C36CE423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70" name="Picture 69" descr="A red and yellow logo&#10;&#10;AI-generated content may be incorrect.">
                  <a:extLst>
                    <a:ext uri="{FF2B5EF4-FFF2-40B4-BE49-F238E27FC236}">
                      <a16:creationId xmlns:a16="http://schemas.microsoft.com/office/drawing/2014/main" id="{19DB0D77-DC42-A641-845C-4A29FEC4F7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71" name="Picture 70" descr="A blue and white circles&#10;&#10;AI-generated content may be incorrect.">
                  <a:extLst>
                    <a:ext uri="{FF2B5EF4-FFF2-40B4-BE49-F238E27FC236}">
                      <a16:creationId xmlns:a16="http://schemas.microsoft.com/office/drawing/2014/main" id="{D697BAA1-C53A-D823-73D2-20E51BDAF5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8" name="Picture 67" descr="A red star shaped logo with a letter a&#10;&#10;AI-generated content may be incorrect.">
                <a:extLst>
                  <a:ext uri="{FF2B5EF4-FFF2-40B4-BE49-F238E27FC236}">
                    <a16:creationId xmlns:a16="http://schemas.microsoft.com/office/drawing/2014/main" id="{A0402147-F97A-87F4-4DDC-EC63278B826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5" name="Group 54">
              <a:extLst>
                <a:ext uri="{FF2B5EF4-FFF2-40B4-BE49-F238E27FC236}">
                  <a16:creationId xmlns:a16="http://schemas.microsoft.com/office/drawing/2014/main" id="{85249775-C204-8847-7647-D631282890BE}"/>
                </a:ext>
              </a:extLst>
            </p:cNvPr>
            <p:cNvGrpSpPr/>
            <p:nvPr/>
          </p:nvGrpSpPr>
          <p:grpSpPr>
            <a:xfrm rot="17100000">
              <a:off x="10177089" y="3695171"/>
              <a:ext cx="1209208" cy="809249"/>
              <a:chOff x="7575311" y="4284398"/>
              <a:chExt cx="2200507" cy="1472664"/>
            </a:xfrm>
          </p:grpSpPr>
          <p:grpSp>
            <p:nvGrpSpPr>
              <p:cNvPr id="62" name="Group 61">
                <a:extLst>
                  <a:ext uri="{FF2B5EF4-FFF2-40B4-BE49-F238E27FC236}">
                    <a16:creationId xmlns:a16="http://schemas.microsoft.com/office/drawing/2014/main" id="{95E289D7-5EE2-3DE3-777B-DD28BB15D1DF}"/>
                  </a:ext>
                </a:extLst>
              </p:cNvPr>
              <p:cNvGrpSpPr/>
              <p:nvPr/>
            </p:nvGrpSpPr>
            <p:grpSpPr>
              <a:xfrm rot="10800000">
                <a:off x="7575311" y="4284398"/>
                <a:ext cx="2200507" cy="1472664"/>
                <a:chOff x="8888768" y="3624223"/>
                <a:chExt cx="2636923" cy="1764731"/>
              </a:xfrm>
            </p:grpSpPr>
            <p:pic>
              <p:nvPicPr>
                <p:cNvPr id="64" name="Picture 63" descr="A grey and red molecule&#10;&#10;AI-generated content may be incorrect.">
                  <a:extLst>
                    <a:ext uri="{FF2B5EF4-FFF2-40B4-BE49-F238E27FC236}">
                      <a16:creationId xmlns:a16="http://schemas.microsoft.com/office/drawing/2014/main" id="{626CA74D-0C1F-566E-48B0-244B048A7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65" name="Picture 64" descr="A red and yellow logo&#10;&#10;AI-generated content may be incorrect.">
                  <a:extLst>
                    <a:ext uri="{FF2B5EF4-FFF2-40B4-BE49-F238E27FC236}">
                      <a16:creationId xmlns:a16="http://schemas.microsoft.com/office/drawing/2014/main" id="{976E6849-D13C-0FC0-B786-086FD18EC3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66" name="Picture 65" descr="A blue and white circles&#10;&#10;AI-generated content may be incorrect.">
                  <a:extLst>
                    <a:ext uri="{FF2B5EF4-FFF2-40B4-BE49-F238E27FC236}">
                      <a16:creationId xmlns:a16="http://schemas.microsoft.com/office/drawing/2014/main" id="{43DE949F-24A2-B946-5AAE-083CEE3D79B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3" name="Picture 62" descr="A red star shaped logo with a letter a&#10;&#10;AI-generated content may be incorrect.">
                <a:extLst>
                  <a:ext uri="{FF2B5EF4-FFF2-40B4-BE49-F238E27FC236}">
                    <a16:creationId xmlns:a16="http://schemas.microsoft.com/office/drawing/2014/main" id="{11E678EB-1803-CDE3-3B3A-7CCADA1A78A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6" name="Group 55">
              <a:extLst>
                <a:ext uri="{FF2B5EF4-FFF2-40B4-BE49-F238E27FC236}">
                  <a16:creationId xmlns:a16="http://schemas.microsoft.com/office/drawing/2014/main" id="{F22CB14F-AB1C-E4B8-C52E-48DD0AA1E47A}"/>
                </a:ext>
              </a:extLst>
            </p:cNvPr>
            <p:cNvGrpSpPr/>
            <p:nvPr/>
          </p:nvGrpSpPr>
          <p:grpSpPr>
            <a:xfrm rot="17100000">
              <a:off x="11703973" y="3934211"/>
              <a:ext cx="1080877" cy="961641"/>
              <a:chOff x="5287629" y="1918579"/>
              <a:chExt cx="1966973" cy="1749985"/>
            </a:xfrm>
          </p:grpSpPr>
          <p:grpSp>
            <p:nvGrpSpPr>
              <p:cNvPr id="57" name="Group 56">
                <a:extLst>
                  <a:ext uri="{FF2B5EF4-FFF2-40B4-BE49-F238E27FC236}">
                    <a16:creationId xmlns:a16="http://schemas.microsoft.com/office/drawing/2014/main" id="{8825989D-69A4-62FE-1FC7-80C12C42D9FB}"/>
                  </a:ext>
                </a:extLst>
              </p:cNvPr>
              <p:cNvGrpSpPr/>
              <p:nvPr/>
            </p:nvGrpSpPr>
            <p:grpSpPr>
              <a:xfrm>
                <a:off x="5287629" y="1918579"/>
                <a:ext cx="1966973" cy="1749985"/>
                <a:chOff x="5813871" y="1320656"/>
                <a:chExt cx="2357074" cy="2097053"/>
              </a:xfrm>
            </p:grpSpPr>
            <p:pic>
              <p:nvPicPr>
                <p:cNvPr id="59" name="Picture 58" descr="A grey and red molecule&#10;&#10;AI-generated content may be incorrect.">
                  <a:extLst>
                    <a:ext uri="{FF2B5EF4-FFF2-40B4-BE49-F238E27FC236}">
                      <a16:creationId xmlns:a16="http://schemas.microsoft.com/office/drawing/2014/main" id="{3396F570-302D-492B-AAE4-F44399966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60" name="Picture 59" descr="A red and yellow logo&#10;&#10;AI-generated content may be incorrect.">
                  <a:extLst>
                    <a:ext uri="{FF2B5EF4-FFF2-40B4-BE49-F238E27FC236}">
                      <a16:creationId xmlns:a16="http://schemas.microsoft.com/office/drawing/2014/main" id="{2966A904-05CC-8B60-B600-39F76FE26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61" name="Picture 60" descr="A blue red white and grey circles&#10;&#10;AI-generated content may be incorrect.">
                  <a:extLst>
                    <a:ext uri="{FF2B5EF4-FFF2-40B4-BE49-F238E27FC236}">
                      <a16:creationId xmlns:a16="http://schemas.microsoft.com/office/drawing/2014/main" id="{87C2FC71-94B2-BFE6-7827-DD52C611F45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58" name="Picture 57" descr="A blue star with a letter c&#10;&#10;AI-generated content may be incorrect.">
                <a:extLst>
                  <a:ext uri="{FF2B5EF4-FFF2-40B4-BE49-F238E27FC236}">
                    <a16:creationId xmlns:a16="http://schemas.microsoft.com/office/drawing/2014/main" id="{64AD88F7-8168-5913-7ECF-BCB2C13AC8B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grpSp>
        <p:nvGrpSpPr>
          <p:cNvPr id="11" name="Group 10">
            <a:extLst>
              <a:ext uri="{FF2B5EF4-FFF2-40B4-BE49-F238E27FC236}">
                <a16:creationId xmlns:a16="http://schemas.microsoft.com/office/drawing/2014/main" id="{BF54B5BD-F9EE-6B4C-78DF-36016CFA865C}"/>
              </a:ext>
            </a:extLst>
          </p:cNvPr>
          <p:cNvGrpSpPr/>
          <p:nvPr/>
        </p:nvGrpSpPr>
        <p:grpSpPr>
          <a:xfrm rot="10800000">
            <a:off x="2431430" y="3665781"/>
            <a:ext cx="7485128" cy="392951"/>
            <a:chOff x="4259143" y="3175221"/>
            <a:chExt cx="7485128" cy="392951"/>
          </a:xfrm>
        </p:grpSpPr>
        <p:pic>
          <p:nvPicPr>
            <p:cNvPr id="8" name="Picture 7" descr="A red circle with black objects in it&#10;&#10;AI-generated content may be incorrect.">
              <a:extLst>
                <a:ext uri="{FF2B5EF4-FFF2-40B4-BE49-F238E27FC236}">
                  <a16:creationId xmlns:a16="http://schemas.microsoft.com/office/drawing/2014/main" id="{7381C619-C1B7-A378-E98C-AE35AACB9E6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340910">
              <a:off x="11552089" y="3261440"/>
              <a:ext cx="173124" cy="173124"/>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13215CBB-34C3-8AAC-355A-C4C551AD049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5821275">
              <a:off x="11566189" y="3390091"/>
              <a:ext cx="212783" cy="143380"/>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B0CCC79E-7B13-8D7E-43F5-2F0ADE32801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180656">
              <a:off x="4259143" y="3175221"/>
              <a:ext cx="212783" cy="143380"/>
            </a:xfrm>
            <a:prstGeom prst="rect">
              <a:avLst/>
            </a:prstGeom>
          </p:spPr>
        </p:pic>
      </p:grpSp>
      <p:grpSp>
        <p:nvGrpSpPr>
          <p:cNvPr id="18" name="Group 17">
            <a:extLst>
              <a:ext uri="{FF2B5EF4-FFF2-40B4-BE49-F238E27FC236}">
                <a16:creationId xmlns:a16="http://schemas.microsoft.com/office/drawing/2014/main" id="{C095786B-4414-AC86-D105-CFA0683A9F37}"/>
              </a:ext>
            </a:extLst>
          </p:cNvPr>
          <p:cNvGrpSpPr/>
          <p:nvPr/>
        </p:nvGrpSpPr>
        <p:grpSpPr>
          <a:xfrm>
            <a:off x="2104198" y="5264105"/>
            <a:ext cx="7485128" cy="392951"/>
            <a:chOff x="2104198" y="5264105"/>
            <a:chExt cx="7485128" cy="392951"/>
          </a:xfrm>
        </p:grpSpPr>
        <p:pic>
          <p:nvPicPr>
            <p:cNvPr id="15" name="Picture 14" descr="A red circle with black objects in it&#10;&#10;AI-generated content may be incorrect.">
              <a:extLst>
                <a:ext uri="{FF2B5EF4-FFF2-40B4-BE49-F238E27FC236}">
                  <a16:creationId xmlns:a16="http://schemas.microsoft.com/office/drawing/2014/main" id="{E65535B0-C10A-33D8-9857-AAF17BAD9D8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340910">
              <a:off x="9397144" y="5350324"/>
              <a:ext cx="173124" cy="173124"/>
            </a:xfrm>
            <a:prstGeom prst="rect">
              <a:avLst/>
            </a:prstGeom>
          </p:spPr>
        </p:pic>
        <p:pic>
          <p:nvPicPr>
            <p:cNvPr id="16" name="Picture 15" descr="A white circle with a black border&#10;&#10;AI-generated content may be incorrect.">
              <a:extLst>
                <a:ext uri="{FF2B5EF4-FFF2-40B4-BE49-F238E27FC236}">
                  <a16:creationId xmlns:a16="http://schemas.microsoft.com/office/drawing/2014/main" id="{2161AFCA-6266-C3B9-647E-FA36150560B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5821275">
              <a:off x="9411244" y="5478975"/>
              <a:ext cx="212783" cy="143380"/>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31D7C059-2309-472C-6A63-73874A4A56F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180656">
              <a:off x="2104198" y="5264105"/>
              <a:ext cx="212783" cy="143380"/>
            </a:xfrm>
            <a:prstGeom prst="rect">
              <a:avLst/>
            </a:prstGeom>
          </p:spPr>
        </p:pic>
      </p:grpSp>
    </p:spTree>
    <p:extLst>
      <p:ext uri="{BB962C8B-B14F-4D97-AF65-F5344CB8AC3E}">
        <p14:creationId xmlns:p14="http://schemas.microsoft.com/office/powerpoint/2010/main" val="1470411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346DE-00F3-8309-C010-AC55D4472ADD}"/>
            </a:ext>
          </a:extLst>
        </p:cNvPr>
        <p:cNvGrpSpPr/>
        <p:nvPr/>
      </p:nvGrpSpPr>
      <p:grpSpPr>
        <a:xfrm>
          <a:off x="0" y="0"/>
          <a:ext cx="0" cy="0"/>
          <a:chOff x="0" y="0"/>
          <a:chExt cx="0" cy="0"/>
        </a:xfrm>
      </p:grpSpPr>
      <p:pic>
        <p:nvPicPr>
          <p:cNvPr id="3" name="Picture 2" descr="A grey circle with a black background&#10;&#10;AI-generated content may be incorrect.">
            <a:extLst>
              <a:ext uri="{FF2B5EF4-FFF2-40B4-BE49-F238E27FC236}">
                <a16:creationId xmlns:a16="http://schemas.microsoft.com/office/drawing/2014/main" id="{38561582-7632-AF21-F2EB-0797CF4AF5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55861">
            <a:off x="7854016" y="5558933"/>
            <a:ext cx="289057" cy="329390"/>
          </a:xfrm>
          <a:prstGeom prst="rect">
            <a:avLst/>
          </a:prstGeom>
        </p:spPr>
      </p:pic>
      <p:sp>
        <p:nvSpPr>
          <p:cNvPr id="2" name="Slide Number Placeholder 1">
            <a:extLst>
              <a:ext uri="{FF2B5EF4-FFF2-40B4-BE49-F238E27FC236}">
                <a16:creationId xmlns:a16="http://schemas.microsoft.com/office/drawing/2014/main" id="{992F041C-C144-3204-22F9-A91ECACD47D9}"/>
              </a:ext>
            </a:extLst>
          </p:cNvPr>
          <p:cNvSpPr>
            <a:spLocks noGrp="1"/>
          </p:cNvSpPr>
          <p:nvPr>
            <p:ph type="sldNum" sz="quarter" idx="4"/>
          </p:nvPr>
        </p:nvSpPr>
        <p:spPr/>
        <p:txBody>
          <a:bodyPr/>
          <a:lstStyle/>
          <a:p>
            <a:fld id="{24F349F3-CB17-4C05-B28E-3C9067437B1B}" type="slidenum">
              <a:rPr lang="en-US" smtClean="0"/>
              <a:pPr/>
              <a:t>28</a:t>
            </a:fld>
            <a:endParaRPr lang="en-US"/>
          </a:p>
        </p:txBody>
      </p:sp>
      <p:sp>
        <p:nvSpPr>
          <p:cNvPr id="92" name="Text Placeholder 5">
            <a:extLst>
              <a:ext uri="{FF2B5EF4-FFF2-40B4-BE49-F238E27FC236}">
                <a16:creationId xmlns:a16="http://schemas.microsoft.com/office/drawing/2014/main" id="{CBA4FE2A-29A4-FF25-7DD3-733ACD393568}"/>
              </a:ext>
            </a:extLst>
          </p:cNvPr>
          <p:cNvSpPr txBox="1">
            <a:spLocks/>
          </p:cNvSpPr>
          <p:nvPr/>
        </p:nvSpPr>
        <p:spPr>
          <a:xfrm>
            <a:off x="816154" y="2233637"/>
            <a:ext cx="4745497" cy="266065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325">
              <a:lnSpc>
                <a:spcPct val="110000"/>
              </a:lnSpc>
              <a:spcBef>
                <a:spcPts val="1800"/>
              </a:spcBef>
            </a:pPr>
            <a:r>
              <a:rPr lang="en-US" sz="2000" b="1"/>
              <a:t>Create a sketch of the 4 nucleotides and label the connections.</a:t>
            </a:r>
          </a:p>
        </p:txBody>
      </p:sp>
      <p:sp>
        <p:nvSpPr>
          <p:cNvPr id="25" name="Title 1">
            <a:extLst>
              <a:ext uri="{FF2B5EF4-FFF2-40B4-BE49-F238E27FC236}">
                <a16:creationId xmlns:a16="http://schemas.microsoft.com/office/drawing/2014/main" id="{D28013DC-2AD7-2911-B6E6-5A951A1B8767}"/>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Double-stranded DNA</a:t>
            </a:r>
            <a:endParaRPr lang="en-US" sz="4000" b="1">
              <a:solidFill>
                <a:schemeClr val="bg1"/>
              </a:solidFill>
              <a:latin typeface="+mn-lt"/>
              <a:ea typeface="HGSoeiKakugothicUB"/>
              <a:cs typeface="Myanmar Text"/>
            </a:endParaRPr>
          </a:p>
        </p:txBody>
      </p:sp>
      <p:cxnSp>
        <p:nvCxnSpPr>
          <p:cNvPr id="35" name="Straight Connector 34">
            <a:extLst>
              <a:ext uri="{FF2B5EF4-FFF2-40B4-BE49-F238E27FC236}">
                <a16:creationId xmlns:a16="http://schemas.microsoft.com/office/drawing/2014/main" id="{2794007C-48DA-2E39-73B6-CDBA5E7B13F1}"/>
              </a:ext>
            </a:extLst>
          </p:cNvPr>
          <p:cNvCxnSpPr>
            <a:cxnSpLocks/>
          </p:cNvCxnSpPr>
          <p:nvPr/>
        </p:nvCxnSpPr>
        <p:spPr>
          <a:xfrm flipV="1">
            <a:off x="8037630" y="2393046"/>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413F68D-99A3-07CE-955F-8F69378D91C6}"/>
              </a:ext>
            </a:extLst>
          </p:cNvPr>
          <p:cNvCxnSpPr>
            <a:cxnSpLocks/>
          </p:cNvCxnSpPr>
          <p:nvPr/>
        </p:nvCxnSpPr>
        <p:spPr>
          <a:xfrm flipV="1">
            <a:off x="8191481" y="2762115"/>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0B0B124-3D62-A27E-FB8C-41F904ABD96F}"/>
              </a:ext>
            </a:extLst>
          </p:cNvPr>
          <p:cNvCxnSpPr>
            <a:cxnSpLocks/>
          </p:cNvCxnSpPr>
          <p:nvPr/>
        </p:nvCxnSpPr>
        <p:spPr>
          <a:xfrm flipV="1">
            <a:off x="8413308" y="3078705"/>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5D8485A-8BB8-BE42-8AB0-D382846ED601}"/>
              </a:ext>
            </a:extLst>
          </p:cNvPr>
          <p:cNvCxnSpPr>
            <a:cxnSpLocks/>
          </p:cNvCxnSpPr>
          <p:nvPr/>
        </p:nvCxnSpPr>
        <p:spPr>
          <a:xfrm flipV="1">
            <a:off x="8428281" y="4974823"/>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5563EEB-22F0-878E-39B4-38A947A41D0D}"/>
              </a:ext>
            </a:extLst>
          </p:cNvPr>
          <p:cNvCxnSpPr>
            <a:cxnSpLocks/>
          </p:cNvCxnSpPr>
          <p:nvPr/>
        </p:nvCxnSpPr>
        <p:spPr>
          <a:xfrm flipV="1">
            <a:off x="8404337" y="5397617"/>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037A8D1E-8CE4-A056-5FE6-607A4A63E8AA}"/>
              </a:ext>
            </a:extLst>
          </p:cNvPr>
          <p:cNvGrpSpPr/>
          <p:nvPr/>
        </p:nvGrpSpPr>
        <p:grpSpPr>
          <a:xfrm rot="10800000">
            <a:off x="8589264" y="4007416"/>
            <a:ext cx="2200507" cy="1989282"/>
            <a:chOff x="8793887" y="4001243"/>
            <a:chExt cx="2200507" cy="1989282"/>
          </a:xfrm>
        </p:grpSpPr>
        <p:grpSp>
          <p:nvGrpSpPr>
            <p:cNvPr id="27" name="Group 26">
              <a:extLst>
                <a:ext uri="{FF2B5EF4-FFF2-40B4-BE49-F238E27FC236}">
                  <a16:creationId xmlns:a16="http://schemas.microsoft.com/office/drawing/2014/main" id="{358785D9-D6D7-86DB-949D-57FA69AF7A71}"/>
                </a:ext>
              </a:extLst>
            </p:cNvPr>
            <p:cNvGrpSpPr/>
            <p:nvPr/>
          </p:nvGrpSpPr>
          <p:grpSpPr>
            <a:xfrm rot="10800000">
              <a:off x="8793887" y="4001243"/>
              <a:ext cx="2200507" cy="1989282"/>
              <a:chOff x="8888768" y="3268010"/>
              <a:chExt cx="2636923" cy="2383807"/>
            </a:xfrm>
          </p:grpSpPr>
          <p:pic>
            <p:nvPicPr>
              <p:cNvPr id="31" name="Picture 30" descr="A red circle with black objects in it&#10;&#10;AI-generated content may be incorrect.">
                <a:extLst>
                  <a:ext uri="{FF2B5EF4-FFF2-40B4-BE49-F238E27FC236}">
                    <a16:creationId xmlns:a16="http://schemas.microsoft.com/office/drawing/2014/main" id="{A7AE9C53-4302-7129-9907-10E7257F63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32" name="Picture 31" descr="A grey and red molecule&#10;&#10;AI-generated content may be incorrect.">
                <a:extLst>
                  <a:ext uri="{FF2B5EF4-FFF2-40B4-BE49-F238E27FC236}">
                    <a16:creationId xmlns:a16="http://schemas.microsoft.com/office/drawing/2014/main" id="{E3381BC5-3464-4C18-06FD-92A3FE6FE2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34" name="Picture 33" descr="A red and yellow logo&#10;&#10;AI-generated content may be incorrect.">
                <a:extLst>
                  <a:ext uri="{FF2B5EF4-FFF2-40B4-BE49-F238E27FC236}">
                    <a16:creationId xmlns:a16="http://schemas.microsoft.com/office/drawing/2014/main" id="{D71B177A-200E-312C-D89A-43FF3CEEE7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38" name="Picture 37" descr="A blue and white circles&#10;&#10;AI-generated content may be incorrect.">
                <a:extLst>
                  <a:ext uri="{FF2B5EF4-FFF2-40B4-BE49-F238E27FC236}">
                    <a16:creationId xmlns:a16="http://schemas.microsoft.com/office/drawing/2014/main" id="{19688CAC-C52B-9F17-6B9C-E1EFEDEA65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4EE34989-B08C-72D4-2E83-4F9719A532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A4AC5640-011C-25F0-3633-681686DC3B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pic>
          <p:nvPicPr>
            <p:cNvPr id="43" name="Picture 42" descr="A red star shaped logo with a letter a&#10;&#10;AI-generated content may be incorrect.">
              <a:extLst>
                <a:ext uri="{FF2B5EF4-FFF2-40B4-BE49-F238E27FC236}">
                  <a16:creationId xmlns:a16="http://schemas.microsoft.com/office/drawing/2014/main" id="{307E2DC4-D47A-717A-D822-06119EA9AA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10379307" y="4871449"/>
              <a:ext cx="307078" cy="349205"/>
            </a:xfrm>
            <a:prstGeom prst="rect">
              <a:avLst/>
            </a:prstGeom>
          </p:spPr>
        </p:pic>
      </p:grpSp>
      <p:grpSp>
        <p:nvGrpSpPr>
          <p:cNvPr id="29" name="Group 28">
            <a:extLst>
              <a:ext uri="{FF2B5EF4-FFF2-40B4-BE49-F238E27FC236}">
                <a16:creationId xmlns:a16="http://schemas.microsoft.com/office/drawing/2014/main" id="{6590C987-C8AB-307C-2E41-6F078118922C}"/>
              </a:ext>
            </a:extLst>
          </p:cNvPr>
          <p:cNvGrpSpPr/>
          <p:nvPr/>
        </p:nvGrpSpPr>
        <p:grpSpPr>
          <a:xfrm>
            <a:off x="6624050" y="3966646"/>
            <a:ext cx="1975249" cy="1979969"/>
            <a:chOff x="6624050" y="3966646"/>
            <a:chExt cx="1975249" cy="1979969"/>
          </a:xfrm>
        </p:grpSpPr>
        <p:grpSp>
          <p:nvGrpSpPr>
            <p:cNvPr id="11" name="Group 10">
              <a:extLst>
                <a:ext uri="{FF2B5EF4-FFF2-40B4-BE49-F238E27FC236}">
                  <a16:creationId xmlns:a16="http://schemas.microsoft.com/office/drawing/2014/main" id="{1F1AD49A-5B4D-A2BC-CB37-541A2387E906}"/>
                </a:ext>
              </a:extLst>
            </p:cNvPr>
            <p:cNvGrpSpPr/>
            <p:nvPr/>
          </p:nvGrpSpPr>
          <p:grpSpPr>
            <a:xfrm>
              <a:off x="6624050" y="3966646"/>
              <a:ext cx="1975249" cy="1979969"/>
              <a:chOff x="6677571" y="3826971"/>
              <a:chExt cx="2366991" cy="2372647"/>
            </a:xfrm>
          </p:grpSpPr>
          <p:pic>
            <p:nvPicPr>
              <p:cNvPr id="12" name="Picture 11" descr="A red circle with black objects in it&#10;&#10;AI-generated content may be incorrect.">
                <a:extLst>
                  <a:ext uri="{FF2B5EF4-FFF2-40B4-BE49-F238E27FC236}">
                    <a16:creationId xmlns:a16="http://schemas.microsoft.com/office/drawing/2014/main" id="{561E1C17-F831-6FA6-BDE5-4645BC8F7B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13" name="Picture 12" descr="A grey and red molecule&#10;&#10;AI-generated content may be incorrect.">
                <a:extLst>
                  <a:ext uri="{FF2B5EF4-FFF2-40B4-BE49-F238E27FC236}">
                    <a16:creationId xmlns:a16="http://schemas.microsoft.com/office/drawing/2014/main" id="{C0A01536-F732-EA57-0CCC-50B09E3CC5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4" name="Picture 13" descr="A red and yellow logo&#10;&#10;AI-generated content may be incorrect.">
                <a:extLst>
                  <a:ext uri="{FF2B5EF4-FFF2-40B4-BE49-F238E27FC236}">
                    <a16:creationId xmlns:a16="http://schemas.microsoft.com/office/drawing/2014/main" id="{56377F88-A262-58D3-D3A2-56C4521189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 name="Picture 14" descr="A red white and blue circles&#10;&#10;AI-generated content may be incorrect.">
                <a:extLst>
                  <a:ext uri="{FF2B5EF4-FFF2-40B4-BE49-F238E27FC236}">
                    <a16:creationId xmlns:a16="http://schemas.microsoft.com/office/drawing/2014/main" id="{5610DDB4-FEDD-9A12-8BA5-1E7E188C739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16" name="Picture 15" descr="A white circle with a black border&#10;&#10;AI-generated content may be incorrect.">
                <a:extLst>
                  <a:ext uri="{FF2B5EF4-FFF2-40B4-BE49-F238E27FC236}">
                    <a16:creationId xmlns:a16="http://schemas.microsoft.com/office/drawing/2014/main" id="{6FF5BC72-D9D4-E3FF-DADD-A6CB62CA17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95F849EC-63AE-F3C9-224B-D35086D227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7147533" y="3892663"/>
                <a:ext cx="402811" cy="271428"/>
              </a:xfrm>
              <a:prstGeom prst="rect">
                <a:avLst/>
              </a:prstGeom>
            </p:spPr>
          </p:pic>
        </p:grpSp>
        <p:pic>
          <p:nvPicPr>
            <p:cNvPr id="45" name="Picture 44" descr="A yellow star with a letter t&#10;&#10;AI-generated content may be incorrect.">
              <a:extLst>
                <a:ext uri="{FF2B5EF4-FFF2-40B4-BE49-F238E27FC236}">
                  <a16:creationId xmlns:a16="http://schemas.microsoft.com/office/drawing/2014/main" id="{746BB854-6C3B-4483-1DFC-8FC26D83504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7965679" y="5147689"/>
              <a:ext cx="307078" cy="349205"/>
            </a:xfrm>
            <a:prstGeom prst="rect">
              <a:avLst/>
            </a:prstGeom>
          </p:spPr>
        </p:pic>
      </p:grpSp>
      <p:grpSp>
        <p:nvGrpSpPr>
          <p:cNvPr id="26" name="Group 25">
            <a:extLst>
              <a:ext uri="{FF2B5EF4-FFF2-40B4-BE49-F238E27FC236}">
                <a16:creationId xmlns:a16="http://schemas.microsoft.com/office/drawing/2014/main" id="{ED9EF718-40BE-2869-BFED-B29E2AC694F7}"/>
              </a:ext>
            </a:extLst>
          </p:cNvPr>
          <p:cNvGrpSpPr/>
          <p:nvPr/>
        </p:nvGrpSpPr>
        <p:grpSpPr>
          <a:xfrm rot="10800000">
            <a:off x="8406362" y="1732486"/>
            <a:ext cx="2268692" cy="2003559"/>
            <a:chOff x="8836731" y="1673758"/>
            <a:chExt cx="2268692" cy="2003559"/>
          </a:xfrm>
        </p:grpSpPr>
        <p:grpSp>
          <p:nvGrpSpPr>
            <p:cNvPr id="18" name="Group 17">
              <a:extLst>
                <a:ext uri="{FF2B5EF4-FFF2-40B4-BE49-F238E27FC236}">
                  <a16:creationId xmlns:a16="http://schemas.microsoft.com/office/drawing/2014/main" id="{B618CD70-1923-DC9A-AF5A-B627BDC1D6AD}"/>
                </a:ext>
              </a:extLst>
            </p:cNvPr>
            <p:cNvGrpSpPr/>
            <p:nvPr/>
          </p:nvGrpSpPr>
          <p:grpSpPr>
            <a:xfrm rot="10800000">
              <a:off x="8836731" y="1673758"/>
              <a:ext cx="2268692" cy="2003559"/>
              <a:chOff x="9496994" y="1649279"/>
              <a:chExt cx="2718630" cy="2400915"/>
            </a:xfrm>
          </p:grpSpPr>
          <p:pic>
            <p:nvPicPr>
              <p:cNvPr id="19" name="Picture 18" descr="A red circle with black objects in it&#10;&#10;AI-generated content may be incorrect.">
                <a:extLst>
                  <a:ext uri="{FF2B5EF4-FFF2-40B4-BE49-F238E27FC236}">
                    <a16:creationId xmlns:a16="http://schemas.microsoft.com/office/drawing/2014/main" id="{53DA0C18-27A1-6B20-ECCA-FAE675B51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20" name="Picture 19" descr="A grey and red molecule&#10;&#10;AI-generated content may be incorrect.">
                <a:extLst>
                  <a:ext uri="{FF2B5EF4-FFF2-40B4-BE49-F238E27FC236}">
                    <a16:creationId xmlns:a16="http://schemas.microsoft.com/office/drawing/2014/main" id="{A3E9744C-DE6A-9009-F948-FF65D871AE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21" name="Picture 20" descr="A red and yellow logo&#10;&#10;AI-generated content may be incorrect.">
                <a:extLst>
                  <a:ext uri="{FF2B5EF4-FFF2-40B4-BE49-F238E27FC236}">
                    <a16:creationId xmlns:a16="http://schemas.microsoft.com/office/drawing/2014/main" id="{4D72F3C6-0B76-B1A5-5D4A-3D0797CEFD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22" name="Picture 21" descr="A blue red white and grey circles&#10;&#10;AI-generated content may be incorrect.">
                <a:extLst>
                  <a:ext uri="{FF2B5EF4-FFF2-40B4-BE49-F238E27FC236}">
                    <a16:creationId xmlns:a16="http://schemas.microsoft.com/office/drawing/2014/main" id="{F462C196-9656-F0AF-0737-A8F9E65515C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23" name="Picture 22" descr="A white circle with a black border&#10;&#10;AI-generated content may be incorrect.">
                <a:extLst>
                  <a:ext uri="{FF2B5EF4-FFF2-40B4-BE49-F238E27FC236}">
                    <a16:creationId xmlns:a16="http://schemas.microsoft.com/office/drawing/2014/main" id="{EBA7863A-8434-60FC-981C-925F4D2FFA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0B000D6A-1566-9230-1344-3BDAE45E40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pic>
          <p:nvPicPr>
            <p:cNvPr id="46" name="Picture 45" descr="A green star shaped logo with a letter g&#10;&#10;AI-generated content may be incorrect.">
              <a:extLst>
                <a:ext uri="{FF2B5EF4-FFF2-40B4-BE49-F238E27FC236}">
                  <a16:creationId xmlns:a16="http://schemas.microsoft.com/office/drawing/2014/main" id="{3F0203DC-86AC-956D-2922-DED46EF9E41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481756">
              <a:off x="10426539" y="2564384"/>
              <a:ext cx="307078" cy="349205"/>
            </a:xfrm>
            <a:prstGeom prst="rect">
              <a:avLst/>
            </a:prstGeom>
          </p:spPr>
        </p:pic>
      </p:grpSp>
      <p:grpSp>
        <p:nvGrpSpPr>
          <p:cNvPr id="30" name="Group 29">
            <a:extLst>
              <a:ext uri="{FF2B5EF4-FFF2-40B4-BE49-F238E27FC236}">
                <a16:creationId xmlns:a16="http://schemas.microsoft.com/office/drawing/2014/main" id="{17AD1411-74E2-551C-3AF1-0CFD1641D4BD}"/>
              </a:ext>
            </a:extLst>
          </p:cNvPr>
          <p:cNvGrpSpPr/>
          <p:nvPr/>
        </p:nvGrpSpPr>
        <p:grpSpPr>
          <a:xfrm>
            <a:off x="6506204" y="1635861"/>
            <a:ext cx="1966973" cy="2003309"/>
            <a:chOff x="6506204" y="1635861"/>
            <a:chExt cx="1966973" cy="2003309"/>
          </a:xfrm>
        </p:grpSpPr>
        <p:grpSp>
          <p:nvGrpSpPr>
            <p:cNvPr id="4" name="Group 3">
              <a:extLst>
                <a:ext uri="{FF2B5EF4-FFF2-40B4-BE49-F238E27FC236}">
                  <a16:creationId xmlns:a16="http://schemas.microsoft.com/office/drawing/2014/main" id="{98780FE2-51A9-BDAA-3998-ABB30915564A}"/>
                </a:ext>
              </a:extLst>
            </p:cNvPr>
            <p:cNvGrpSpPr/>
            <p:nvPr/>
          </p:nvGrpSpPr>
          <p:grpSpPr>
            <a:xfrm>
              <a:off x="6506204" y="1635861"/>
              <a:ext cx="1966973" cy="2003309"/>
              <a:chOff x="5813871" y="1058313"/>
              <a:chExt cx="2357074" cy="2400616"/>
            </a:xfrm>
          </p:grpSpPr>
          <p:pic>
            <p:nvPicPr>
              <p:cNvPr id="5" name="Picture 4" descr="A red circle with black objects in it&#10;&#10;AI-generated content may be incorrect.">
                <a:extLst>
                  <a:ext uri="{FF2B5EF4-FFF2-40B4-BE49-F238E27FC236}">
                    <a16:creationId xmlns:a16="http://schemas.microsoft.com/office/drawing/2014/main" id="{DD91B43A-A539-F99C-1EFE-05261491D4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6323064" y="2875412"/>
                <a:ext cx="327735" cy="327735"/>
              </a:xfrm>
              <a:prstGeom prst="rect">
                <a:avLst/>
              </a:prstGeom>
            </p:spPr>
          </p:pic>
          <p:pic>
            <p:nvPicPr>
              <p:cNvPr id="6" name="Picture 5" descr="A grey and red molecule&#10;&#10;AI-generated content may be incorrect.">
                <a:extLst>
                  <a:ext uri="{FF2B5EF4-FFF2-40B4-BE49-F238E27FC236}">
                    <a16:creationId xmlns:a16="http://schemas.microsoft.com/office/drawing/2014/main" id="{14D89249-8C74-E2A5-E383-D16FCB50EC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7" name="Picture 6" descr="A red and yellow logo&#10;&#10;AI-generated content may be incorrect.">
                <a:extLst>
                  <a:ext uri="{FF2B5EF4-FFF2-40B4-BE49-F238E27FC236}">
                    <a16:creationId xmlns:a16="http://schemas.microsoft.com/office/drawing/2014/main" id="{E267B58F-DF52-583B-25BB-CAFE1E127B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8" name="Picture 7" descr="A blue red white and grey circles&#10;&#10;AI-generated content may be incorrect.">
                <a:extLst>
                  <a:ext uri="{FF2B5EF4-FFF2-40B4-BE49-F238E27FC236}">
                    <a16:creationId xmlns:a16="http://schemas.microsoft.com/office/drawing/2014/main" id="{423B9681-6DE9-ADBF-250B-A1A0F3160DE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0A930D38-4B2E-470F-B14F-FC1FAA676F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91243AC3-40E5-5094-4CF5-3A19FA3CF3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6309199" y="3121810"/>
                <a:ext cx="402811" cy="271428"/>
              </a:xfrm>
              <a:prstGeom prst="rect">
                <a:avLst/>
              </a:prstGeom>
            </p:spPr>
          </p:pic>
        </p:grpSp>
        <p:pic>
          <p:nvPicPr>
            <p:cNvPr id="47" name="Picture 46" descr="A blue star with a letter c&#10;&#10;AI-generated content may be incorrect.">
              <a:extLst>
                <a:ext uri="{FF2B5EF4-FFF2-40B4-BE49-F238E27FC236}">
                  <a16:creationId xmlns:a16="http://schemas.microsoft.com/office/drawing/2014/main" id="{BF4364DB-2A36-A7C3-9E98-24BDFC04C7A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481756">
              <a:off x="7853740" y="2826909"/>
              <a:ext cx="307078" cy="349205"/>
            </a:xfrm>
            <a:prstGeom prst="rect">
              <a:avLst/>
            </a:prstGeom>
          </p:spPr>
        </p:pic>
      </p:grpSp>
      <p:pic>
        <p:nvPicPr>
          <p:cNvPr id="37" name="Picture 36">
            <a:extLst>
              <a:ext uri="{FF2B5EF4-FFF2-40B4-BE49-F238E27FC236}">
                <a16:creationId xmlns:a16="http://schemas.microsoft.com/office/drawing/2014/main" id="{5AC84AD2-B54F-D3F6-4659-4FC762978FA5}"/>
              </a:ext>
            </a:extLst>
          </p:cNvPr>
          <p:cNvPicPr>
            <a:picLocks noChangeAspect="1"/>
          </p:cNvPicPr>
          <p:nvPr/>
        </p:nvPicPr>
        <p:blipFill>
          <a:blip r:embed="rId16"/>
          <a:srcRect l="47535" r="1"/>
          <a:stretch>
            <a:fillRect/>
          </a:stretch>
        </p:blipFill>
        <p:spPr>
          <a:xfrm rot="16200000">
            <a:off x="1500890" y="3469883"/>
            <a:ext cx="2770931" cy="4005303"/>
          </a:xfrm>
          <a:prstGeom prst="rect">
            <a:avLst/>
          </a:prstGeom>
        </p:spPr>
      </p:pic>
    </p:spTree>
    <p:extLst>
      <p:ext uri="{BB962C8B-B14F-4D97-AF65-F5344CB8AC3E}">
        <p14:creationId xmlns:p14="http://schemas.microsoft.com/office/powerpoint/2010/main" val="866359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D8743-1A7A-B9A0-0281-66E70283364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22857B-A29B-FDAB-399A-EACDEF083954}"/>
              </a:ext>
            </a:extLst>
          </p:cNvPr>
          <p:cNvSpPr>
            <a:spLocks noGrp="1"/>
          </p:cNvSpPr>
          <p:nvPr>
            <p:ph type="sldNum" sz="quarter" idx="4"/>
          </p:nvPr>
        </p:nvSpPr>
        <p:spPr/>
        <p:txBody>
          <a:bodyPr/>
          <a:lstStyle/>
          <a:p>
            <a:fld id="{24F349F3-CB17-4C05-B28E-3C9067437B1B}" type="slidenum">
              <a:rPr lang="en-US" smtClean="0"/>
              <a:pPr/>
              <a:t>29</a:t>
            </a:fld>
            <a:endParaRPr lang="en-US"/>
          </a:p>
        </p:txBody>
      </p:sp>
      <p:sp>
        <p:nvSpPr>
          <p:cNvPr id="25" name="Title 1">
            <a:extLst>
              <a:ext uri="{FF2B5EF4-FFF2-40B4-BE49-F238E27FC236}">
                <a16:creationId xmlns:a16="http://schemas.microsoft.com/office/drawing/2014/main" id="{EC9EF20E-51F9-5E9B-F190-03708881FE4D}"/>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Double-stranded DNA</a:t>
            </a:r>
            <a:endParaRPr lang="en-US" sz="4000" b="1">
              <a:solidFill>
                <a:schemeClr val="bg1"/>
              </a:solidFill>
              <a:latin typeface="+mn-lt"/>
              <a:ea typeface="HGSoeiKakugothicUB"/>
              <a:cs typeface="Myanmar Text"/>
            </a:endParaRPr>
          </a:p>
        </p:txBody>
      </p:sp>
      <p:grpSp>
        <p:nvGrpSpPr>
          <p:cNvPr id="3" name="Group 2">
            <a:extLst>
              <a:ext uri="{FF2B5EF4-FFF2-40B4-BE49-F238E27FC236}">
                <a16:creationId xmlns:a16="http://schemas.microsoft.com/office/drawing/2014/main" id="{99DEC9F3-AF33-2360-8E47-F9D6A89B1F9C}"/>
              </a:ext>
            </a:extLst>
          </p:cNvPr>
          <p:cNvGrpSpPr/>
          <p:nvPr/>
        </p:nvGrpSpPr>
        <p:grpSpPr>
          <a:xfrm rot="21086605">
            <a:off x="2319569" y="4048737"/>
            <a:ext cx="7284687" cy="2142734"/>
            <a:chOff x="4693078" y="2592872"/>
            <a:chExt cx="8032154" cy="2362596"/>
          </a:xfrm>
        </p:grpSpPr>
        <p:grpSp>
          <p:nvGrpSpPr>
            <p:cNvPr id="33" name="Group 32">
              <a:extLst>
                <a:ext uri="{FF2B5EF4-FFF2-40B4-BE49-F238E27FC236}">
                  <a16:creationId xmlns:a16="http://schemas.microsoft.com/office/drawing/2014/main" id="{08A09532-B28B-1206-174C-37E2F38330C9}"/>
                </a:ext>
              </a:extLst>
            </p:cNvPr>
            <p:cNvGrpSpPr/>
            <p:nvPr/>
          </p:nvGrpSpPr>
          <p:grpSpPr>
            <a:xfrm rot="17100000">
              <a:off x="5189176" y="2920117"/>
              <a:ext cx="1209208" cy="809249"/>
              <a:chOff x="7575311" y="4284398"/>
              <a:chExt cx="2200507" cy="1472664"/>
            </a:xfrm>
          </p:grpSpPr>
          <p:grpSp>
            <p:nvGrpSpPr>
              <p:cNvPr id="108" name="Group 107">
                <a:extLst>
                  <a:ext uri="{FF2B5EF4-FFF2-40B4-BE49-F238E27FC236}">
                    <a16:creationId xmlns:a16="http://schemas.microsoft.com/office/drawing/2014/main" id="{A8B7C9FD-879E-AF59-4DE4-507ADC3EF33A}"/>
                  </a:ext>
                </a:extLst>
              </p:cNvPr>
              <p:cNvGrpSpPr/>
              <p:nvPr/>
            </p:nvGrpSpPr>
            <p:grpSpPr>
              <a:xfrm rot="10800000">
                <a:off x="7575311" y="4284398"/>
                <a:ext cx="2200507" cy="1472664"/>
                <a:chOff x="8888768" y="3624223"/>
                <a:chExt cx="2636923" cy="1764731"/>
              </a:xfrm>
            </p:grpSpPr>
            <p:pic>
              <p:nvPicPr>
                <p:cNvPr id="110" name="Picture 109" descr="A grey and red molecule&#10;&#10;AI-generated content may be incorrect.">
                  <a:extLst>
                    <a:ext uri="{FF2B5EF4-FFF2-40B4-BE49-F238E27FC236}">
                      <a16:creationId xmlns:a16="http://schemas.microsoft.com/office/drawing/2014/main" id="{D2FBE4FB-0AF4-F8FA-5DFF-73442DB6A4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11" name="Picture 110" descr="A red and yellow logo&#10;&#10;AI-generated content may be incorrect.">
                  <a:extLst>
                    <a:ext uri="{FF2B5EF4-FFF2-40B4-BE49-F238E27FC236}">
                      <a16:creationId xmlns:a16="http://schemas.microsoft.com/office/drawing/2014/main" id="{C15AC6E3-95BD-DF0C-9CBE-1E984693FB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12" name="Picture 111" descr="A blue and white circles&#10;&#10;AI-generated content may be incorrect.">
                  <a:extLst>
                    <a:ext uri="{FF2B5EF4-FFF2-40B4-BE49-F238E27FC236}">
                      <a16:creationId xmlns:a16="http://schemas.microsoft.com/office/drawing/2014/main" id="{9F392FD9-047E-1FD8-4442-76C38F19BF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09" name="Picture 108" descr="A red star shaped logo with a letter a&#10;&#10;AI-generated content may be incorrect.">
                <a:extLst>
                  <a:ext uri="{FF2B5EF4-FFF2-40B4-BE49-F238E27FC236}">
                    <a16:creationId xmlns:a16="http://schemas.microsoft.com/office/drawing/2014/main" id="{675EDCD8-CF7B-78CC-4AED-EEB055EDD3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36" name="Group 35">
              <a:extLst>
                <a:ext uri="{FF2B5EF4-FFF2-40B4-BE49-F238E27FC236}">
                  <a16:creationId xmlns:a16="http://schemas.microsoft.com/office/drawing/2014/main" id="{6B53F869-E025-F8C3-5632-821AD22E9CB5}"/>
                </a:ext>
              </a:extLst>
            </p:cNvPr>
            <p:cNvGrpSpPr/>
            <p:nvPr/>
          </p:nvGrpSpPr>
          <p:grpSpPr>
            <a:xfrm rot="17100000">
              <a:off x="6690864" y="3158574"/>
              <a:ext cx="1085426" cy="898940"/>
              <a:chOff x="5405474" y="4227398"/>
              <a:chExt cx="1975249" cy="1635883"/>
            </a:xfrm>
          </p:grpSpPr>
          <p:grpSp>
            <p:nvGrpSpPr>
              <p:cNvPr id="103" name="Group 102">
                <a:extLst>
                  <a:ext uri="{FF2B5EF4-FFF2-40B4-BE49-F238E27FC236}">
                    <a16:creationId xmlns:a16="http://schemas.microsoft.com/office/drawing/2014/main" id="{4AE2B9A7-8FE5-5A7A-8CEC-BEDBDC22E6C2}"/>
                  </a:ext>
                </a:extLst>
              </p:cNvPr>
              <p:cNvGrpSpPr/>
              <p:nvPr/>
            </p:nvGrpSpPr>
            <p:grpSpPr>
              <a:xfrm>
                <a:off x="5405474" y="4227398"/>
                <a:ext cx="1975249" cy="1635883"/>
                <a:chOff x="6677571" y="4062990"/>
                <a:chExt cx="2366991" cy="1960320"/>
              </a:xfrm>
            </p:grpSpPr>
            <p:pic>
              <p:nvPicPr>
                <p:cNvPr id="105" name="Picture 104" descr="A grey and red molecule&#10;&#10;AI-generated content may be incorrect.">
                  <a:extLst>
                    <a:ext uri="{FF2B5EF4-FFF2-40B4-BE49-F238E27FC236}">
                      <a16:creationId xmlns:a16="http://schemas.microsoft.com/office/drawing/2014/main" id="{94F2F7D3-6D45-8F68-8523-217326556A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06" name="Picture 105" descr="A red and yellow logo&#10;&#10;AI-generated content may be incorrect.">
                  <a:extLst>
                    <a:ext uri="{FF2B5EF4-FFF2-40B4-BE49-F238E27FC236}">
                      <a16:creationId xmlns:a16="http://schemas.microsoft.com/office/drawing/2014/main" id="{82A39895-451E-7564-EC06-DB3869A11A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07" name="Picture 106" descr="A red white and blue circles&#10;&#10;AI-generated content may be incorrect.">
                  <a:extLst>
                    <a:ext uri="{FF2B5EF4-FFF2-40B4-BE49-F238E27FC236}">
                      <a16:creationId xmlns:a16="http://schemas.microsoft.com/office/drawing/2014/main" id="{242B6F9B-880C-A139-C929-ABF95DAD86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04" name="Picture 103" descr="A yellow star with a letter t&#10;&#10;AI-generated content may be incorrect.">
                <a:extLst>
                  <a:ext uri="{FF2B5EF4-FFF2-40B4-BE49-F238E27FC236}">
                    <a16:creationId xmlns:a16="http://schemas.microsoft.com/office/drawing/2014/main" id="{FD313646-A928-BBF9-6872-2EE25D59AD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37" name="Group 36">
              <a:extLst>
                <a:ext uri="{FF2B5EF4-FFF2-40B4-BE49-F238E27FC236}">
                  <a16:creationId xmlns:a16="http://schemas.microsoft.com/office/drawing/2014/main" id="{A64D97B0-44B6-93AC-500A-281055540371}"/>
                </a:ext>
              </a:extLst>
            </p:cNvPr>
            <p:cNvGrpSpPr/>
            <p:nvPr/>
          </p:nvGrpSpPr>
          <p:grpSpPr>
            <a:xfrm rot="17100000">
              <a:off x="4482179" y="2803771"/>
              <a:ext cx="1246677" cy="824880"/>
              <a:chOff x="7618155" y="1958535"/>
              <a:chExt cx="2268692" cy="1501110"/>
            </a:xfrm>
          </p:grpSpPr>
          <p:grpSp>
            <p:nvGrpSpPr>
              <p:cNvPr id="98" name="Group 97">
                <a:extLst>
                  <a:ext uri="{FF2B5EF4-FFF2-40B4-BE49-F238E27FC236}">
                    <a16:creationId xmlns:a16="http://schemas.microsoft.com/office/drawing/2014/main" id="{B89A9D2C-E406-91EB-8605-186D5D49E4E0}"/>
                  </a:ext>
                </a:extLst>
              </p:cNvPr>
              <p:cNvGrpSpPr/>
              <p:nvPr/>
            </p:nvGrpSpPr>
            <p:grpSpPr>
              <a:xfrm rot="10800000">
                <a:off x="7618155" y="1958535"/>
                <a:ext cx="2268692" cy="1501110"/>
                <a:chOff x="9496994" y="1986568"/>
                <a:chExt cx="2718630" cy="1798818"/>
              </a:xfrm>
            </p:grpSpPr>
            <p:pic>
              <p:nvPicPr>
                <p:cNvPr id="100" name="Picture 99" descr="A grey and red molecule&#10;&#10;AI-generated content may be incorrect.">
                  <a:extLst>
                    <a:ext uri="{FF2B5EF4-FFF2-40B4-BE49-F238E27FC236}">
                      <a16:creationId xmlns:a16="http://schemas.microsoft.com/office/drawing/2014/main" id="{8523A3E0-B2D4-68BB-8C02-76C082088E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01" name="Picture 100" descr="A red and yellow logo&#10;&#10;AI-generated content may be incorrect.">
                  <a:extLst>
                    <a:ext uri="{FF2B5EF4-FFF2-40B4-BE49-F238E27FC236}">
                      <a16:creationId xmlns:a16="http://schemas.microsoft.com/office/drawing/2014/main" id="{F39EB534-F22A-6A26-8DB4-BA2DD133DA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02" name="Picture 101" descr="A blue red white and grey circles&#10;&#10;AI-generated content may be incorrect.">
                  <a:extLst>
                    <a:ext uri="{FF2B5EF4-FFF2-40B4-BE49-F238E27FC236}">
                      <a16:creationId xmlns:a16="http://schemas.microsoft.com/office/drawing/2014/main" id="{9D40E54D-3E64-978C-B2B2-45ED16BDAC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99" name="Picture 98" descr="A green star shaped logo with a letter g&#10;&#10;AI-generated content may be incorrect.">
                <a:extLst>
                  <a:ext uri="{FF2B5EF4-FFF2-40B4-BE49-F238E27FC236}">
                    <a16:creationId xmlns:a16="http://schemas.microsoft.com/office/drawing/2014/main" id="{EA0D3ADE-BF0C-D6C9-57DD-98962A00DD7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49" name="Group 48">
              <a:extLst>
                <a:ext uri="{FF2B5EF4-FFF2-40B4-BE49-F238E27FC236}">
                  <a16:creationId xmlns:a16="http://schemas.microsoft.com/office/drawing/2014/main" id="{D31F4359-22B8-3704-1E11-62E94866DC29}"/>
                </a:ext>
              </a:extLst>
            </p:cNvPr>
            <p:cNvGrpSpPr/>
            <p:nvPr/>
          </p:nvGrpSpPr>
          <p:grpSpPr>
            <a:xfrm rot="17100000">
              <a:off x="6036212" y="3034056"/>
              <a:ext cx="1080878" cy="961641"/>
              <a:chOff x="5287628" y="1918580"/>
              <a:chExt cx="1966973" cy="1749986"/>
            </a:xfrm>
          </p:grpSpPr>
          <p:grpSp>
            <p:nvGrpSpPr>
              <p:cNvPr id="93" name="Group 92">
                <a:extLst>
                  <a:ext uri="{FF2B5EF4-FFF2-40B4-BE49-F238E27FC236}">
                    <a16:creationId xmlns:a16="http://schemas.microsoft.com/office/drawing/2014/main" id="{8F5E8C4E-A331-3F5B-B6E6-C283512E9551}"/>
                  </a:ext>
                </a:extLst>
              </p:cNvPr>
              <p:cNvGrpSpPr/>
              <p:nvPr/>
            </p:nvGrpSpPr>
            <p:grpSpPr>
              <a:xfrm>
                <a:off x="5287628" y="1918580"/>
                <a:ext cx="1966973" cy="1749986"/>
                <a:chOff x="5813871" y="1320656"/>
                <a:chExt cx="2357074" cy="2097053"/>
              </a:xfrm>
            </p:grpSpPr>
            <p:pic>
              <p:nvPicPr>
                <p:cNvPr id="95" name="Picture 94" descr="A grey and red molecule&#10;&#10;AI-generated content may be incorrect.">
                  <a:extLst>
                    <a:ext uri="{FF2B5EF4-FFF2-40B4-BE49-F238E27FC236}">
                      <a16:creationId xmlns:a16="http://schemas.microsoft.com/office/drawing/2014/main" id="{C9B5997B-9E73-2BB0-02C0-2F20F490F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96" name="Picture 95" descr="A red and yellow logo&#10;&#10;AI-generated content may be incorrect.">
                  <a:extLst>
                    <a:ext uri="{FF2B5EF4-FFF2-40B4-BE49-F238E27FC236}">
                      <a16:creationId xmlns:a16="http://schemas.microsoft.com/office/drawing/2014/main" id="{022F466D-047A-FD7B-D087-CDDF7758BD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97" name="Picture 96" descr="A blue red white and grey circles&#10;&#10;AI-generated content may be incorrect.">
                  <a:extLst>
                    <a:ext uri="{FF2B5EF4-FFF2-40B4-BE49-F238E27FC236}">
                      <a16:creationId xmlns:a16="http://schemas.microsoft.com/office/drawing/2014/main" id="{09FEEC38-132E-BD4F-7019-D39A485EA8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94" name="Picture 93" descr="A blue star with a letter c&#10;&#10;AI-generated content may be incorrect.">
                <a:extLst>
                  <a:ext uri="{FF2B5EF4-FFF2-40B4-BE49-F238E27FC236}">
                    <a16:creationId xmlns:a16="http://schemas.microsoft.com/office/drawing/2014/main" id="{3D396664-1ED8-A94B-F11B-10044D217A1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50" name="Group 49">
              <a:extLst>
                <a:ext uri="{FF2B5EF4-FFF2-40B4-BE49-F238E27FC236}">
                  <a16:creationId xmlns:a16="http://schemas.microsoft.com/office/drawing/2014/main" id="{79E233F4-7362-6F78-A54E-C94F467B31F1}"/>
                </a:ext>
              </a:extLst>
            </p:cNvPr>
            <p:cNvGrpSpPr/>
            <p:nvPr/>
          </p:nvGrpSpPr>
          <p:grpSpPr>
            <a:xfrm rot="17100000">
              <a:off x="8053204" y="3337572"/>
              <a:ext cx="1209208" cy="809249"/>
              <a:chOff x="7575311" y="4284398"/>
              <a:chExt cx="2200507" cy="1472664"/>
            </a:xfrm>
          </p:grpSpPr>
          <p:grpSp>
            <p:nvGrpSpPr>
              <p:cNvPr id="87" name="Group 86">
                <a:extLst>
                  <a:ext uri="{FF2B5EF4-FFF2-40B4-BE49-F238E27FC236}">
                    <a16:creationId xmlns:a16="http://schemas.microsoft.com/office/drawing/2014/main" id="{28F7D290-1BBA-AB8A-FA42-B71C2B5FE504}"/>
                  </a:ext>
                </a:extLst>
              </p:cNvPr>
              <p:cNvGrpSpPr/>
              <p:nvPr/>
            </p:nvGrpSpPr>
            <p:grpSpPr>
              <a:xfrm rot="10800000">
                <a:off x="7575311" y="4284398"/>
                <a:ext cx="2200507" cy="1472664"/>
                <a:chOff x="8888768" y="3624223"/>
                <a:chExt cx="2636923" cy="1764731"/>
              </a:xfrm>
            </p:grpSpPr>
            <p:pic>
              <p:nvPicPr>
                <p:cNvPr id="89" name="Picture 88" descr="A grey and red molecule&#10;&#10;AI-generated content may be incorrect.">
                  <a:extLst>
                    <a:ext uri="{FF2B5EF4-FFF2-40B4-BE49-F238E27FC236}">
                      <a16:creationId xmlns:a16="http://schemas.microsoft.com/office/drawing/2014/main" id="{AF43E470-91BF-544C-EEF8-5C1C5CB66F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90" name="Picture 89" descr="A red and yellow logo&#10;&#10;AI-generated content may be incorrect.">
                  <a:extLst>
                    <a:ext uri="{FF2B5EF4-FFF2-40B4-BE49-F238E27FC236}">
                      <a16:creationId xmlns:a16="http://schemas.microsoft.com/office/drawing/2014/main" id="{F4E13B49-64B8-4ACA-0039-5B299C8A64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91" name="Picture 90" descr="A blue and white circles&#10;&#10;AI-generated content may be incorrect.">
                  <a:extLst>
                    <a:ext uri="{FF2B5EF4-FFF2-40B4-BE49-F238E27FC236}">
                      <a16:creationId xmlns:a16="http://schemas.microsoft.com/office/drawing/2014/main" id="{3F40ABED-9AFB-1621-8ED8-F979A2229A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88" name="Picture 87" descr="A red star shaped logo with a letter a&#10;&#10;AI-generated content may be incorrect.">
                <a:extLst>
                  <a:ext uri="{FF2B5EF4-FFF2-40B4-BE49-F238E27FC236}">
                    <a16:creationId xmlns:a16="http://schemas.microsoft.com/office/drawing/2014/main" id="{50117AB2-C472-31CE-F9F6-CE9C4B0710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1" name="Group 50">
              <a:extLst>
                <a:ext uri="{FF2B5EF4-FFF2-40B4-BE49-F238E27FC236}">
                  <a16:creationId xmlns:a16="http://schemas.microsoft.com/office/drawing/2014/main" id="{1082EEB4-3019-72DE-61AE-6359661E45F7}"/>
                </a:ext>
              </a:extLst>
            </p:cNvPr>
            <p:cNvGrpSpPr/>
            <p:nvPr/>
          </p:nvGrpSpPr>
          <p:grpSpPr>
            <a:xfrm rot="17100000">
              <a:off x="7415830" y="3262052"/>
              <a:ext cx="1085426" cy="898940"/>
              <a:chOff x="5405474" y="4227398"/>
              <a:chExt cx="1975249" cy="1635883"/>
            </a:xfrm>
          </p:grpSpPr>
          <p:grpSp>
            <p:nvGrpSpPr>
              <p:cNvPr id="82" name="Group 81">
                <a:extLst>
                  <a:ext uri="{FF2B5EF4-FFF2-40B4-BE49-F238E27FC236}">
                    <a16:creationId xmlns:a16="http://schemas.microsoft.com/office/drawing/2014/main" id="{100D4FEE-7B04-C0CB-FA93-65BF492F2AF7}"/>
                  </a:ext>
                </a:extLst>
              </p:cNvPr>
              <p:cNvGrpSpPr/>
              <p:nvPr/>
            </p:nvGrpSpPr>
            <p:grpSpPr>
              <a:xfrm>
                <a:off x="5405474" y="4227398"/>
                <a:ext cx="1975249" cy="1635883"/>
                <a:chOff x="6677571" y="4062990"/>
                <a:chExt cx="2366991" cy="1960320"/>
              </a:xfrm>
            </p:grpSpPr>
            <p:pic>
              <p:nvPicPr>
                <p:cNvPr id="84" name="Picture 83" descr="A grey and red molecule&#10;&#10;AI-generated content may be incorrect.">
                  <a:extLst>
                    <a:ext uri="{FF2B5EF4-FFF2-40B4-BE49-F238E27FC236}">
                      <a16:creationId xmlns:a16="http://schemas.microsoft.com/office/drawing/2014/main" id="{92BFE629-4E05-1316-41E8-C62B441286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85" name="Picture 84" descr="A red and yellow logo&#10;&#10;AI-generated content may be incorrect.">
                  <a:extLst>
                    <a:ext uri="{FF2B5EF4-FFF2-40B4-BE49-F238E27FC236}">
                      <a16:creationId xmlns:a16="http://schemas.microsoft.com/office/drawing/2014/main" id="{F8611DE5-F1F5-3672-E065-FBE4BCC20D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86" name="Picture 85" descr="A red white and blue circles&#10;&#10;AI-generated content may be incorrect.">
                  <a:extLst>
                    <a:ext uri="{FF2B5EF4-FFF2-40B4-BE49-F238E27FC236}">
                      <a16:creationId xmlns:a16="http://schemas.microsoft.com/office/drawing/2014/main" id="{F117248C-A2CF-9810-1FA5-B141821C5F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83" name="Picture 82" descr="A yellow star with a letter t&#10;&#10;AI-generated content may be incorrect.">
                <a:extLst>
                  <a:ext uri="{FF2B5EF4-FFF2-40B4-BE49-F238E27FC236}">
                    <a16:creationId xmlns:a16="http://schemas.microsoft.com/office/drawing/2014/main" id="{1FC74C96-1CE8-2F16-A575-0A8C2AAF5A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52" name="Group 51">
              <a:extLst>
                <a:ext uri="{FF2B5EF4-FFF2-40B4-BE49-F238E27FC236}">
                  <a16:creationId xmlns:a16="http://schemas.microsoft.com/office/drawing/2014/main" id="{F4679DD0-1D0D-A266-448E-E5E8DB130DA3}"/>
                </a:ext>
              </a:extLst>
            </p:cNvPr>
            <p:cNvGrpSpPr/>
            <p:nvPr/>
          </p:nvGrpSpPr>
          <p:grpSpPr>
            <a:xfrm rot="17100000">
              <a:off x="9454819" y="3546180"/>
              <a:ext cx="1246677" cy="824880"/>
              <a:chOff x="7618155" y="1958535"/>
              <a:chExt cx="2268692" cy="1501110"/>
            </a:xfrm>
          </p:grpSpPr>
          <p:grpSp>
            <p:nvGrpSpPr>
              <p:cNvPr id="77" name="Group 76">
                <a:extLst>
                  <a:ext uri="{FF2B5EF4-FFF2-40B4-BE49-F238E27FC236}">
                    <a16:creationId xmlns:a16="http://schemas.microsoft.com/office/drawing/2014/main" id="{09E3192A-6CC2-13CA-8678-36CC51446174}"/>
                  </a:ext>
                </a:extLst>
              </p:cNvPr>
              <p:cNvGrpSpPr/>
              <p:nvPr/>
            </p:nvGrpSpPr>
            <p:grpSpPr>
              <a:xfrm rot="10800000">
                <a:off x="7618155" y="1958535"/>
                <a:ext cx="2268692" cy="1501110"/>
                <a:chOff x="9496994" y="1986568"/>
                <a:chExt cx="2718630" cy="1798818"/>
              </a:xfrm>
            </p:grpSpPr>
            <p:pic>
              <p:nvPicPr>
                <p:cNvPr id="79" name="Picture 78" descr="A grey and red molecule&#10;&#10;AI-generated content may be incorrect.">
                  <a:extLst>
                    <a:ext uri="{FF2B5EF4-FFF2-40B4-BE49-F238E27FC236}">
                      <a16:creationId xmlns:a16="http://schemas.microsoft.com/office/drawing/2014/main" id="{E2994426-38A8-8363-FBEC-10431833C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80" name="Picture 79" descr="A red and yellow logo&#10;&#10;AI-generated content may be incorrect.">
                  <a:extLst>
                    <a:ext uri="{FF2B5EF4-FFF2-40B4-BE49-F238E27FC236}">
                      <a16:creationId xmlns:a16="http://schemas.microsoft.com/office/drawing/2014/main" id="{FDA6D066-39CB-6286-3372-0A23D00D9E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81" name="Picture 80" descr="A blue red white and grey circles&#10;&#10;AI-generated content may be incorrect.">
                  <a:extLst>
                    <a:ext uri="{FF2B5EF4-FFF2-40B4-BE49-F238E27FC236}">
                      <a16:creationId xmlns:a16="http://schemas.microsoft.com/office/drawing/2014/main" id="{52857010-BE00-44AD-0026-014C1D2BCC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78" name="Picture 77" descr="A green star shaped logo with a letter g&#10;&#10;AI-generated content may be incorrect.">
                <a:extLst>
                  <a:ext uri="{FF2B5EF4-FFF2-40B4-BE49-F238E27FC236}">
                    <a16:creationId xmlns:a16="http://schemas.microsoft.com/office/drawing/2014/main" id="{FC473996-3602-22A9-815C-0E1AA940C24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53" name="Group 52">
              <a:extLst>
                <a:ext uri="{FF2B5EF4-FFF2-40B4-BE49-F238E27FC236}">
                  <a16:creationId xmlns:a16="http://schemas.microsoft.com/office/drawing/2014/main" id="{289E0BB0-688B-7195-8D81-FB4AEB11FE39}"/>
                </a:ext>
              </a:extLst>
            </p:cNvPr>
            <p:cNvGrpSpPr/>
            <p:nvPr/>
          </p:nvGrpSpPr>
          <p:grpSpPr>
            <a:xfrm rot="17100000">
              <a:off x="10997164" y="3814610"/>
              <a:ext cx="1080878" cy="961641"/>
              <a:chOff x="5287628" y="1918580"/>
              <a:chExt cx="1966973" cy="1749986"/>
            </a:xfrm>
          </p:grpSpPr>
          <p:grpSp>
            <p:nvGrpSpPr>
              <p:cNvPr id="72" name="Group 71">
                <a:extLst>
                  <a:ext uri="{FF2B5EF4-FFF2-40B4-BE49-F238E27FC236}">
                    <a16:creationId xmlns:a16="http://schemas.microsoft.com/office/drawing/2014/main" id="{3D2D4E9B-1773-01F9-0D4A-8C2FB5BE2905}"/>
                  </a:ext>
                </a:extLst>
              </p:cNvPr>
              <p:cNvGrpSpPr/>
              <p:nvPr/>
            </p:nvGrpSpPr>
            <p:grpSpPr>
              <a:xfrm>
                <a:off x="5287628" y="1918580"/>
                <a:ext cx="1966973" cy="1749986"/>
                <a:chOff x="5813871" y="1320656"/>
                <a:chExt cx="2357074" cy="2097053"/>
              </a:xfrm>
            </p:grpSpPr>
            <p:pic>
              <p:nvPicPr>
                <p:cNvPr id="74" name="Picture 73" descr="A grey and red molecule&#10;&#10;AI-generated content may be incorrect.">
                  <a:extLst>
                    <a:ext uri="{FF2B5EF4-FFF2-40B4-BE49-F238E27FC236}">
                      <a16:creationId xmlns:a16="http://schemas.microsoft.com/office/drawing/2014/main" id="{E1667760-B556-7AB2-515F-BB19B78DE0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75" name="Picture 74" descr="A red and yellow logo&#10;&#10;AI-generated content may be incorrect.">
                  <a:extLst>
                    <a:ext uri="{FF2B5EF4-FFF2-40B4-BE49-F238E27FC236}">
                      <a16:creationId xmlns:a16="http://schemas.microsoft.com/office/drawing/2014/main" id="{2210DFC7-297D-3E17-57FA-FAFD8DDFE2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76" name="Picture 75" descr="A blue red white and grey circles&#10;&#10;AI-generated content may be incorrect.">
                  <a:extLst>
                    <a:ext uri="{FF2B5EF4-FFF2-40B4-BE49-F238E27FC236}">
                      <a16:creationId xmlns:a16="http://schemas.microsoft.com/office/drawing/2014/main" id="{9947FC09-CE32-25B9-1096-D7CA0B5F42C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73" name="Picture 72" descr="A blue star with a letter c&#10;&#10;AI-generated content may be incorrect.">
                <a:extLst>
                  <a:ext uri="{FF2B5EF4-FFF2-40B4-BE49-F238E27FC236}">
                    <a16:creationId xmlns:a16="http://schemas.microsoft.com/office/drawing/2014/main" id="{B9571443-2818-88FE-714B-6933D19A606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54" name="Group 53">
              <a:extLst>
                <a:ext uri="{FF2B5EF4-FFF2-40B4-BE49-F238E27FC236}">
                  <a16:creationId xmlns:a16="http://schemas.microsoft.com/office/drawing/2014/main" id="{E1E2278C-F825-7E00-FA2D-A72AFE1765E6}"/>
                </a:ext>
              </a:extLst>
            </p:cNvPr>
            <p:cNvGrpSpPr/>
            <p:nvPr/>
          </p:nvGrpSpPr>
          <p:grpSpPr>
            <a:xfrm rot="17100000">
              <a:off x="8775694" y="3468788"/>
              <a:ext cx="1209208" cy="809249"/>
              <a:chOff x="7575311" y="4284398"/>
              <a:chExt cx="2200507" cy="1472664"/>
            </a:xfrm>
          </p:grpSpPr>
          <p:grpSp>
            <p:nvGrpSpPr>
              <p:cNvPr id="67" name="Group 66">
                <a:extLst>
                  <a:ext uri="{FF2B5EF4-FFF2-40B4-BE49-F238E27FC236}">
                    <a16:creationId xmlns:a16="http://schemas.microsoft.com/office/drawing/2014/main" id="{62ACF92D-235D-9335-06FC-7ECF146F10CB}"/>
                  </a:ext>
                </a:extLst>
              </p:cNvPr>
              <p:cNvGrpSpPr/>
              <p:nvPr/>
            </p:nvGrpSpPr>
            <p:grpSpPr>
              <a:xfrm rot="10800000">
                <a:off x="7575311" y="4284398"/>
                <a:ext cx="2200507" cy="1472664"/>
                <a:chOff x="8888768" y="3624223"/>
                <a:chExt cx="2636923" cy="1764731"/>
              </a:xfrm>
            </p:grpSpPr>
            <p:pic>
              <p:nvPicPr>
                <p:cNvPr id="69" name="Picture 68" descr="A grey and red molecule&#10;&#10;AI-generated content may be incorrect.">
                  <a:extLst>
                    <a:ext uri="{FF2B5EF4-FFF2-40B4-BE49-F238E27FC236}">
                      <a16:creationId xmlns:a16="http://schemas.microsoft.com/office/drawing/2014/main" id="{8B416442-A2D3-D891-6FD8-8BC3028F0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70" name="Picture 69" descr="A red and yellow logo&#10;&#10;AI-generated content may be incorrect.">
                  <a:extLst>
                    <a:ext uri="{FF2B5EF4-FFF2-40B4-BE49-F238E27FC236}">
                      <a16:creationId xmlns:a16="http://schemas.microsoft.com/office/drawing/2014/main" id="{68B7B360-911B-8328-18CC-FCBE845E63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71" name="Picture 70" descr="A blue and white circles&#10;&#10;AI-generated content may be incorrect.">
                  <a:extLst>
                    <a:ext uri="{FF2B5EF4-FFF2-40B4-BE49-F238E27FC236}">
                      <a16:creationId xmlns:a16="http://schemas.microsoft.com/office/drawing/2014/main" id="{0B5C9E81-6074-9584-B586-F8C5A3320C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8" name="Picture 67" descr="A red star shaped logo with a letter a&#10;&#10;AI-generated content may be incorrect.">
                <a:extLst>
                  <a:ext uri="{FF2B5EF4-FFF2-40B4-BE49-F238E27FC236}">
                    <a16:creationId xmlns:a16="http://schemas.microsoft.com/office/drawing/2014/main" id="{6E8C9C8D-30CC-64CA-1CA4-107D31FB64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5" name="Group 54">
              <a:extLst>
                <a:ext uri="{FF2B5EF4-FFF2-40B4-BE49-F238E27FC236}">
                  <a16:creationId xmlns:a16="http://schemas.microsoft.com/office/drawing/2014/main" id="{F09B54DA-3CF3-34BA-7DDE-51E107E88BF8}"/>
                </a:ext>
              </a:extLst>
            </p:cNvPr>
            <p:cNvGrpSpPr/>
            <p:nvPr/>
          </p:nvGrpSpPr>
          <p:grpSpPr>
            <a:xfrm rot="17100000">
              <a:off x="10177088" y="3695170"/>
              <a:ext cx="1209208" cy="809249"/>
              <a:chOff x="7575311" y="4284398"/>
              <a:chExt cx="2200507" cy="1472664"/>
            </a:xfrm>
          </p:grpSpPr>
          <p:grpSp>
            <p:nvGrpSpPr>
              <p:cNvPr id="62" name="Group 61">
                <a:extLst>
                  <a:ext uri="{FF2B5EF4-FFF2-40B4-BE49-F238E27FC236}">
                    <a16:creationId xmlns:a16="http://schemas.microsoft.com/office/drawing/2014/main" id="{7706B2ED-6105-5461-E5FE-18692F2F7110}"/>
                  </a:ext>
                </a:extLst>
              </p:cNvPr>
              <p:cNvGrpSpPr/>
              <p:nvPr/>
            </p:nvGrpSpPr>
            <p:grpSpPr>
              <a:xfrm rot="10800000">
                <a:off x="7575311" y="4284398"/>
                <a:ext cx="2200507" cy="1472664"/>
                <a:chOff x="8888768" y="3624223"/>
                <a:chExt cx="2636923" cy="1764731"/>
              </a:xfrm>
            </p:grpSpPr>
            <p:pic>
              <p:nvPicPr>
                <p:cNvPr id="64" name="Picture 63" descr="A grey and red molecule&#10;&#10;AI-generated content may be incorrect.">
                  <a:extLst>
                    <a:ext uri="{FF2B5EF4-FFF2-40B4-BE49-F238E27FC236}">
                      <a16:creationId xmlns:a16="http://schemas.microsoft.com/office/drawing/2014/main" id="{C3A472A7-47D2-ADC3-CD87-B08BF6F1A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65" name="Picture 64" descr="A red and yellow logo&#10;&#10;AI-generated content may be incorrect.">
                  <a:extLst>
                    <a:ext uri="{FF2B5EF4-FFF2-40B4-BE49-F238E27FC236}">
                      <a16:creationId xmlns:a16="http://schemas.microsoft.com/office/drawing/2014/main" id="{CDDF0E9A-FEA3-768A-2177-7C6160E049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66" name="Picture 65" descr="A blue and white circles&#10;&#10;AI-generated content may be incorrect.">
                  <a:extLst>
                    <a:ext uri="{FF2B5EF4-FFF2-40B4-BE49-F238E27FC236}">
                      <a16:creationId xmlns:a16="http://schemas.microsoft.com/office/drawing/2014/main" id="{9306E4C0-E6D0-D84A-AFCC-EC6F4BCE67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3" name="Picture 62" descr="A red star shaped logo with a letter a&#10;&#10;AI-generated content may be incorrect.">
                <a:extLst>
                  <a:ext uri="{FF2B5EF4-FFF2-40B4-BE49-F238E27FC236}">
                    <a16:creationId xmlns:a16="http://schemas.microsoft.com/office/drawing/2014/main" id="{0AD40970-96D7-A3AB-A5F4-BB1D03F594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6" name="Group 55">
              <a:extLst>
                <a:ext uri="{FF2B5EF4-FFF2-40B4-BE49-F238E27FC236}">
                  <a16:creationId xmlns:a16="http://schemas.microsoft.com/office/drawing/2014/main" id="{18200DDC-B9D1-A66A-447D-748EDB661455}"/>
                </a:ext>
              </a:extLst>
            </p:cNvPr>
            <p:cNvGrpSpPr/>
            <p:nvPr/>
          </p:nvGrpSpPr>
          <p:grpSpPr>
            <a:xfrm rot="17100000">
              <a:off x="11703973" y="3934208"/>
              <a:ext cx="1080878" cy="961641"/>
              <a:chOff x="5287628" y="1918580"/>
              <a:chExt cx="1966973" cy="1749986"/>
            </a:xfrm>
          </p:grpSpPr>
          <p:grpSp>
            <p:nvGrpSpPr>
              <p:cNvPr id="57" name="Group 56">
                <a:extLst>
                  <a:ext uri="{FF2B5EF4-FFF2-40B4-BE49-F238E27FC236}">
                    <a16:creationId xmlns:a16="http://schemas.microsoft.com/office/drawing/2014/main" id="{B3C3074C-CE2E-D551-96C0-E44FECD45936}"/>
                  </a:ext>
                </a:extLst>
              </p:cNvPr>
              <p:cNvGrpSpPr/>
              <p:nvPr/>
            </p:nvGrpSpPr>
            <p:grpSpPr>
              <a:xfrm>
                <a:off x="5287628" y="1918580"/>
                <a:ext cx="1966973" cy="1749986"/>
                <a:chOff x="5813871" y="1320656"/>
                <a:chExt cx="2357074" cy="2097053"/>
              </a:xfrm>
            </p:grpSpPr>
            <p:pic>
              <p:nvPicPr>
                <p:cNvPr id="59" name="Picture 58" descr="A grey and red molecule&#10;&#10;AI-generated content may be incorrect.">
                  <a:extLst>
                    <a:ext uri="{FF2B5EF4-FFF2-40B4-BE49-F238E27FC236}">
                      <a16:creationId xmlns:a16="http://schemas.microsoft.com/office/drawing/2014/main" id="{C3013662-B584-FBB3-1980-1550BA4FB2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60" name="Picture 59" descr="A red and yellow logo&#10;&#10;AI-generated content may be incorrect.">
                  <a:extLst>
                    <a:ext uri="{FF2B5EF4-FFF2-40B4-BE49-F238E27FC236}">
                      <a16:creationId xmlns:a16="http://schemas.microsoft.com/office/drawing/2014/main" id="{94F09EF9-E2D9-9B99-5243-B4354EFEDC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61" name="Picture 60" descr="A blue red white and grey circles&#10;&#10;AI-generated content may be incorrect.">
                  <a:extLst>
                    <a:ext uri="{FF2B5EF4-FFF2-40B4-BE49-F238E27FC236}">
                      <a16:creationId xmlns:a16="http://schemas.microsoft.com/office/drawing/2014/main" id="{55F6E639-1FB3-822C-4292-8E7974C2EBC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58" name="Picture 57" descr="A blue star with a letter c&#10;&#10;AI-generated content may be incorrect.">
                <a:extLst>
                  <a:ext uri="{FF2B5EF4-FFF2-40B4-BE49-F238E27FC236}">
                    <a16:creationId xmlns:a16="http://schemas.microsoft.com/office/drawing/2014/main" id="{8575B2F3-907C-38E6-DBDF-7B3537ED91D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grpSp>
        <p:nvGrpSpPr>
          <p:cNvPr id="115" name="Group 114">
            <a:extLst>
              <a:ext uri="{FF2B5EF4-FFF2-40B4-BE49-F238E27FC236}">
                <a16:creationId xmlns:a16="http://schemas.microsoft.com/office/drawing/2014/main" id="{3F91990A-3A47-AE27-C67B-F9B9A1E7DA69}"/>
              </a:ext>
            </a:extLst>
          </p:cNvPr>
          <p:cNvGrpSpPr/>
          <p:nvPr/>
        </p:nvGrpSpPr>
        <p:grpSpPr>
          <a:xfrm rot="5767841">
            <a:off x="5587691" y="3763081"/>
            <a:ext cx="984417" cy="815285"/>
            <a:chOff x="5405474" y="4227398"/>
            <a:chExt cx="1975249" cy="1635883"/>
          </a:xfrm>
        </p:grpSpPr>
        <p:grpSp>
          <p:nvGrpSpPr>
            <p:cNvPr id="170" name="Group 169">
              <a:extLst>
                <a:ext uri="{FF2B5EF4-FFF2-40B4-BE49-F238E27FC236}">
                  <a16:creationId xmlns:a16="http://schemas.microsoft.com/office/drawing/2014/main" id="{4E4FBB5C-D39C-1622-3509-791439FB6631}"/>
                </a:ext>
              </a:extLst>
            </p:cNvPr>
            <p:cNvGrpSpPr/>
            <p:nvPr/>
          </p:nvGrpSpPr>
          <p:grpSpPr>
            <a:xfrm>
              <a:off x="5405474" y="4227398"/>
              <a:ext cx="1975249" cy="1635883"/>
              <a:chOff x="6677571" y="4062990"/>
              <a:chExt cx="2366991" cy="1960320"/>
            </a:xfrm>
          </p:grpSpPr>
          <p:pic>
            <p:nvPicPr>
              <p:cNvPr id="172" name="Picture 171" descr="A grey and red molecule&#10;&#10;AI-generated content may be incorrect.">
                <a:extLst>
                  <a:ext uri="{FF2B5EF4-FFF2-40B4-BE49-F238E27FC236}">
                    <a16:creationId xmlns:a16="http://schemas.microsoft.com/office/drawing/2014/main" id="{174CEEAA-4555-4452-1C9C-F1845E230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73" name="Picture 172" descr="A red and yellow logo&#10;&#10;AI-generated content may be incorrect.">
                <a:extLst>
                  <a:ext uri="{FF2B5EF4-FFF2-40B4-BE49-F238E27FC236}">
                    <a16:creationId xmlns:a16="http://schemas.microsoft.com/office/drawing/2014/main" id="{33CC7EC8-7214-E5B7-2198-D4964717DD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74" name="Picture 173" descr="A red white and blue circles&#10;&#10;AI-generated content may be incorrect.">
                <a:extLst>
                  <a:ext uri="{FF2B5EF4-FFF2-40B4-BE49-F238E27FC236}">
                    <a16:creationId xmlns:a16="http://schemas.microsoft.com/office/drawing/2014/main" id="{78E1AD00-25EE-6CE5-9A73-1C33891D09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71" name="Picture 170" descr="A yellow star with a letter t&#10;&#10;AI-generated content may be incorrect.">
              <a:extLst>
                <a:ext uri="{FF2B5EF4-FFF2-40B4-BE49-F238E27FC236}">
                  <a16:creationId xmlns:a16="http://schemas.microsoft.com/office/drawing/2014/main" id="{86197741-7C82-A0A1-CC64-F0A43AF2B50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16" name="Group 115">
            <a:extLst>
              <a:ext uri="{FF2B5EF4-FFF2-40B4-BE49-F238E27FC236}">
                <a16:creationId xmlns:a16="http://schemas.microsoft.com/office/drawing/2014/main" id="{23C735D3-E31B-CF8F-5D94-D56E3B443C28}"/>
              </a:ext>
            </a:extLst>
          </p:cNvPr>
          <p:cNvGrpSpPr/>
          <p:nvPr/>
        </p:nvGrpSpPr>
        <p:grpSpPr>
          <a:xfrm rot="5767841">
            <a:off x="8124061" y="3859499"/>
            <a:ext cx="1130662" cy="748117"/>
            <a:chOff x="7618155" y="1958535"/>
            <a:chExt cx="2268692" cy="1501110"/>
          </a:xfrm>
        </p:grpSpPr>
        <p:grpSp>
          <p:nvGrpSpPr>
            <p:cNvPr id="165" name="Group 164">
              <a:extLst>
                <a:ext uri="{FF2B5EF4-FFF2-40B4-BE49-F238E27FC236}">
                  <a16:creationId xmlns:a16="http://schemas.microsoft.com/office/drawing/2014/main" id="{0992D008-2DCF-ABD0-2711-9B5395112745}"/>
                </a:ext>
              </a:extLst>
            </p:cNvPr>
            <p:cNvGrpSpPr/>
            <p:nvPr/>
          </p:nvGrpSpPr>
          <p:grpSpPr>
            <a:xfrm rot="10800000">
              <a:off x="7618155" y="1958535"/>
              <a:ext cx="2268692" cy="1501110"/>
              <a:chOff x="9496994" y="1986568"/>
              <a:chExt cx="2718630" cy="1798818"/>
            </a:xfrm>
          </p:grpSpPr>
          <p:pic>
            <p:nvPicPr>
              <p:cNvPr id="167" name="Picture 166" descr="A grey and red molecule&#10;&#10;AI-generated content may be incorrect.">
                <a:extLst>
                  <a:ext uri="{FF2B5EF4-FFF2-40B4-BE49-F238E27FC236}">
                    <a16:creationId xmlns:a16="http://schemas.microsoft.com/office/drawing/2014/main" id="{13F68E06-5690-1E24-103A-F69D3063B0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68" name="Picture 167" descr="A red and yellow logo&#10;&#10;AI-generated content may be incorrect.">
                <a:extLst>
                  <a:ext uri="{FF2B5EF4-FFF2-40B4-BE49-F238E27FC236}">
                    <a16:creationId xmlns:a16="http://schemas.microsoft.com/office/drawing/2014/main" id="{5EFE3F78-CD86-8A57-42D5-5A8AA5A48B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69" name="Picture 168" descr="A blue red white and grey circles&#10;&#10;AI-generated content may be incorrect.">
                <a:extLst>
                  <a:ext uri="{FF2B5EF4-FFF2-40B4-BE49-F238E27FC236}">
                    <a16:creationId xmlns:a16="http://schemas.microsoft.com/office/drawing/2014/main" id="{3E6FEF10-7BA8-0634-C5A2-E0E346AFEB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66" name="Picture 165" descr="A green star shaped logo with a letter g&#10;&#10;AI-generated content may be incorrect.">
              <a:extLst>
                <a:ext uri="{FF2B5EF4-FFF2-40B4-BE49-F238E27FC236}">
                  <a16:creationId xmlns:a16="http://schemas.microsoft.com/office/drawing/2014/main" id="{1A218EC1-8589-7F21-B410-0AD577318DF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18" name="Group 117">
            <a:extLst>
              <a:ext uri="{FF2B5EF4-FFF2-40B4-BE49-F238E27FC236}">
                <a16:creationId xmlns:a16="http://schemas.microsoft.com/office/drawing/2014/main" id="{9C11ACC4-B5BF-50CD-D5A7-14A6E0008CE6}"/>
              </a:ext>
            </a:extLst>
          </p:cNvPr>
          <p:cNvGrpSpPr/>
          <p:nvPr/>
        </p:nvGrpSpPr>
        <p:grpSpPr>
          <a:xfrm rot="5767841">
            <a:off x="4890666" y="3861637"/>
            <a:ext cx="1096680" cy="733941"/>
            <a:chOff x="7575311" y="4284398"/>
            <a:chExt cx="2200507" cy="1472664"/>
          </a:xfrm>
        </p:grpSpPr>
        <p:grpSp>
          <p:nvGrpSpPr>
            <p:cNvPr id="155" name="Group 154">
              <a:extLst>
                <a:ext uri="{FF2B5EF4-FFF2-40B4-BE49-F238E27FC236}">
                  <a16:creationId xmlns:a16="http://schemas.microsoft.com/office/drawing/2014/main" id="{1CBFC90A-93EF-BC20-9962-029AF67834C4}"/>
                </a:ext>
              </a:extLst>
            </p:cNvPr>
            <p:cNvGrpSpPr/>
            <p:nvPr/>
          </p:nvGrpSpPr>
          <p:grpSpPr>
            <a:xfrm rot="10800000">
              <a:off x="7575311" y="4284398"/>
              <a:ext cx="2200507" cy="1472664"/>
              <a:chOff x="8888768" y="3624223"/>
              <a:chExt cx="2636923" cy="1764731"/>
            </a:xfrm>
          </p:grpSpPr>
          <p:pic>
            <p:nvPicPr>
              <p:cNvPr id="157" name="Picture 156" descr="A grey and red molecule&#10;&#10;AI-generated content may be incorrect.">
                <a:extLst>
                  <a:ext uri="{FF2B5EF4-FFF2-40B4-BE49-F238E27FC236}">
                    <a16:creationId xmlns:a16="http://schemas.microsoft.com/office/drawing/2014/main" id="{8412A90E-3982-140C-F95C-6833D7A4D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58" name="Picture 157" descr="A red and yellow logo&#10;&#10;AI-generated content may be incorrect.">
                <a:extLst>
                  <a:ext uri="{FF2B5EF4-FFF2-40B4-BE49-F238E27FC236}">
                    <a16:creationId xmlns:a16="http://schemas.microsoft.com/office/drawing/2014/main" id="{5B467E3A-95F3-812D-95C1-7C020D77E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59" name="Picture 158" descr="A blue and white circles&#10;&#10;AI-generated content may be incorrect.">
                <a:extLst>
                  <a:ext uri="{FF2B5EF4-FFF2-40B4-BE49-F238E27FC236}">
                    <a16:creationId xmlns:a16="http://schemas.microsoft.com/office/drawing/2014/main" id="{C2E61938-EE0A-9A7F-5C80-90C4840242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56" name="Picture 155" descr="A red star shaped logo with a letter a&#10;&#10;AI-generated content may be incorrect.">
              <a:extLst>
                <a:ext uri="{FF2B5EF4-FFF2-40B4-BE49-F238E27FC236}">
                  <a16:creationId xmlns:a16="http://schemas.microsoft.com/office/drawing/2014/main" id="{EF49B5C0-5202-324E-FD16-A3A6F7B524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19" name="Group 118">
            <a:extLst>
              <a:ext uri="{FF2B5EF4-FFF2-40B4-BE49-F238E27FC236}">
                <a16:creationId xmlns:a16="http://schemas.microsoft.com/office/drawing/2014/main" id="{2032C9DE-29F7-AE29-FBA7-87E6090A018F}"/>
              </a:ext>
            </a:extLst>
          </p:cNvPr>
          <p:cNvGrpSpPr/>
          <p:nvPr/>
        </p:nvGrpSpPr>
        <p:grpSpPr>
          <a:xfrm rot="5767841">
            <a:off x="2963118" y="3739992"/>
            <a:ext cx="984417" cy="815285"/>
            <a:chOff x="5405474" y="4227398"/>
            <a:chExt cx="1975249" cy="1635883"/>
          </a:xfrm>
        </p:grpSpPr>
        <p:grpSp>
          <p:nvGrpSpPr>
            <p:cNvPr id="150" name="Group 149">
              <a:extLst>
                <a:ext uri="{FF2B5EF4-FFF2-40B4-BE49-F238E27FC236}">
                  <a16:creationId xmlns:a16="http://schemas.microsoft.com/office/drawing/2014/main" id="{B4344F9F-F512-548E-5FA1-8852F1736F8C}"/>
                </a:ext>
              </a:extLst>
            </p:cNvPr>
            <p:cNvGrpSpPr/>
            <p:nvPr/>
          </p:nvGrpSpPr>
          <p:grpSpPr>
            <a:xfrm>
              <a:off x="5405474" y="4227398"/>
              <a:ext cx="1975249" cy="1635883"/>
              <a:chOff x="6677571" y="4062990"/>
              <a:chExt cx="2366991" cy="1960320"/>
            </a:xfrm>
          </p:grpSpPr>
          <p:pic>
            <p:nvPicPr>
              <p:cNvPr id="152" name="Picture 151" descr="A grey and red molecule&#10;&#10;AI-generated content may be incorrect.">
                <a:extLst>
                  <a:ext uri="{FF2B5EF4-FFF2-40B4-BE49-F238E27FC236}">
                    <a16:creationId xmlns:a16="http://schemas.microsoft.com/office/drawing/2014/main" id="{00A5B093-9D38-6033-BBCA-61216D2147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53" name="Picture 152" descr="A red and yellow logo&#10;&#10;AI-generated content may be incorrect.">
                <a:extLst>
                  <a:ext uri="{FF2B5EF4-FFF2-40B4-BE49-F238E27FC236}">
                    <a16:creationId xmlns:a16="http://schemas.microsoft.com/office/drawing/2014/main" id="{66851F11-6AAB-4502-E456-23727E926E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4" name="Picture 153" descr="A red white and blue circles&#10;&#10;AI-generated content may be incorrect.">
                <a:extLst>
                  <a:ext uri="{FF2B5EF4-FFF2-40B4-BE49-F238E27FC236}">
                    <a16:creationId xmlns:a16="http://schemas.microsoft.com/office/drawing/2014/main" id="{562F8EB0-8EBB-0447-C790-8F7F3A5EBA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51" name="Picture 150" descr="A yellow star with a letter t&#10;&#10;AI-generated content may be incorrect.">
              <a:extLst>
                <a:ext uri="{FF2B5EF4-FFF2-40B4-BE49-F238E27FC236}">
                  <a16:creationId xmlns:a16="http://schemas.microsoft.com/office/drawing/2014/main" id="{5A5AF71D-A5EB-B8A2-9DB5-DD17F7F4DC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20" name="Group 119">
            <a:extLst>
              <a:ext uri="{FF2B5EF4-FFF2-40B4-BE49-F238E27FC236}">
                <a16:creationId xmlns:a16="http://schemas.microsoft.com/office/drawing/2014/main" id="{5FA9A390-4D75-F947-F471-44EEE9CDD81B}"/>
              </a:ext>
            </a:extLst>
          </p:cNvPr>
          <p:cNvGrpSpPr/>
          <p:nvPr/>
        </p:nvGrpSpPr>
        <p:grpSpPr>
          <a:xfrm rot="5767841">
            <a:off x="3569627" y="3843996"/>
            <a:ext cx="1130662" cy="748117"/>
            <a:chOff x="7618155" y="1958535"/>
            <a:chExt cx="2268692" cy="1501110"/>
          </a:xfrm>
        </p:grpSpPr>
        <p:grpSp>
          <p:nvGrpSpPr>
            <p:cNvPr id="145" name="Group 144">
              <a:extLst>
                <a:ext uri="{FF2B5EF4-FFF2-40B4-BE49-F238E27FC236}">
                  <a16:creationId xmlns:a16="http://schemas.microsoft.com/office/drawing/2014/main" id="{16956940-CA0A-87CC-6AA5-B83C209E6CEA}"/>
                </a:ext>
              </a:extLst>
            </p:cNvPr>
            <p:cNvGrpSpPr/>
            <p:nvPr/>
          </p:nvGrpSpPr>
          <p:grpSpPr>
            <a:xfrm rot="10800000">
              <a:off x="7618155" y="1958535"/>
              <a:ext cx="2268692" cy="1501110"/>
              <a:chOff x="9496994" y="1986568"/>
              <a:chExt cx="2718630" cy="1798818"/>
            </a:xfrm>
          </p:grpSpPr>
          <p:pic>
            <p:nvPicPr>
              <p:cNvPr id="147" name="Picture 146" descr="A grey and red molecule&#10;&#10;AI-generated content may be incorrect.">
                <a:extLst>
                  <a:ext uri="{FF2B5EF4-FFF2-40B4-BE49-F238E27FC236}">
                    <a16:creationId xmlns:a16="http://schemas.microsoft.com/office/drawing/2014/main" id="{B5E77081-6B06-5ECC-C99A-848EC656DF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48" name="Picture 147" descr="A red and yellow logo&#10;&#10;AI-generated content may be incorrect.">
                <a:extLst>
                  <a:ext uri="{FF2B5EF4-FFF2-40B4-BE49-F238E27FC236}">
                    <a16:creationId xmlns:a16="http://schemas.microsoft.com/office/drawing/2014/main" id="{C62A071A-56DF-7E78-825A-3B19A2571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49" name="Picture 148" descr="A blue red white and grey circles&#10;&#10;AI-generated content may be incorrect.">
                <a:extLst>
                  <a:ext uri="{FF2B5EF4-FFF2-40B4-BE49-F238E27FC236}">
                    <a16:creationId xmlns:a16="http://schemas.microsoft.com/office/drawing/2014/main" id="{97910878-6232-BBFF-A5CC-B74B3C9B1AB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46" name="Picture 145" descr="A green star shaped logo with a letter g&#10;&#10;AI-generated content may be incorrect.">
              <a:extLst>
                <a:ext uri="{FF2B5EF4-FFF2-40B4-BE49-F238E27FC236}">
                  <a16:creationId xmlns:a16="http://schemas.microsoft.com/office/drawing/2014/main" id="{5B5ADDAC-7A78-0180-019B-C2C75186CF4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21" name="Group 120">
            <a:extLst>
              <a:ext uri="{FF2B5EF4-FFF2-40B4-BE49-F238E27FC236}">
                <a16:creationId xmlns:a16="http://schemas.microsoft.com/office/drawing/2014/main" id="{2BC9B647-6078-E334-BCEB-FEBC3DF2DE10}"/>
              </a:ext>
            </a:extLst>
          </p:cNvPr>
          <p:cNvGrpSpPr/>
          <p:nvPr/>
        </p:nvGrpSpPr>
        <p:grpSpPr>
          <a:xfrm rot="5767841">
            <a:off x="6844341" y="3705283"/>
            <a:ext cx="980292" cy="872151"/>
            <a:chOff x="5287628" y="1918580"/>
            <a:chExt cx="1966973" cy="1749986"/>
          </a:xfrm>
        </p:grpSpPr>
        <p:grpSp>
          <p:nvGrpSpPr>
            <p:cNvPr id="140" name="Group 139">
              <a:extLst>
                <a:ext uri="{FF2B5EF4-FFF2-40B4-BE49-F238E27FC236}">
                  <a16:creationId xmlns:a16="http://schemas.microsoft.com/office/drawing/2014/main" id="{A88D7761-CC8E-E12C-C0B6-847B55380D02}"/>
                </a:ext>
              </a:extLst>
            </p:cNvPr>
            <p:cNvGrpSpPr/>
            <p:nvPr/>
          </p:nvGrpSpPr>
          <p:grpSpPr>
            <a:xfrm>
              <a:off x="5287628" y="1918580"/>
              <a:ext cx="1966973" cy="1749986"/>
              <a:chOff x="5813871" y="1320656"/>
              <a:chExt cx="2357074" cy="2097053"/>
            </a:xfrm>
          </p:grpSpPr>
          <p:pic>
            <p:nvPicPr>
              <p:cNvPr id="142" name="Picture 141" descr="A grey and red molecule&#10;&#10;AI-generated content may be incorrect.">
                <a:extLst>
                  <a:ext uri="{FF2B5EF4-FFF2-40B4-BE49-F238E27FC236}">
                    <a16:creationId xmlns:a16="http://schemas.microsoft.com/office/drawing/2014/main" id="{ED53F91E-7A91-902F-9089-4A5407AFF3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43" name="Picture 142" descr="A red and yellow logo&#10;&#10;AI-generated content may be incorrect.">
                <a:extLst>
                  <a:ext uri="{FF2B5EF4-FFF2-40B4-BE49-F238E27FC236}">
                    <a16:creationId xmlns:a16="http://schemas.microsoft.com/office/drawing/2014/main" id="{89E1D8E7-6C77-A01D-EDDF-DBA9A18C7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44" name="Picture 143" descr="A blue red white and grey circles&#10;&#10;AI-generated content may be incorrect.">
                <a:extLst>
                  <a:ext uri="{FF2B5EF4-FFF2-40B4-BE49-F238E27FC236}">
                    <a16:creationId xmlns:a16="http://schemas.microsoft.com/office/drawing/2014/main" id="{268E0F0F-AB7E-B3FC-0686-0B4A9AF236D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41" name="Picture 140" descr="A blue star with a letter c&#10;&#10;AI-generated content may be incorrect.">
              <a:extLst>
                <a:ext uri="{FF2B5EF4-FFF2-40B4-BE49-F238E27FC236}">
                  <a16:creationId xmlns:a16="http://schemas.microsoft.com/office/drawing/2014/main" id="{8F6CE71C-FE8F-C704-AAAC-01029AA6A3E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22" name="Group 121">
            <a:extLst>
              <a:ext uri="{FF2B5EF4-FFF2-40B4-BE49-F238E27FC236}">
                <a16:creationId xmlns:a16="http://schemas.microsoft.com/office/drawing/2014/main" id="{7A0B0D7F-A62A-C1EB-54DE-CEF535F91F4E}"/>
              </a:ext>
            </a:extLst>
          </p:cNvPr>
          <p:cNvGrpSpPr/>
          <p:nvPr/>
        </p:nvGrpSpPr>
        <p:grpSpPr>
          <a:xfrm rot="5767841">
            <a:off x="4246523" y="3844107"/>
            <a:ext cx="1096680" cy="733941"/>
            <a:chOff x="7575311" y="4284398"/>
            <a:chExt cx="2200507" cy="1472664"/>
          </a:xfrm>
        </p:grpSpPr>
        <p:grpSp>
          <p:nvGrpSpPr>
            <p:cNvPr id="135" name="Group 134">
              <a:extLst>
                <a:ext uri="{FF2B5EF4-FFF2-40B4-BE49-F238E27FC236}">
                  <a16:creationId xmlns:a16="http://schemas.microsoft.com/office/drawing/2014/main" id="{0A5082FE-15D6-ADF3-3518-6F1D2752DCBF}"/>
                </a:ext>
              </a:extLst>
            </p:cNvPr>
            <p:cNvGrpSpPr/>
            <p:nvPr/>
          </p:nvGrpSpPr>
          <p:grpSpPr>
            <a:xfrm rot="10800000">
              <a:off x="7575311" y="4284398"/>
              <a:ext cx="2200507" cy="1472664"/>
              <a:chOff x="8888768" y="3624223"/>
              <a:chExt cx="2636923" cy="1764731"/>
            </a:xfrm>
          </p:grpSpPr>
          <p:pic>
            <p:nvPicPr>
              <p:cNvPr id="137" name="Picture 136" descr="A grey and red molecule&#10;&#10;AI-generated content may be incorrect.">
                <a:extLst>
                  <a:ext uri="{FF2B5EF4-FFF2-40B4-BE49-F238E27FC236}">
                    <a16:creationId xmlns:a16="http://schemas.microsoft.com/office/drawing/2014/main" id="{63CF39A5-F069-FF7F-6793-86CD42C62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38" name="Picture 137" descr="A red and yellow logo&#10;&#10;AI-generated content may be incorrect.">
                <a:extLst>
                  <a:ext uri="{FF2B5EF4-FFF2-40B4-BE49-F238E27FC236}">
                    <a16:creationId xmlns:a16="http://schemas.microsoft.com/office/drawing/2014/main" id="{CDD90013-B551-361A-369D-A7574C0BB5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39" name="Picture 138" descr="A blue and white circles&#10;&#10;AI-generated content may be incorrect.">
                <a:extLst>
                  <a:ext uri="{FF2B5EF4-FFF2-40B4-BE49-F238E27FC236}">
                    <a16:creationId xmlns:a16="http://schemas.microsoft.com/office/drawing/2014/main" id="{46E9E61D-5C45-4612-57B5-98A22C94AB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36" name="Picture 135" descr="A red star shaped logo with a letter a&#10;&#10;AI-generated content may be incorrect.">
              <a:extLst>
                <a:ext uri="{FF2B5EF4-FFF2-40B4-BE49-F238E27FC236}">
                  <a16:creationId xmlns:a16="http://schemas.microsoft.com/office/drawing/2014/main" id="{61256FD2-E275-F30F-679B-8A7D585B5E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24" name="Group 123">
            <a:extLst>
              <a:ext uri="{FF2B5EF4-FFF2-40B4-BE49-F238E27FC236}">
                <a16:creationId xmlns:a16="http://schemas.microsoft.com/office/drawing/2014/main" id="{F92B798A-35F1-AE18-9507-8FE8B9AC94B0}"/>
              </a:ext>
            </a:extLst>
          </p:cNvPr>
          <p:cNvGrpSpPr/>
          <p:nvPr/>
        </p:nvGrpSpPr>
        <p:grpSpPr>
          <a:xfrm rot="5767841">
            <a:off x="2322618" y="3680577"/>
            <a:ext cx="980292" cy="872151"/>
            <a:chOff x="5287628" y="1918580"/>
            <a:chExt cx="1966973" cy="1749986"/>
          </a:xfrm>
        </p:grpSpPr>
        <p:grpSp>
          <p:nvGrpSpPr>
            <p:cNvPr id="125" name="Group 124">
              <a:extLst>
                <a:ext uri="{FF2B5EF4-FFF2-40B4-BE49-F238E27FC236}">
                  <a16:creationId xmlns:a16="http://schemas.microsoft.com/office/drawing/2014/main" id="{FB10D6C0-9AFD-32B4-1AFE-CD49CEC96D92}"/>
                </a:ext>
              </a:extLst>
            </p:cNvPr>
            <p:cNvGrpSpPr/>
            <p:nvPr/>
          </p:nvGrpSpPr>
          <p:grpSpPr>
            <a:xfrm>
              <a:off x="5287628" y="1918580"/>
              <a:ext cx="1966973" cy="1749986"/>
              <a:chOff x="5813871" y="1320656"/>
              <a:chExt cx="2357074" cy="2097053"/>
            </a:xfrm>
          </p:grpSpPr>
          <p:pic>
            <p:nvPicPr>
              <p:cNvPr id="127" name="Picture 126" descr="A grey and red molecule&#10;&#10;AI-generated content may be incorrect.">
                <a:extLst>
                  <a:ext uri="{FF2B5EF4-FFF2-40B4-BE49-F238E27FC236}">
                    <a16:creationId xmlns:a16="http://schemas.microsoft.com/office/drawing/2014/main" id="{269FE130-EAD7-6055-5C10-C6C4EA7DC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28" name="Picture 127" descr="A red and yellow logo&#10;&#10;AI-generated content may be incorrect.">
                <a:extLst>
                  <a:ext uri="{FF2B5EF4-FFF2-40B4-BE49-F238E27FC236}">
                    <a16:creationId xmlns:a16="http://schemas.microsoft.com/office/drawing/2014/main" id="{D1B93DC0-3728-E637-3D9C-A99EAF1308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29" name="Picture 128" descr="A blue red white and grey circles&#10;&#10;AI-generated content may be incorrect.">
                <a:extLst>
                  <a:ext uri="{FF2B5EF4-FFF2-40B4-BE49-F238E27FC236}">
                    <a16:creationId xmlns:a16="http://schemas.microsoft.com/office/drawing/2014/main" id="{A07DD3E8-9150-A1DB-DB72-27E0B52C962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26" name="Picture 125" descr="A blue star with a letter c&#10;&#10;AI-generated content may be incorrect.">
              <a:extLst>
                <a:ext uri="{FF2B5EF4-FFF2-40B4-BE49-F238E27FC236}">
                  <a16:creationId xmlns:a16="http://schemas.microsoft.com/office/drawing/2014/main" id="{B3DD624A-5F54-929B-2E69-9DE593A7F0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80" name="Group 179">
            <a:extLst>
              <a:ext uri="{FF2B5EF4-FFF2-40B4-BE49-F238E27FC236}">
                <a16:creationId xmlns:a16="http://schemas.microsoft.com/office/drawing/2014/main" id="{63F28776-0756-12A2-E685-0981FBA144CB}"/>
              </a:ext>
            </a:extLst>
          </p:cNvPr>
          <p:cNvGrpSpPr/>
          <p:nvPr/>
        </p:nvGrpSpPr>
        <p:grpSpPr>
          <a:xfrm rot="5767841">
            <a:off x="6241521" y="3755184"/>
            <a:ext cx="984417" cy="815285"/>
            <a:chOff x="5405474" y="4227398"/>
            <a:chExt cx="1975249" cy="1635883"/>
          </a:xfrm>
        </p:grpSpPr>
        <p:grpSp>
          <p:nvGrpSpPr>
            <p:cNvPr id="181" name="Group 180">
              <a:extLst>
                <a:ext uri="{FF2B5EF4-FFF2-40B4-BE49-F238E27FC236}">
                  <a16:creationId xmlns:a16="http://schemas.microsoft.com/office/drawing/2014/main" id="{F3B4CED6-5AA5-FADB-4A10-4C62BC9E2926}"/>
                </a:ext>
              </a:extLst>
            </p:cNvPr>
            <p:cNvGrpSpPr/>
            <p:nvPr/>
          </p:nvGrpSpPr>
          <p:grpSpPr>
            <a:xfrm>
              <a:off x="5405474" y="4227398"/>
              <a:ext cx="1975249" cy="1635883"/>
              <a:chOff x="6677571" y="4062990"/>
              <a:chExt cx="2366991" cy="1960320"/>
            </a:xfrm>
          </p:grpSpPr>
          <p:pic>
            <p:nvPicPr>
              <p:cNvPr id="183" name="Picture 182" descr="A grey and red molecule&#10;&#10;AI-generated content may be incorrect.">
                <a:extLst>
                  <a:ext uri="{FF2B5EF4-FFF2-40B4-BE49-F238E27FC236}">
                    <a16:creationId xmlns:a16="http://schemas.microsoft.com/office/drawing/2014/main" id="{BEE16899-28D9-F3FD-305B-3269DF77C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84" name="Picture 183" descr="A red and yellow logo&#10;&#10;AI-generated content may be incorrect.">
                <a:extLst>
                  <a:ext uri="{FF2B5EF4-FFF2-40B4-BE49-F238E27FC236}">
                    <a16:creationId xmlns:a16="http://schemas.microsoft.com/office/drawing/2014/main" id="{FD10817C-16CC-F6E7-67DE-A74F2EF011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85" name="Picture 184" descr="A red white and blue circles&#10;&#10;AI-generated content may be incorrect.">
                <a:extLst>
                  <a:ext uri="{FF2B5EF4-FFF2-40B4-BE49-F238E27FC236}">
                    <a16:creationId xmlns:a16="http://schemas.microsoft.com/office/drawing/2014/main" id="{2E59BD6A-555A-EEB4-DB6D-C3A9166615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2" name="Picture 181" descr="A yellow star with a letter t&#10;&#10;AI-generated content may be incorrect.">
              <a:extLst>
                <a:ext uri="{FF2B5EF4-FFF2-40B4-BE49-F238E27FC236}">
                  <a16:creationId xmlns:a16="http://schemas.microsoft.com/office/drawing/2014/main" id="{C11C3A03-AE78-F646-3AFC-AD9369DE90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86" name="Group 185">
            <a:extLst>
              <a:ext uri="{FF2B5EF4-FFF2-40B4-BE49-F238E27FC236}">
                <a16:creationId xmlns:a16="http://schemas.microsoft.com/office/drawing/2014/main" id="{DBFD75B4-0D9E-837E-EB72-17BB42BEDEF9}"/>
              </a:ext>
            </a:extLst>
          </p:cNvPr>
          <p:cNvGrpSpPr/>
          <p:nvPr/>
        </p:nvGrpSpPr>
        <p:grpSpPr>
          <a:xfrm rot="5767841">
            <a:off x="7523382" y="3743290"/>
            <a:ext cx="984417" cy="815285"/>
            <a:chOff x="5405474" y="4227398"/>
            <a:chExt cx="1975249" cy="1635883"/>
          </a:xfrm>
        </p:grpSpPr>
        <p:grpSp>
          <p:nvGrpSpPr>
            <p:cNvPr id="187" name="Group 186">
              <a:extLst>
                <a:ext uri="{FF2B5EF4-FFF2-40B4-BE49-F238E27FC236}">
                  <a16:creationId xmlns:a16="http://schemas.microsoft.com/office/drawing/2014/main" id="{EA75FC4B-A766-380B-5E7D-5665B64D4C3F}"/>
                </a:ext>
              </a:extLst>
            </p:cNvPr>
            <p:cNvGrpSpPr/>
            <p:nvPr/>
          </p:nvGrpSpPr>
          <p:grpSpPr>
            <a:xfrm>
              <a:off x="5405474" y="4227398"/>
              <a:ext cx="1975249" cy="1635883"/>
              <a:chOff x="6677571" y="4062990"/>
              <a:chExt cx="2366991" cy="1960320"/>
            </a:xfrm>
          </p:grpSpPr>
          <p:pic>
            <p:nvPicPr>
              <p:cNvPr id="189" name="Picture 188" descr="A grey and red molecule&#10;&#10;AI-generated content may be incorrect.">
                <a:extLst>
                  <a:ext uri="{FF2B5EF4-FFF2-40B4-BE49-F238E27FC236}">
                    <a16:creationId xmlns:a16="http://schemas.microsoft.com/office/drawing/2014/main" id="{BE996993-0F23-56CE-9DD1-8D3B728FCC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90" name="Picture 189" descr="A red and yellow logo&#10;&#10;AI-generated content may be incorrect.">
                <a:extLst>
                  <a:ext uri="{FF2B5EF4-FFF2-40B4-BE49-F238E27FC236}">
                    <a16:creationId xmlns:a16="http://schemas.microsoft.com/office/drawing/2014/main" id="{630326AD-4749-EA9A-2F16-28912E3BE3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91" name="Picture 190" descr="A red white and blue circles&#10;&#10;AI-generated content may be incorrect.">
                <a:extLst>
                  <a:ext uri="{FF2B5EF4-FFF2-40B4-BE49-F238E27FC236}">
                    <a16:creationId xmlns:a16="http://schemas.microsoft.com/office/drawing/2014/main" id="{29797653-2402-12B5-F126-D8DF9849CC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8" name="Picture 187" descr="A yellow star with a letter t&#10;&#10;AI-generated content may be incorrect.">
              <a:extLst>
                <a:ext uri="{FF2B5EF4-FFF2-40B4-BE49-F238E27FC236}">
                  <a16:creationId xmlns:a16="http://schemas.microsoft.com/office/drawing/2014/main" id="{994FAEA4-5BAD-91D0-E505-7DE794812A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92" name="Group 191">
            <a:extLst>
              <a:ext uri="{FF2B5EF4-FFF2-40B4-BE49-F238E27FC236}">
                <a16:creationId xmlns:a16="http://schemas.microsoft.com/office/drawing/2014/main" id="{D16A45E2-C326-5075-FF61-E34ACB54F442}"/>
              </a:ext>
            </a:extLst>
          </p:cNvPr>
          <p:cNvGrpSpPr/>
          <p:nvPr/>
        </p:nvGrpSpPr>
        <p:grpSpPr>
          <a:xfrm rot="5767841">
            <a:off x="8789359" y="3853526"/>
            <a:ext cx="1130662" cy="748117"/>
            <a:chOff x="7618155" y="1958535"/>
            <a:chExt cx="2268692" cy="1501110"/>
          </a:xfrm>
        </p:grpSpPr>
        <p:grpSp>
          <p:nvGrpSpPr>
            <p:cNvPr id="193" name="Group 192">
              <a:extLst>
                <a:ext uri="{FF2B5EF4-FFF2-40B4-BE49-F238E27FC236}">
                  <a16:creationId xmlns:a16="http://schemas.microsoft.com/office/drawing/2014/main" id="{3917980F-71A8-8E3F-F0BC-86EC19CD3727}"/>
                </a:ext>
              </a:extLst>
            </p:cNvPr>
            <p:cNvGrpSpPr/>
            <p:nvPr/>
          </p:nvGrpSpPr>
          <p:grpSpPr>
            <a:xfrm rot="10800000">
              <a:off x="7618155" y="1958535"/>
              <a:ext cx="2268692" cy="1501110"/>
              <a:chOff x="9496994" y="1986568"/>
              <a:chExt cx="2718630" cy="1798818"/>
            </a:xfrm>
          </p:grpSpPr>
          <p:pic>
            <p:nvPicPr>
              <p:cNvPr id="195" name="Picture 194" descr="A grey and red molecule&#10;&#10;AI-generated content may be incorrect.">
                <a:extLst>
                  <a:ext uri="{FF2B5EF4-FFF2-40B4-BE49-F238E27FC236}">
                    <a16:creationId xmlns:a16="http://schemas.microsoft.com/office/drawing/2014/main" id="{57D1EBD1-0756-82CD-6BF3-3179FD9431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96" name="Picture 195" descr="A red and yellow logo&#10;&#10;AI-generated content may be incorrect.">
                <a:extLst>
                  <a:ext uri="{FF2B5EF4-FFF2-40B4-BE49-F238E27FC236}">
                    <a16:creationId xmlns:a16="http://schemas.microsoft.com/office/drawing/2014/main" id="{E2965AF9-72E9-333D-C948-E5FBF4F865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97" name="Picture 196" descr="A blue red white and grey circles&#10;&#10;AI-generated content may be incorrect.">
                <a:extLst>
                  <a:ext uri="{FF2B5EF4-FFF2-40B4-BE49-F238E27FC236}">
                    <a16:creationId xmlns:a16="http://schemas.microsoft.com/office/drawing/2014/main" id="{67F83A04-9F61-23D7-6B4A-CBEF718CE5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94" name="Picture 193" descr="A green star shaped logo with a letter g&#10;&#10;AI-generated content may be incorrect.">
              <a:extLst>
                <a:ext uri="{FF2B5EF4-FFF2-40B4-BE49-F238E27FC236}">
                  <a16:creationId xmlns:a16="http://schemas.microsoft.com/office/drawing/2014/main" id="{82F898DB-39F8-AFCF-EB5B-09AB62D0284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sp>
        <p:nvSpPr>
          <p:cNvPr id="13" name="Text Placeholder 5">
            <a:extLst>
              <a:ext uri="{FF2B5EF4-FFF2-40B4-BE49-F238E27FC236}">
                <a16:creationId xmlns:a16="http://schemas.microsoft.com/office/drawing/2014/main" id="{8A36F5A7-AD50-A33F-B3AF-F9DD71BBBCCA}"/>
              </a:ext>
            </a:extLst>
          </p:cNvPr>
          <p:cNvSpPr txBox="1">
            <a:spLocks/>
          </p:cNvSpPr>
          <p:nvPr/>
        </p:nvSpPr>
        <p:spPr>
          <a:xfrm>
            <a:off x="2300902" y="1855179"/>
            <a:ext cx="7555480"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a:t>Compare the two strands.</a:t>
            </a:r>
          </a:p>
          <a:p>
            <a:pPr>
              <a:lnSpc>
                <a:spcPct val="110000"/>
              </a:lnSpc>
              <a:spcBef>
                <a:spcPts val="1800"/>
              </a:spcBef>
            </a:pPr>
            <a:r>
              <a:rPr lang="en-US" sz="2000" b="1">
                <a:solidFill>
                  <a:srgbClr val="1CA64A"/>
                </a:solidFill>
              </a:rPr>
              <a:t>How are they the same or different?		</a:t>
            </a:r>
          </a:p>
          <a:p>
            <a:pPr>
              <a:lnSpc>
                <a:spcPct val="110000"/>
              </a:lnSpc>
              <a:spcBef>
                <a:spcPts val="1800"/>
              </a:spcBef>
            </a:pPr>
            <a:r>
              <a:rPr lang="en-US" sz="2000" b="1">
                <a:solidFill>
                  <a:srgbClr val="1CA64A"/>
                </a:solidFill>
              </a:rPr>
              <a:t>What patterns do you see?</a:t>
            </a:r>
          </a:p>
        </p:txBody>
      </p:sp>
      <p:grpSp>
        <p:nvGrpSpPr>
          <p:cNvPr id="4" name="Group 3">
            <a:extLst>
              <a:ext uri="{FF2B5EF4-FFF2-40B4-BE49-F238E27FC236}">
                <a16:creationId xmlns:a16="http://schemas.microsoft.com/office/drawing/2014/main" id="{A9A4AA73-B084-3E6C-D54F-20D33A2F2D02}"/>
              </a:ext>
            </a:extLst>
          </p:cNvPr>
          <p:cNvGrpSpPr/>
          <p:nvPr/>
        </p:nvGrpSpPr>
        <p:grpSpPr>
          <a:xfrm rot="10800000">
            <a:off x="2431430" y="3665781"/>
            <a:ext cx="7485128" cy="392951"/>
            <a:chOff x="4259143" y="3175221"/>
            <a:chExt cx="7485128" cy="392951"/>
          </a:xfrm>
        </p:grpSpPr>
        <p:pic>
          <p:nvPicPr>
            <p:cNvPr id="5" name="Picture 4" descr="A red circle with black objects in it&#10;&#10;AI-generated content may be incorrect.">
              <a:extLst>
                <a:ext uri="{FF2B5EF4-FFF2-40B4-BE49-F238E27FC236}">
                  <a16:creationId xmlns:a16="http://schemas.microsoft.com/office/drawing/2014/main" id="{3BC5FD0A-A684-5323-C187-7AEB7C9CB81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340910">
              <a:off x="11552089" y="3261440"/>
              <a:ext cx="173124" cy="173124"/>
            </a:xfrm>
            <a:prstGeom prst="rect">
              <a:avLst/>
            </a:prstGeom>
          </p:spPr>
        </p:pic>
        <p:pic>
          <p:nvPicPr>
            <p:cNvPr id="6" name="Picture 5" descr="A white circle with a black border&#10;&#10;AI-generated content may be incorrect.">
              <a:extLst>
                <a:ext uri="{FF2B5EF4-FFF2-40B4-BE49-F238E27FC236}">
                  <a16:creationId xmlns:a16="http://schemas.microsoft.com/office/drawing/2014/main" id="{BE9F72B2-3314-2419-38F4-2B291C06944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5821275">
              <a:off x="11566189" y="3390091"/>
              <a:ext cx="212783" cy="143380"/>
            </a:xfrm>
            <a:prstGeom prst="rect">
              <a:avLst/>
            </a:prstGeom>
          </p:spPr>
        </p:pic>
        <p:pic>
          <p:nvPicPr>
            <p:cNvPr id="7" name="Picture 6" descr="A white circle with a black border&#10;&#10;AI-generated content may be incorrect.">
              <a:extLst>
                <a:ext uri="{FF2B5EF4-FFF2-40B4-BE49-F238E27FC236}">
                  <a16:creationId xmlns:a16="http://schemas.microsoft.com/office/drawing/2014/main" id="{8A404136-A0FC-6603-A5B4-DB6AFDAD2DC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180656">
              <a:off x="4259143" y="3175221"/>
              <a:ext cx="212783" cy="143380"/>
            </a:xfrm>
            <a:prstGeom prst="rect">
              <a:avLst/>
            </a:prstGeom>
          </p:spPr>
        </p:pic>
      </p:grpSp>
      <p:grpSp>
        <p:nvGrpSpPr>
          <p:cNvPr id="8" name="Group 7">
            <a:extLst>
              <a:ext uri="{FF2B5EF4-FFF2-40B4-BE49-F238E27FC236}">
                <a16:creationId xmlns:a16="http://schemas.microsoft.com/office/drawing/2014/main" id="{463A2533-A517-438E-4B4E-746D1C3E73B6}"/>
              </a:ext>
            </a:extLst>
          </p:cNvPr>
          <p:cNvGrpSpPr/>
          <p:nvPr/>
        </p:nvGrpSpPr>
        <p:grpSpPr>
          <a:xfrm>
            <a:off x="2104198" y="5264105"/>
            <a:ext cx="7485128" cy="392951"/>
            <a:chOff x="2104198" y="5264105"/>
            <a:chExt cx="7485128" cy="392951"/>
          </a:xfrm>
        </p:grpSpPr>
        <p:pic>
          <p:nvPicPr>
            <p:cNvPr id="9" name="Picture 8" descr="A red circle with black objects in it&#10;&#10;AI-generated content may be incorrect.">
              <a:extLst>
                <a:ext uri="{FF2B5EF4-FFF2-40B4-BE49-F238E27FC236}">
                  <a16:creationId xmlns:a16="http://schemas.microsoft.com/office/drawing/2014/main" id="{CB5A80E9-C3AF-A09B-F94E-6F3C3C64EA8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340910">
              <a:off x="9397144" y="5350324"/>
              <a:ext cx="173124" cy="173124"/>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AA050508-0929-0FEE-CE9A-37D1D5A90DF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5821275">
              <a:off x="9411244" y="5478975"/>
              <a:ext cx="212783" cy="143380"/>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12FC6693-889B-A675-AEFF-B9B6309F6C4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180656">
              <a:off x="2104198" y="5264105"/>
              <a:ext cx="212783" cy="143380"/>
            </a:xfrm>
            <a:prstGeom prst="rect">
              <a:avLst/>
            </a:prstGeom>
          </p:spPr>
        </p:pic>
      </p:grpSp>
    </p:spTree>
    <p:extLst>
      <p:ext uri="{BB962C8B-B14F-4D97-AF65-F5344CB8AC3E}">
        <p14:creationId xmlns:p14="http://schemas.microsoft.com/office/powerpoint/2010/main" val="2521529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62192-110A-F9D0-EEB5-4B7757A70B5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5840A8-558C-7294-B8C3-7D1425B611A3}"/>
              </a:ext>
            </a:extLst>
          </p:cNvPr>
          <p:cNvSpPr>
            <a:spLocks noGrp="1"/>
          </p:cNvSpPr>
          <p:nvPr>
            <p:ph type="sldNum" sz="quarter" idx="4"/>
          </p:nvPr>
        </p:nvSpPr>
        <p:spPr>
          <a:xfrm>
            <a:off x="11105423" y="6335084"/>
            <a:ext cx="651334" cy="365125"/>
          </a:xfrm>
        </p:spPr>
        <p:txBody>
          <a:bodyPr/>
          <a:lstStyle/>
          <a:p>
            <a:fld id="{24F349F3-CB17-4C05-B28E-3C9067437B1B}" type="slidenum">
              <a:rPr lang="en-US" smtClean="0"/>
              <a:pPr/>
              <a:t>30</a:t>
            </a:fld>
            <a:endParaRPr lang="en-US"/>
          </a:p>
        </p:txBody>
      </p:sp>
      <p:sp>
        <p:nvSpPr>
          <p:cNvPr id="25" name="Title 1">
            <a:extLst>
              <a:ext uri="{FF2B5EF4-FFF2-40B4-BE49-F238E27FC236}">
                <a16:creationId xmlns:a16="http://schemas.microsoft.com/office/drawing/2014/main" id="{26B42D9B-3CD2-D0E2-79F7-5F50EE6509A7}"/>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Double-stranded DNA</a:t>
            </a:r>
            <a:endParaRPr lang="en-US" sz="4000" b="1">
              <a:solidFill>
                <a:schemeClr val="bg1"/>
              </a:solidFill>
              <a:latin typeface="+mn-lt"/>
              <a:ea typeface="HGSoeiKakugothicUB"/>
              <a:cs typeface="Myanmar Text"/>
            </a:endParaRPr>
          </a:p>
        </p:txBody>
      </p:sp>
      <p:grpSp>
        <p:nvGrpSpPr>
          <p:cNvPr id="3" name="Group 2">
            <a:extLst>
              <a:ext uri="{FF2B5EF4-FFF2-40B4-BE49-F238E27FC236}">
                <a16:creationId xmlns:a16="http://schemas.microsoft.com/office/drawing/2014/main" id="{1D4544BA-0B45-01D8-5784-2092D150A390}"/>
              </a:ext>
            </a:extLst>
          </p:cNvPr>
          <p:cNvGrpSpPr/>
          <p:nvPr/>
        </p:nvGrpSpPr>
        <p:grpSpPr>
          <a:xfrm rot="21086605">
            <a:off x="2319569" y="4335828"/>
            <a:ext cx="7284687" cy="2142734"/>
            <a:chOff x="4693078" y="2592872"/>
            <a:chExt cx="8032154" cy="2362596"/>
          </a:xfrm>
        </p:grpSpPr>
        <p:grpSp>
          <p:nvGrpSpPr>
            <p:cNvPr id="33" name="Group 32">
              <a:extLst>
                <a:ext uri="{FF2B5EF4-FFF2-40B4-BE49-F238E27FC236}">
                  <a16:creationId xmlns:a16="http://schemas.microsoft.com/office/drawing/2014/main" id="{B7F90C0A-7C12-B2F9-8455-A7147381AF7E}"/>
                </a:ext>
              </a:extLst>
            </p:cNvPr>
            <p:cNvGrpSpPr/>
            <p:nvPr/>
          </p:nvGrpSpPr>
          <p:grpSpPr>
            <a:xfrm rot="17100000">
              <a:off x="5189176" y="2920117"/>
              <a:ext cx="1209208" cy="809249"/>
              <a:chOff x="7575311" y="4284398"/>
              <a:chExt cx="2200507" cy="1472664"/>
            </a:xfrm>
          </p:grpSpPr>
          <p:grpSp>
            <p:nvGrpSpPr>
              <p:cNvPr id="108" name="Group 107">
                <a:extLst>
                  <a:ext uri="{FF2B5EF4-FFF2-40B4-BE49-F238E27FC236}">
                    <a16:creationId xmlns:a16="http://schemas.microsoft.com/office/drawing/2014/main" id="{D947C9F5-FA38-C658-367A-F35B13695F64}"/>
                  </a:ext>
                </a:extLst>
              </p:cNvPr>
              <p:cNvGrpSpPr/>
              <p:nvPr/>
            </p:nvGrpSpPr>
            <p:grpSpPr>
              <a:xfrm rot="10800000">
                <a:off x="7575311" y="4284398"/>
                <a:ext cx="2200507" cy="1472664"/>
                <a:chOff x="8888768" y="3624223"/>
                <a:chExt cx="2636923" cy="1764731"/>
              </a:xfrm>
            </p:grpSpPr>
            <p:pic>
              <p:nvPicPr>
                <p:cNvPr id="110" name="Picture 109" descr="A grey and red molecule&#10;&#10;AI-generated content may be incorrect.">
                  <a:extLst>
                    <a:ext uri="{FF2B5EF4-FFF2-40B4-BE49-F238E27FC236}">
                      <a16:creationId xmlns:a16="http://schemas.microsoft.com/office/drawing/2014/main" id="{836D73AE-EF2A-01BA-512B-288E70822C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11" name="Picture 110" descr="A red and yellow logo&#10;&#10;AI-generated content may be incorrect.">
                  <a:extLst>
                    <a:ext uri="{FF2B5EF4-FFF2-40B4-BE49-F238E27FC236}">
                      <a16:creationId xmlns:a16="http://schemas.microsoft.com/office/drawing/2014/main" id="{A4C52A0C-1D20-F9C8-B2F4-48C8C4F16D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12" name="Picture 111" descr="A blue and white circles&#10;&#10;AI-generated content may be incorrect.">
                  <a:extLst>
                    <a:ext uri="{FF2B5EF4-FFF2-40B4-BE49-F238E27FC236}">
                      <a16:creationId xmlns:a16="http://schemas.microsoft.com/office/drawing/2014/main" id="{5D501333-3227-DD4D-8855-D4EE9450CC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09" name="Picture 108" descr="A red star shaped logo with a letter a&#10;&#10;AI-generated content may be incorrect.">
                <a:extLst>
                  <a:ext uri="{FF2B5EF4-FFF2-40B4-BE49-F238E27FC236}">
                    <a16:creationId xmlns:a16="http://schemas.microsoft.com/office/drawing/2014/main" id="{36061E55-23EC-0FDF-800E-9ABFC41045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36" name="Group 35">
              <a:extLst>
                <a:ext uri="{FF2B5EF4-FFF2-40B4-BE49-F238E27FC236}">
                  <a16:creationId xmlns:a16="http://schemas.microsoft.com/office/drawing/2014/main" id="{EF0FF22F-F113-E427-6A04-239264F5043D}"/>
                </a:ext>
              </a:extLst>
            </p:cNvPr>
            <p:cNvGrpSpPr/>
            <p:nvPr/>
          </p:nvGrpSpPr>
          <p:grpSpPr>
            <a:xfrm rot="17100000">
              <a:off x="6690864" y="3158574"/>
              <a:ext cx="1085426" cy="898940"/>
              <a:chOff x="5405474" y="4227398"/>
              <a:chExt cx="1975249" cy="1635883"/>
            </a:xfrm>
          </p:grpSpPr>
          <p:grpSp>
            <p:nvGrpSpPr>
              <p:cNvPr id="103" name="Group 102">
                <a:extLst>
                  <a:ext uri="{FF2B5EF4-FFF2-40B4-BE49-F238E27FC236}">
                    <a16:creationId xmlns:a16="http://schemas.microsoft.com/office/drawing/2014/main" id="{E9A6FF95-F0F7-9FE8-3C23-66F5609AD311}"/>
                  </a:ext>
                </a:extLst>
              </p:cNvPr>
              <p:cNvGrpSpPr/>
              <p:nvPr/>
            </p:nvGrpSpPr>
            <p:grpSpPr>
              <a:xfrm>
                <a:off x="5405474" y="4227398"/>
                <a:ext cx="1975249" cy="1635883"/>
                <a:chOff x="6677571" y="4062990"/>
                <a:chExt cx="2366991" cy="1960320"/>
              </a:xfrm>
            </p:grpSpPr>
            <p:pic>
              <p:nvPicPr>
                <p:cNvPr id="105" name="Picture 104" descr="A grey and red molecule&#10;&#10;AI-generated content may be incorrect.">
                  <a:extLst>
                    <a:ext uri="{FF2B5EF4-FFF2-40B4-BE49-F238E27FC236}">
                      <a16:creationId xmlns:a16="http://schemas.microsoft.com/office/drawing/2014/main" id="{6F5769D8-BAFD-C726-4269-28D8A55BB5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06" name="Picture 105" descr="A red and yellow logo&#10;&#10;AI-generated content may be incorrect.">
                  <a:extLst>
                    <a:ext uri="{FF2B5EF4-FFF2-40B4-BE49-F238E27FC236}">
                      <a16:creationId xmlns:a16="http://schemas.microsoft.com/office/drawing/2014/main" id="{BE7A2628-DF7E-027A-0277-547C092115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07" name="Picture 106" descr="A red white and blue circles&#10;&#10;AI-generated content may be incorrect.">
                  <a:extLst>
                    <a:ext uri="{FF2B5EF4-FFF2-40B4-BE49-F238E27FC236}">
                      <a16:creationId xmlns:a16="http://schemas.microsoft.com/office/drawing/2014/main" id="{999A65E7-1842-628E-E110-EBB5BD456D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04" name="Picture 103" descr="A yellow star with a letter t&#10;&#10;AI-generated content may be incorrect.">
                <a:extLst>
                  <a:ext uri="{FF2B5EF4-FFF2-40B4-BE49-F238E27FC236}">
                    <a16:creationId xmlns:a16="http://schemas.microsoft.com/office/drawing/2014/main" id="{80C9DA53-DB06-D0AB-180A-6D87CB13C8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37" name="Group 36">
              <a:extLst>
                <a:ext uri="{FF2B5EF4-FFF2-40B4-BE49-F238E27FC236}">
                  <a16:creationId xmlns:a16="http://schemas.microsoft.com/office/drawing/2014/main" id="{09FBBF43-1D50-5E3F-8309-628AEB5C4403}"/>
                </a:ext>
              </a:extLst>
            </p:cNvPr>
            <p:cNvGrpSpPr/>
            <p:nvPr/>
          </p:nvGrpSpPr>
          <p:grpSpPr>
            <a:xfrm rot="17100000">
              <a:off x="4482179" y="2803771"/>
              <a:ext cx="1246677" cy="824880"/>
              <a:chOff x="7618155" y="1958535"/>
              <a:chExt cx="2268692" cy="1501110"/>
            </a:xfrm>
          </p:grpSpPr>
          <p:grpSp>
            <p:nvGrpSpPr>
              <p:cNvPr id="98" name="Group 97">
                <a:extLst>
                  <a:ext uri="{FF2B5EF4-FFF2-40B4-BE49-F238E27FC236}">
                    <a16:creationId xmlns:a16="http://schemas.microsoft.com/office/drawing/2014/main" id="{FE0F0097-31EC-7FA3-AC87-DCB37DB2ED44}"/>
                  </a:ext>
                </a:extLst>
              </p:cNvPr>
              <p:cNvGrpSpPr/>
              <p:nvPr/>
            </p:nvGrpSpPr>
            <p:grpSpPr>
              <a:xfrm rot="10800000">
                <a:off x="7618155" y="1958535"/>
                <a:ext cx="2268692" cy="1501110"/>
                <a:chOff x="9496994" y="1986568"/>
                <a:chExt cx="2718630" cy="1798818"/>
              </a:xfrm>
            </p:grpSpPr>
            <p:pic>
              <p:nvPicPr>
                <p:cNvPr id="100" name="Picture 99" descr="A grey and red molecule&#10;&#10;AI-generated content may be incorrect.">
                  <a:extLst>
                    <a:ext uri="{FF2B5EF4-FFF2-40B4-BE49-F238E27FC236}">
                      <a16:creationId xmlns:a16="http://schemas.microsoft.com/office/drawing/2014/main" id="{D310AC85-7F65-213B-F6FD-B5F9BAB6E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01" name="Picture 100" descr="A red and yellow logo&#10;&#10;AI-generated content may be incorrect.">
                  <a:extLst>
                    <a:ext uri="{FF2B5EF4-FFF2-40B4-BE49-F238E27FC236}">
                      <a16:creationId xmlns:a16="http://schemas.microsoft.com/office/drawing/2014/main" id="{DB13DD38-1BBA-969A-D34C-B5D0E7E33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02" name="Picture 101" descr="A blue red white and grey circles&#10;&#10;AI-generated content may be incorrect.">
                  <a:extLst>
                    <a:ext uri="{FF2B5EF4-FFF2-40B4-BE49-F238E27FC236}">
                      <a16:creationId xmlns:a16="http://schemas.microsoft.com/office/drawing/2014/main" id="{37F29632-6DF4-27E3-033D-8762F5033C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99" name="Picture 98" descr="A green star shaped logo with a letter g&#10;&#10;AI-generated content may be incorrect.">
                <a:extLst>
                  <a:ext uri="{FF2B5EF4-FFF2-40B4-BE49-F238E27FC236}">
                    <a16:creationId xmlns:a16="http://schemas.microsoft.com/office/drawing/2014/main" id="{70E7DE25-A658-9FB0-FF22-6D94B3BA98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49" name="Group 48">
              <a:extLst>
                <a:ext uri="{FF2B5EF4-FFF2-40B4-BE49-F238E27FC236}">
                  <a16:creationId xmlns:a16="http://schemas.microsoft.com/office/drawing/2014/main" id="{399339A0-20EC-63A0-F873-5DC5ECF63723}"/>
                </a:ext>
              </a:extLst>
            </p:cNvPr>
            <p:cNvGrpSpPr/>
            <p:nvPr/>
          </p:nvGrpSpPr>
          <p:grpSpPr>
            <a:xfrm rot="17100000">
              <a:off x="6036212" y="3034056"/>
              <a:ext cx="1080878" cy="961641"/>
              <a:chOff x="5287628" y="1918580"/>
              <a:chExt cx="1966973" cy="1749986"/>
            </a:xfrm>
          </p:grpSpPr>
          <p:grpSp>
            <p:nvGrpSpPr>
              <p:cNvPr id="93" name="Group 92">
                <a:extLst>
                  <a:ext uri="{FF2B5EF4-FFF2-40B4-BE49-F238E27FC236}">
                    <a16:creationId xmlns:a16="http://schemas.microsoft.com/office/drawing/2014/main" id="{8269F758-A61C-B40A-102F-27A80B7892E0}"/>
                  </a:ext>
                </a:extLst>
              </p:cNvPr>
              <p:cNvGrpSpPr/>
              <p:nvPr/>
            </p:nvGrpSpPr>
            <p:grpSpPr>
              <a:xfrm>
                <a:off x="5287628" y="1918580"/>
                <a:ext cx="1966973" cy="1749986"/>
                <a:chOff x="5813871" y="1320656"/>
                <a:chExt cx="2357074" cy="2097053"/>
              </a:xfrm>
            </p:grpSpPr>
            <p:pic>
              <p:nvPicPr>
                <p:cNvPr id="95" name="Picture 94" descr="A grey and red molecule&#10;&#10;AI-generated content may be incorrect.">
                  <a:extLst>
                    <a:ext uri="{FF2B5EF4-FFF2-40B4-BE49-F238E27FC236}">
                      <a16:creationId xmlns:a16="http://schemas.microsoft.com/office/drawing/2014/main" id="{EF2B71B0-2C06-BBC7-B22D-B26970F061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96" name="Picture 95" descr="A red and yellow logo&#10;&#10;AI-generated content may be incorrect.">
                  <a:extLst>
                    <a:ext uri="{FF2B5EF4-FFF2-40B4-BE49-F238E27FC236}">
                      <a16:creationId xmlns:a16="http://schemas.microsoft.com/office/drawing/2014/main" id="{3F0F25E5-E9B4-D742-99BB-F21A28330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97" name="Picture 96" descr="A blue red white and grey circles&#10;&#10;AI-generated content may be incorrect.">
                  <a:extLst>
                    <a:ext uri="{FF2B5EF4-FFF2-40B4-BE49-F238E27FC236}">
                      <a16:creationId xmlns:a16="http://schemas.microsoft.com/office/drawing/2014/main" id="{8378662F-5D0E-68F2-070A-D9298375C1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94" name="Picture 93" descr="A blue star with a letter c&#10;&#10;AI-generated content may be incorrect.">
                <a:extLst>
                  <a:ext uri="{FF2B5EF4-FFF2-40B4-BE49-F238E27FC236}">
                    <a16:creationId xmlns:a16="http://schemas.microsoft.com/office/drawing/2014/main" id="{2A6D5EB2-FA5C-3E38-5F09-8C206385AE4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50" name="Group 49">
              <a:extLst>
                <a:ext uri="{FF2B5EF4-FFF2-40B4-BE49-F238E27FC236}">
                  <a16:creationId xmlns:a16="http://schemas.microsoft.com/office/drawing/2014/main" id="{68709A42-A9B0-C3F8-7444-C6845FD9FAB4}"/>
                </a:ext>
              </a:extLst>
            </p:cNvPr>
            <p:cNvGrpSpPr/>
            <p:nvPr/>
          </p:nvGrpSpPr>
          <p:grpSpPr>
            <a:xfrm rot="17100000">
              <a:off x="8053204" y="3337572"/>
              <a:ext cx="1209208" cy="809249"/>
              <a:chOff x="7575311" y="4284398"/>
              <a:chExt cx="2200507" cy="1472664"/>
            </a:xfrm>
          </p:grpSpPr>
          <p:grpSp>
            <p:nvGrpSpPr>
              <p:cNvPr id="87" name="Group 86">
                <a:extLst>
                  <a:ext uri="{FF2B5EF4-FFF2-40B4-BE49-F238E27FC236}">
                    <a16:creationId xmlns:a16="http://schemas.microsoft.com/office/drawing/2014/main" id="{AF0D9E17-35C9-69E6-8725-D0029A31C18A}"/>
                  </a:ext>
                </a:extLst>
              </p:cNvPr>
              <p:cNvGrpSpPr/>
              <p:nvPr/>
            </p:nvGrpSpPr>
            <p:grpSpPr>
              <a:xfrm rot="10800000">
                <a:off x="7575311" y="4284398"/>
                <a:ext cx="2200507" cy="1472664"/>
                <a:chOff x="8888768" y="3624223"/>
                <a:chExt cx="2636923" cy="1764731"/>
              </a:xfrm>
            </p:grpSpPr>
            <p:pic>
              <p:nvPicPr>
                <p:cNvPr id="89" name="Picture 88" descr="A grey and red molecule&#10;&#10;AI-generated content may be incorrect.">
                  <a:extLst>
                    <a:ext uri="{FF2B5EF4-FFF2-40B4-BE49-F238E27FC236}">
                      <a16:creationId xmlns:a16="http://schemas.microsoft.com/office/drawing/2014/main" id="{B935C7AE-8A3D-41F4-87DF-9C020C8356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90" name="Picture 89" descr="A red and yellow logo&#10;&#10;AI-generated content may be incorrect.">
                  <a:extLst>
                    <a:ext uri="{FF2B5EF4-FFF2-40B4-BE49-F238E27FC236}">
                      <a16:creationId xmlns:a16="http://schemas.microsoft.com/office/drawing/2014/main" id="{225B0D96-2B4A-831B-C8C4-3D5993F71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91" name="Picture 90" descr="A blue and white circles&#10;&#10;AI-generated content may be incorrect.">
                  <a:extLst>
                    <a:ext uri="{FF2B5EF4-FFF2-40B4-BE49-F238E27FC236}">
                      <a16:creationId xmlns:a16="http://schemas.microsoft.com/office/drawing/2014/main" id="{030D2AD5-4930-6F50-1AD0-A50EFC22F3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88" name="Picture 87" descr="A red star shaped logo with a letter a&#10;&#10;AI-generated content may be incorrect.">
                <a:extLst>
                  <a:ext uri="{FF2B5EF4-FFF2-40B4-BE49-F238E27FC236}">
                    <a16:creationId xmlns:a16="http://schemas.microsoft.com/office/drawing/2014/main" id="{698397A2-45FC-8AE7-B716-D6FE9BCF3A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1" name="Group 50">
              <a:extLst>
                <a:ext uri="{FF2B5EF4-FFF2-40B4-BE49-F238E27FC236}">
                  <a16:creationId xmlns:a16="http://schemas.microsoft.com/office/drawing/2014/main" id="{5FD47DCD-CDF0-69AA-22D3-755EDAE06677}"/>
                </a:ext>
              </a:extLst>
            </p:cNvPr>
            <p:cNvGrpSpPr/>
            <p:nvPr/>
          </p:nvGrpSpPr>
          <p:grpSpPr>
            <a:xfrm rot="17100000">
              <a:off x="7415830" y="3262052"/>
              <a:ext cx="1085426" cy="898940"/>
              <a:chOff x="5405474" y="4227398"/>
              <a:chExt cx="1975249" cy="1635883"/>
            </a:xfrm>
          </p:grpSpPr>
          <p:grpSp>
            <p:nvGrpSpPr>
              <p:cNvPr id="82" name="Group 81">
                <a:extLst>
                  <a:ext uri="{FF2B5EF4-FFF2-40B4-BE49-F238E27FC236}">
                    <a16:creationId xmlns:a16="http://schemas.microsoft.com/office/drawing/2014/main" id="{BBA86090-6FAD-F444-667D-6C7A08F5974E}"/>
                  </a:ext>
                </a:extLst>
              </p:cNvPr>
              <p:cNvGrpSpPr/>
              <p:nvPr/>
            </p:nvGrpSpPr>
            <p:grpSpPr>
              <a:xfrm>
                <a:off x="5405474" y="4227398"/>
                <a:ext cx="1975249" cy="1635883"/>
                <a:chOff x="6677571" y="4062990"/>
                <a:chExt cx="2366991" cy="1960320"/>
              </a:xfrm>
            </p:grpSpPr>
            <p:pic>
              <p:nvPicPr>
                <p:cNvPr id="84" name="Picture 83" descr="A grey and red molecule&#10;&#10;AI-generated content may be incorrect.">
                  <a:extLst>
                    <a:ext uri="{FF2B5EF4-FFF2-40B4-BE49-F238E27FC236}">
                      <a16:creationId xmlns:a16="http://schemas.microsoft.com/office/drawing/2014/main" id="{FACAED08-F21A-D9AB-8DF0-B44339D862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85" name="Picture 84" descr="A red and yellow logo&#10;&#10;AI-generated content may be incorrect.">
                  <a:extLst>
                    <a:ext uri="{FF2B5EF4-FFF2-40B4-BE49-F238E27FC236}">
                      <a16:creationId xmlns:a16="http://schemas.microsoft.com/office/drawing/2014/main" id="{9234F3D7-B265-377F-390C-0367A45229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86" name="Picture 85" descr="A red white and blue circles&#10;&#10;AI-generated content may be incorrect.">
                  <a:extLst>
                    <a:ext uri="{FF2B5EF4-FFF2-40B4-BE49-F238E27FC236}">
                      <a16:creationId xmlns:a16="http://schemas.microsoft.com/office/drawing/2014/main" id="{E78CC006-3E67-091E-ACFB-571074AA43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83" name="Picture 82" descr="A yellow star with a letter t&#10;&#10;AI-generated content may be incorrect.">
                <a:extLst>
                  <a:ext uri="{FF2B5EF4-FFF2-40B4-BE49-F238E27FC236}">
                    <a16:creationId xmlns:a16="http://schemas.microsoft.com/office/drawing/2014/main" id="{30D12520-5E87-E4E2-3A28-7C959C7F2C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52" name="Group 51">
              <a:extLst>
                <a:ext uri="{FF2B5EF4-FFF2-40B4-BE49-F238E27FC236}">
                  <a16:creationId xmlns:a16="http://schemas.microsoft.com/office/drawing/2014/main" id="{15F773E0-E0DB-4842-59EF-638CB0B72401}"/>
                </a:ext>
              </a:extLst>
            </p:cNvPr>
            <p:cNvGrpSpPr/>
            <p:nvPr/>
          </p:nvGrpSpPr>
          <p:grpSpPr>
            <a:xfrm rot="17100000">
              <a:off x="9454819" y="3546180"/>
              <a:ext cx="1246677" cy="824880"/>
              <a:chOff x="7618155" y="1958535"/>
              <a:chExt cx="2268692" cy="1501110"/>
            </a:xfrm>
          </p:grpSpPr>
          <p:grpSp>
            <p:nvGrpSpPr>
              <p:cNvPr id="77" name="Group 76">
                <a:extLst>
                  <a:ext uri="{FF2B5EF4-FFF2-40B4-BE49-F238E27FC236}">
                    <a16:creationId xmlns:a16="http://schemas.microsoft.com/office/drawing/2014/main" id="{17798498-4438-EB92-7EBF-F40ADAF9D21C}"/>
                  </a:ext>
                </a:extLst>
              </p:cNvPr>
              <p:cNvGrpSpPr/>
              <p:nvPr/>
            </p:nvGrpSpPr>
            <p:grpSpPr>
              <a:xfrm rot="10800000">
                <a:off x="7618155" y="1958535"/>
                <a:ext cx="2268692" cy="1501110"/>
                <a:chOff x="9496994" y="1986568"/>
                <a:chExt cx="2718630" cy="1798818"/>
              </a:xfrm>
            </p:grpSpPr>
            <p:pic>
              <p:nvPicPr>
                <p:cNvPr id="79" name="Picture 78" descr="A grey and red molecule&#10;&#10;AI-generated content may be incorrect.">
                  <a:extLst>
                    <a:ext uri="{FF2B5EF4-FFF2-40B4-BE49-F238E27FC236}">
                      <a16:creationId xmlns:a16="http://schemas.microsoft.com/office/drawing/2014/main" id="{DFA43525-B64A-A1C1-8E6E-45524FF91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80" name="Picture 79" descr="A red and yellow logo&#10;&#10;AI-generated content may be incorrect.">
                  <a:extLst>
                    <a:ext uri="{FF2B5EF4-FFF2-40B4-BE49-F238E27FC236}">
                      <a16:creationId xmlns:a16="http://schemas.microsoft.com/office/drawing/2014/main" id="{8A337659-D313-2A4E-032F-FAC395BF06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81" name="Picture 80" descr="A blue red white and grey circles&#10;&#10;AI-generated content may be incorrect.">
                  <a:extLst>
                    <a:ext uri="{FF2B5EF4-FFF2-40B4-BE49-F238E27FC236}">
                      <a16:creationId xmlns:a16="http://schemas.microsoft.com/office/drawing/2014/main" id="{C4D8960A-B6B6-B146-FCF2-F9E6862A74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78" name="Picture 77" descr="A green star shaped logo with a letter g&#10;&#10;AI-generated content may be incorrect.">
                <a:extLst>
                  <a:ext uri="{FF2B5EF4-FFF2-40B4-BE49-F238E27FC236}">
                    <a16:creationId xmlns:a16="http://schemas.microsoft.com/office/drawing/2014/main" id="{BD094B54-9869-468B-0B4E-91E1DAADAB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53" name="Group 52">
              <a:extLst>
                <a:ext uri="{FF2B5EF4-FFF2-40B4-BE49-F238E27FC236}">
                  <a16:creationId xmlns:a16="http://schemas.microsoft.com/office/drawing/2014/main" id="{22AAA8EF-5963-E975-C0DD-CEA32A814A4F}"/>
                </a:ext>
              </a:extLst>
            </p:cNvPr>
            <p:cNvGrpSpPr/>
            <p:nvPr/>
          </p:nvGrpSpPr>
          <p:grpSpPr>
            <a:xfrm rot="17100000">
              <a:off x="10997164" y="3814610"/>
              <a:ext cx="1080878" cy="961641"/>
              <a:chOff x="5287628" y="1918580"/>
              <a:chExt cx="1966973" cy="1749986"/>
            </a:xfrm>
          </p:grpSpPr>
          <p:grpSp>
            <p:nvGrpSpPr>
              <p:cNvPr id="72" name="Group 71">
                <a:extLst>
                  <a:ext uri="{FF2B5EF4-FFF2-40B4-BE49-F238E27FC236}">
                    <a16:creationId xmlns:a16="http://schemas.microsoft.com/office/drawing/2014/main" id="{F8E46616-2937-5980-248F-523FAFF7E2CD}"/>
                  </a:ext>
                </a:extLst>
              </p:cNvPr>
              <p:cNvGrpSpPr/>
              <p:nvPr/>
            </p:nvGrpSpPr>
            <p:grpSpPr>
              <a:xfrm>
                <a:off x="5287628" y="1918580"/>
                <a:ext cx="1966973" cy="1749986"/>
                <a:chOff x="5813871" y="1320656"/>
                <a:chExt cx="2357074" cy="2097053"/>
              </a:xfrm>
            </p:grpSpPr>
            <p:pic>
              <p:nvPicPr>
                <p:cNvPr id="74" name="Picture 73" descr="A grey and red molecule&#10;&#10;AI-generated content may be incorrect.">
                  <a:extLst>
                    <a:ext uri="{FF2B5EF4-FFF2-40B4-BE49-F238E27FC236}">
                      <a16:creationId xmlns:a16="http://schemas.microsoft.com/office/drawing/2014/main" id="{2110DCDE-45EA-C823-274A-DC27D5ACF5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75" name="Picture 74" descr="A red and yellow logo&#10;&#10;AI-generated content may be incorrect.">
                  <a:extLst>
                    <a:ext uri="{FF2B5EF4-FFF2-40B4-BE49-F238E27FC236}">
                      <a16:creationId xmlns:a16="http://schemas.microsoft.com/office/drawing/2014/main" id="{BD8DF2E3-78EA-2C6C-7708-ABBE104D83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76" name="Picture 75" descr="A blue red white and grey circles&#10;&#10;AI-generated content may be incorrect.">
                  <a:extLst>
                    <a:ext uri="{FF2B5EF4-FFF2-40B4-BE49-F238E27FC236}">
                      <a16:creationId xmlns:a16="http://schemas.microsoft.com/office/drawing/2014/main" id="{5CE65648-C90D-6364-D34B-783101CF5C8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73" name="Picture 72" descr="A blue star with a letter c&#10;&#10;AI-generated content may be incorrect.">
                <a:extLst>
                  <a:ext uri="{FF2B5EF4-FFF2-40B4-BE49-F238E27FC236}">
                    <a16:creationId xmlns:a16="http://schemas.microsoft.com/office/drawing/2014/main" id="{779049F4-2BBE-F6D5-1CD3-63FD53AE15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54" name="Group 53">
              <a:extLst>
                <a:ext uri="{FF2B5EF4-FFF2-40B4-BE49-F238E27FC236}">
                  <a16:creationId xmlns:a16="http://schemas.microsoft.com/office/drawing/2014/main" id="{25960501-C2BD-4179-748E-1CCB2ADD5BB7}"/>
                </a:ext>
              </a:extLst>
            </p:cNvPr>
            <p:cNvGrpSpPr/>
            <p:nvPr/>
          </p:nvGrpSpPr>
          <p:grpSpPr>
            <a:xfrm rot="17100000">
              <a:off x="8775694" y="3468788"/>
              <a:ext cx="1209208" cy="809249"/>
              <a:chOff x="7575311" y="4284398"/>
              <a:chExt cx="2200507" cy="1472664"/>
            </a:xfrm>
          </p:grpSpPr>
          <p:grpSp>
            <p:nvGrpSpPr>
              <p:cNvPr id="67" name="Group 66">
                <a:extLst>
                  <a:ext uri="{FF2B5EF4-FFF2-40B4-BE49-F238E27FC236}">
                    <a16:creationId xmlns:a16="http://schemas.microsoft.com/office/drawing/2014/main" id="{8024546D-4E39-20A9-E411-803884BDA699}"/>
                  </a:ext>
                </a:extLst>
              </p:cNvPr>
              <p:cNvGrpSpPr/>
              <p:nvPr/>
            </p:nvGrpSpPr>
            <p:grpSpPr>
              <a:xfrm rot="10800000">
                <a:off x="7575311" y="4284398"/>
                <a:ext cx="2200507" cy="1472664"/>
                <a:chOff x="8888768" y="3624223"/>
                <a:chExt cx="2636923" cy="1764731"/>
              </a:xfrm>
            </p:grpSpPr>
            <p:pic>
              <p:nvPicPr>
                <p:cNvPr id="69" name="Picture 68" descr="A grey and red molecule&#10;&#10;AI-generated content may be incorrect.">
                  <a:extLst>
                    <a:ext uri="{FF2B5EF4-FFF2-40B4-BE49-F238E27FC236}">
                      <a16:creationId xmlns:a16="http://schemas.microsoft.com/office/drawing/2014/main" id="{3EB0DEFB-3DE7-B17E-23CC-A9ABBD67D2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70" name="Picture 69" descr="A red and yellow logo&#10;&#10;AI-generated content may be incorrect.">
                  <a:extLst>
                    <a:ext uri="{FF2B5EF4-FFF2-40B4-BE49-F238E27FC236}">
                      <a16:creationId xmlns:a16="http://schemas.microsoft.com/office/drawing/2014/main" id="{68C075F6-64A1-0C0D-125A-DE505F67D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71" name="Picture 70" descr="A blue and white circles&#10;&#10;AI-generated content may be incorrect.">
                  <a:extLst>
                    <a:ext uri="{FF2B5EF4-FFF2-40B4-BE49-F238E27FC236}">
                      <a16:creationId xmlns:a16="http://schemas.microsoft.com/office/drawing/2014/main" id="{5F99D83D-F242-B55C-A897-5FA61FDB13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8" name="Picture 67" descr="A red star shaped logo with a letter a&#10;&#10;AI-generated content may be incorrect.">
                <a:extLst>
                  <a:ext uri="{FF2B5EF4-FFF2-40B4-BE49-F238E27FC236}">
                    <a16:creationId xmlns:a16="http://schemas.microsoft.com/office/drawing/2014/main" id="{970CC27B-CB7B-6DDE-DE56-EFF5C4F11A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5" name="Group 54">
              <a:extLst>
                <a:ext uri="{FF2B5EF4-FFF2-40B4-BE49-F238E27FC236}">
                  <a16:creationId xmlns:a16="http://schemas.microsoft.com/office/drawing/2014/main" id="{7E7E7F14-5AAC-F44C-3132-4CF1E987F9CF}"/>
                </a:ext>
              </a:extLst>
            </p:cNvPr>
            <p:cNvGrpSpPr/>
            <p:nvPr/>
          </p:nvGrpSpPr>
          <p:grpSpPr>
            <a:xfrm rot="17100000">
              <a:off x="10177088" y="3695170"/>
              <a:ext cx="1209208" cy="809249"/>
              <a:chOff x="7575311" y="4284398"/>
              <a:chExt cx="2200507" cy="1472664"/>
            </a:xfrm>
          </p:grpSpPr>
          <p:grpSp>
            <p:nvGrpSpPr>
              <p:cNvPr id="62" name="Group 61">
                <a:extLst>
                  <a:ext uri="{FF2B5EF4-FFF2-40B4-BE49-F238E27FC236}">
                    <a16:creationId xmlns:a16="http://schemas.microsoft.com/office/drawing/2014/main" id="{B0E96A1B-3C4B-5F1B-7671-8003CCC11609}"/>
                  </a:ext>
                </a:extLst>
              </p:cNvPr>
              <p:cNvGrpSpPr/>
              <p:nvPr/>
            </p:nvGrpSpPr>
            <p:grpSpPr>
              <a:xfrm rot="10800000">
                <a:off x="7575311" y="4284398"/>
                <a:ext cx="2200507" cy="1472664"/>
                <a:chOff x="8888768" y="3624223"/>
                <a:chExt cx="2636923" cy="1764731"/>
              </a:xfrm>
            </p:grpSpPr>
            <p:pic>
              <p:nvPicPr>
                <p:cNvPr id="64" name="Picture 63" descr="A grey and red molecule&#10;&#10;AI-generated content may be incorrect.">
                  <a:extLst>
                    <a:ext uri="{FF2B5EF4-FFF2-40B4-BE49-F238E27FC236}">
                      <a16:creationId xmlns:a16="http://schemas.microsoft.com/office/drawing/2014/main" id="{D0C52123-1869-75C4-8465-98B4738AA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65" name="Picture 64" descr="A red and yellow logo&#10;&#10;AI-generated content may be incorrect.">
                  <a:extLst>
                    <a:ext uri="{FF2B5EF4-FFF2-40B4-BE49-F238E27FC236}">
                      <a16:creationId xmlns:a16="http://schemas.microsoft.com/office/drawing/2014/main" id="{5719E976-8D76-FFB1-9377-CB3D01272B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66" name="Picture 65" descr="A blue and white circles&#10;&#10;AI-generated content may be incorrect.">
                  <a:extLst>
                    <a:ext uri="{FF2B5EF4-FFF2-40B4-BE49-F238E27FC236}">
                      <a16:creationId xmlns:a16="http://schemas.microsoft.com/office/drawing/2014/main" id="{9AB8BA31-AD36-F493-9801-526B8D8897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3" name="Picture 62" descr="A red star shaped logo with a letter a&#10;&#10;AI-generated content may be incorrect.">
                <a:extLst>
                  <a:ext uri="{FF2B5EF4-FFF2-40B4-BE49-F238E27FC236}">
                    <a16:creationId xmlns:a16="http://schemas.microsoft.com/office/drawing/2014/main" id="{56D4C1C4-78E6-C96E-C3B9-CD4593D8ED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6" name="Group 55">
              <a:extLst>
                <a:ext uri="{FF2B5EF4-FFF2-40B4-BE49-F238E27FC236}">
                  <a16:creationId xmlns:a16="http://schemas.microsoft.com/office/drawing/2014/main" id="{74E6DCE3-14F8-BAC5-DF8B-DE16909B0D50}"/>
                </a:ext>
              </a:extLst>
            </p:cNvPr>
            <p:cNvGrpSpPr/>
            <p:nvPr/>
          </p:nvGrpSpPr>
          <p:grpSpPr>
            <a:xfrm rot="17100000">
              <a:off x="11703973" y="3934208"/>
              <a:ext cx="1080878" cy="961641"/>
              <a:chOff x="5287628" y="1918580"/>
              <a:chExt cx="1966973" cy="1749986"/>
            </a:xfrm>
          </p:grpSpPr>
          <p:grpSp>
            <p:nvGrpSpPr>
              <p:cNvPr id="57" name="Group 56">
                <a:extLst>
                  <a:ext uri="{FF2B5EF4-FFF2-40B4-BE49-F238E27FC236}">
                    <a16:creationId xmlns:a16="http://schemas.microsoft.com/office/drawing/2014/main" id="{32C79280-529B-7917-5C23-DFD9C094CCBF}"/>
                  </a:ext>
                </a:extLst>
              </p:cNvPr>
              <p:cNvGrpSpPr/>
              <p:nvPr/>
            </p:nvGrpSpPr>
            <p:grpSpPr>
              <a:xfrm>
                <a:off x="5287628" y="1918580"/>
                <a:ext cx="1966973" cy="1749986"/>
                <a:chOff x="5813871" y="1320656"/>
                <a:chExt cx="2357074" cy="2097053"/>
              </a:xfrm>
            </p:grpSpPr>
            <p:pic>
              <p:nvPicPr>
                <p:cNvPr id="59" name="Picture 58" descr="A grey and red molecule&#10;&#10;AI-generated content may be incorrect.">
                  <a:extLst>
                    <a:ext uri="{FF2B5EF4-FFF2-40B4-BE49-F238E27FC236}">
                      <a16:creationId xmlns:a16="http://schemas.microsoft.com/office/drawing/2014/main" id="{C4AC3CB0-CC62-064C-F8C7-6313859CE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60" name="Picture 59" descr="A red and yellow logo&#10;&#10;AI-generated content may be incorrect.">
                  <a:extLst>
                    <a:ext uri="{FF2B5EF4-FFF2-40B4-BE49-F238E27FC236}">
                      <a16:creationId xmlns:a16="http://schemas.microsoft.com/office/drawing/2014/main" id="{58B51B4D-B7EE-2635-149C-DB2546B233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61" name="Picture 60" descr="A blue red white and grey circles&#10;&#10;AI-generated content may be incorrect.">
                  <a:extLst>
                    <a:ext uri="{FF2B5EF4-FFF2-40B4-BE49-F238E27FC236}">
                      <a16:creationId xmlns:a16="http://schemas.microsoft.com/office/drawing/2014/main" id="{014A4542-6B12-8056-F692-16E079030DD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58" name="Picture 57" descr="A blue star with a letter c&#10;&#10;AI-generated content may be incorrect.">
                <a:extLst>
                  <a:ext uri="{FF2B5EF4-FFF2-40B4-BE49-F238E27FC236}">
                    <a16:creationId xmlns:a16="http://schemas.microsoft.com/office/drawing/2014/main" id="{D4A447CB-6893-1E97-B87D-D326F2F12A0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grpSp>
        <p:nvGrpSpPr>
          <p:cNvPr id="115" name="Group 114">
            <a:extLst>
              <a:ext uri="{FF2B5EF4-FFF2-40B4-BE49-F238E27FC236}">
                <a16:creationId xmlns:a16="http://schemas.microsoft.com/office/drawing/2014/main" id="{E226024B-77A8-32CB-3791-10B540C434A2}"/>
              </a:ext>
            </a:extLst>
          </p:cNvPr>
          <p:cNvGrpSpPr/>
          <p:nvPr/>
        </p:nvGrpSpPr>
        <p:grpSpPr>
          <a:xfrm rot="5767841">
            <a:off x="5587691" y="4039539"/>
            <a:ext cx="984417" cy="815285"/>
            <a:chOff x="5405474" y="4227398"/>
            <a:chExt cx="1975249" cy="1635883"/>
          </a:xfrm>
        </p:grpSpPr>
        <p:grpSp>
          <p:nvGrpSpPr>
            <p:cNvPr id="170" name="Group 169">
              <a:extLst>
                <a:ext uri="{FF2B5EF4-FFF2-40B4-BE49-F238E27FC236}">
                  <a16:creationId xmlns:a16="http://schemas.microsoft.com/office/drawing/2014/main" id="{5B469988-6684-DEE3-4FF7-498575F8CBBE}"/>
                </a:ext>
              </a:extLst>
            </p:cNvPr>
            <p:cNvGrpSpPr/>
            <p:nvPr/>
          </p:nvGrpSpPr>
          <p:grpSpPr>
            <a:xfrm>
              <a:off x="5405474" y="4227398"/>
              <a:ext cx="1975249" cy="1635883"/>
              <a:chOff x="6677571" y="4062990"/>
              <a:chExt cx="2366991" cy="1960320"/>
            </a:xfrm>
          </p:grpSpPr>
          <p:pic>
            <p:nvPicPr>
              <p:cNvPr id="172" name="Picture 171" descr="A grey and red molecule&#10;&#10;AI-generated content may be incorrect.">
                <a:extLst>
                  <a:ext uri="{FF2B5EF4-FFF2-40B4-BE49-F238E27FC236}">
                    <a16:creationId xmlns:a16="http://schemas.microsoft.com/office/drawing/2014/main" id="{550F72E7-9E4E-3A6A-6F5F-A644664EB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73" name="Picture 172" descr="A red and yellow logo&#10;&#10;AI-generated content may be incorrect.">
                <a:extLst>
                  <a:ext uri="{FF2B5EF4-FFF2-40B4-BE49-F238E27FC236}">
                    <a16:creationId xmlns:a16="http://schemas.microsoft.com/office/drawing/2014/main" id="{D93F8D88-C00A-B544-D085-5D2FFAF5CD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74" name="Picture 173" descr="A red white and blue circles&#10;&#10;AI-generated content may be incorrect.">
                <a:extLst>
                  <a:ext uri="{FF2B5EF4-FFF2-40B4-BE49-F238E27FC236}">
                    <a16:creationId xmlns:a16="http://schemas.microsoft.com/office/drawing/2014/main" id="{9AF0DB15-B4A7-9E70-F137-9D71B9B077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71" name="Picture 170" descr="A yellow star with a letter t&#10;&#10;AI-generated content may be incorrect.">
              <a:extLst>
                <a:ext uri="{FF2B5EF4-FFF2-40B4-BE49-F238E27FC236}">
                  <a16:creationId xmlns:a16="http://schemas.microsoft.com/office/drawing/2014/main" id="{34636BF9-9263-3CAE-09CA-AE839C41A7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16" name="Group 115">
            <a:extLst>
              <a:ext uri="{FF2B5EF4-FFF2-40B4-BE49-F238E27FC236}">
                <a16:creationId xmlns:a16="http://schemas.microsoft.com/office/drawing/2014/main" id="{0EE3A37F-C59F-878F-8FEE-4D4601CC4B6C}"/>
              </a:ext>
            </a:extLst>
          </p:cNvPr>
          <p:cNvGrpSpPr/>
          <p:nvPr/>
        </p:nvGrpSpPr>
        <p:grpSpPr>
          <a:xfrm rot="5767841">
            <a:off x="8124061" y="4135957"/>
            <a:ext cx="1130662" cy="748117"/>
            <a:chOff x="7618155" y="1958535"/>
            <a:chExt cx="2268692" cy="1501110"/>
          </a:xfrm>
        </p:grpSpPr>
        <p:grpSp>
          <p:nvGrpSpPr>
            <p:cNvPr id="165" name="Group 164">
              <a:extLst>
                <a:ext uri="{FF2B5EF4-FFF2-40B4-BE49-F238E27FC236}">
                  <a16:creationId xmlns:a16="http://schemas.microsoft.com/office/drawing/2014/main" id="{213B1DA8-5C69-C1CC-DFBC-5A13D5B3B307}"/>
                </a:ext>
              </a:extLst>
            </p:cNvPr>
            <p:cNvGrpSpPr/>
            <p:nvPr/>
          </p:nvGrpSpPr>
          <p:grpSpPr>
            <a:xfrm rot="10800000">
              <a:off x="7618155" y="1958535"/>
              <a:ext cx="2268692" cy="1501110"/>
              <a:chOff x="9496994" y="1986568"/>
              <a:chExt cx="2718630" cy="1798818"/>
            </a:xfrm>
          </p:grpSpPr>
          <p:pic>
            <p:nvPicPr>
              <p:cNvPr id="167" name="Picture 166" descr="A grey and red molecule&#10;&#10;AI-generated content may be incorrect.">
                <a:extLst>
                  <a:ext uri="{FF2B5EF4-FFF2-40B4-BE49-F238E27FC236}">
                    <a16:creationId xmlns:a16="http://schemas.microsoft.com/office/drawing/2014/main" id="{CD3B3CD1-D18C-616F-BDDC-029DC3090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68" name="Picture 167" descr="A red and yellow logo&#10;&#10;AI-generated content may be incorrect.">
                <a:extLst>
                  <a:ext uri="{FF2B5EF4-FFF2-40B4-BE49-F238E27FC236}">
                    <a16:creationId xmlns:a16="http://schemas.microsoft.com/office/drawing/2014/main" id="{74953DFF-253D-95DA-4721-962952B2DE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69" name="Picture 168" descr="A blue red white and grey circles&#10;&#10;AI-generated content may be incorrect.">
                <a:extLst>
                  <a:ext uri="{FF2B5EF4-FFF2-40B4-BE49-F238E27FC236}">
                    <a16:creationId xmlns:a16="http://schemas.microsoft.com/office/drawing/2014/main" id="{A0AC610B-8959-5638-4091-9A4BC63935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66" name="Picture 165" descr="A green star shaped logo with a letter g&#10;&#10;AI-generated content may be incorrect.">
              <a:extLst>
                <a:ext uri="{FF2B5EF4-FFF2-40B4-BE49-F238E27FC236}">
                  <a16:creationId xmlns:a16="http://schemas.microsoft.com/office/drawing/2014/main" id="{ECB53DD1-3238-CD0D-FC49-8B5E6E88A6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18" name="Group 117">
            <a:extLst>
              <a:ext uri="{FF2B5EF4-FFF2-40B4-BE49-F238E27FC236}">
                <a16:creationId xmlns:a16="http://schemas.microsoft.com/office/drawing/2014/main" id="{16E9922B-6932-38DE-F3CD-C0A019247B68}"/>
              </a:ext>
            </a:extLst>
          </p:cNvPr>
          <p:cNvGrpSpPr/>
          <p:nvPr/>
        </p:nvGrpSpPr>
        <p:grpSpPr>
          <a:xfrm rot="5767841">
            <a:off x="4890666" y="4138095"/>
            <a:ext cx="1096680" cy="733941"/>
            <a:chOff x="7575311" y="4284398"/>
            <a:chExt cx="2200507" cy="1472664"/>
          </a:xfrm>
        </p:grpSpPr>
        <p:grpSp>
          <p:nvGrpSpPr>
            <p:cNvPr id="155" name="Group 154">
              <a:extLst>
                <a:ext uri="{FF2B5EF4-FFF2-40B4-BE49-F238E27FC236}">
                  <a16:creationId xmlns:a16="http://schemas.microsoft.com/office/drawing/2014/main" id="{4ECCD33C-097B-376A-C4C7-FEF896E4834B}"/>
                </a:ext>
              </a:extLst>
            </p:cNvPr>
            <p:cNvGrpSpPr/>
            <p:nvPr/>
          </p:nvGrpSpPr>
          <p:grpSpPr>
            <a:xfrm rot="10800000">
              <a:off x="7575311" y="4284398"/>
              <a:ext cx="2200507" cy="1472664"/>
              <a:chOff x="8888768" y="3624223"/>
              <a:chExt cx="2636923" cy="1764731"/>
            </a:xfrm>
          </p:grpSpPr>
          <p:pic>
            <p:nvPicPr>
              <p:cNvPr id="157" name="Picture 156" descr="A grey and red molecule&#10;&#10;AI-generated content may be incorrect.">
                <a:extLst>
                  <a:ext uri="{FF2B5EF4-FFF2-40B4-BE49-F238E27FC236}">
                    <a16:creationId xmlns:a16="http://schemas.microsoft.com/office/drawing/2014/main" id="{B0B8FED9-77CA-B456-DCE7-E10B549040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58" name="Picture 157" descr="A red and yellow logo&#10;&#10;AI-generated content may be incorrect.">
                <a:extLst>
                  <a:ext uri="{FF2B5EF4-FFF2-40B4-BE49-F238E27FC236}">
                    <a16:creationId xmlns:a16="http://schemas.microsoft.com/office/drawing/2014/main" id="{71AFEC14-5BE6-B9DA-BD82-2A495E960A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59" name="Picture 158" descr="A blue and white circles&#10;&#10;AI-generated content may be incorrect.">
                <a:extLst>
                  <a:ext uri="{FF2B5EF4-FFF2-40B4-BE49-F238E27FC236}">
                    <a16:creationId xmlns:a16="http://schemas.microsoft.com/office/drawing/2014/main" id="{FF2CAE52-5ADC-CE05-85F5-65D33796DC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56" name="Picture 155" descr="A red star shaped logo with a letter a&#10;&#10;AI-generated content may be incorrect.">
              <a:extLst>
                <a:ext uri="{FF2B5EF4-FFF2-40B4-BE49-F238E27FC236}">
                  <a16:creationId xmlns:a16="http://schemas.microsoft.com/office/drawing/2014/main" id="{130CE5BA-93C0-EBF4-C322-D5926145C1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19" name="Group 118">
            <a:extLst>
              <a:ext uri="{FF2B5EF4-FFF2-40B4-BE49-F238E27FC236}">
                <a16:creationId xmlns:a16="http://schemas.microsoft.com/office/drawing/2014/main" id="{D1B532FE-E259-EA18-599B-29D182183831}"/>
              </a:ext>
            </a:extLst>
          </p:cNvPr>
          <p:cNvGrpSpPr/>
          <p:nvPr/>
        </p:nvGrpSpPr>
        <p:grpSpPr>
          <a:xfrm rot="5767841">
            <a:off x="2963118" y="4016450"/>
            <a:ext cx="984417" cy="815285"/>
            <a:chOff x="5405474" y="4227398"/>
            <a:chExt cx="1975249" cy="1635883"/>
          </a:xfrm>
        </p:grpSpPr>
        <p:grpSp>
          <p:nvGrpSpPr>
            <p:cNvPr id="150" name="Group 149">
              <a:extLst>
                <a:ext uri="{FF2B5EF4-FFF2-40B4-BE49-F238E27FC236}">
                  <a16:creationId xmlns:a16="http://schemas.microsoft.com/office/drawing/2014/main" id="{8ED285DE-D578-6D15-DCB2-7379090494E0}"/>
                </a:ext>
              </a:extLst>
            </p:cNvPr>
            <p:cNvGrpSpPr/>
            <p:nvPr/>
          </p:nvGrpSpPr>
          <p:grpSpPr>
            <a:xfrm>
              <a:off x="5405474" y="4227398"/>
              <a:ext cx="1975249" cy="1635883"/>
              <a:chOff x="6677571" y="4062990"/>
              <a:chExt cx="2366991" cy="1960320"/>
            </a:xfrm>
          </p:grpSpPr>
          <p:pic>
            <p:nvPicPr>
              <p:cNvPr id="152" name="Picture 151" descr="A grey and red molecule&#10;&#10;AI-generated content may be incorrect.">
                <a:extLst>
                  <a:ext uri="{FF2B5EF4-FFF2-40B4-BE49-F238E27FC236}">
                    <a16:creationId xmlns:a16="http://schemas.microsoft.com/office/drawing/2014/main" id="{9B2569F2-547A-7329-DC2F-3F9E7378F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53" name="Picture 152" descr="A red and yellow logo&#10;&#10;AI-generated content may be incorrect.">
                <a:extLst>
                  <a:ext uri="{FF2B5EF4-FFF2-40B4-BE49-F238E27FC236}">
                    <a16:creationId xmlns:a16="http://schemas.microsoft.com/office/drawing/2014/main" id="{17E83C21-90A6-C264-3924-9DFDDE1159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4" name="Picture 153" descr="A red white and blue circles&#10;&#10;AI-generated content may be incorrect.">
                <a:extLst>
                  <a:ext uri="{FF2B5EF4-FFF2-40B4-BE49-F238E27FC236}">
                    <a16:creationId xmlns:a16="http://schemas.microsoft.com/office/drawing/2014/main" id="{A1CEB6DD-D34E-A6CC-48FF-A390020EB2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51" name="Picture 150" descr="A yellow star with a letter t&#10;&#10;AI-generated content may be incorrect.">
              <a:extLst>
                <a:ext uri="{FF2B5EF4-FFF2-40B4-BE49-F238E27FC236}">
                  <a16:creationId xmlns:a16="http://schemas.microsoft.com/office/drawing/2014/main" id="{96F14732-BBF5-842C-318C-0E23CE2914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20" name="Group 119">
            <a:extLst>
              <a:ext uri="{FF2B5EF4-FFF2-40B4-BE49-F238E27FC236}">
                <a16:creationId xmlns:a16="http://schemas.microsoft.com/office/drawing/2014/main" id="{05213A23-C7E1-D207-CA0E-941D3060A372}"/>
              </a:ext>
            </a:extLst>
          </p:cNvPr>
          <p:cNvGrpSpPr/>
          <p:nvPr/>
        </p:nvGrpSpPr>
        <p:grpSpPr>
          <a:xfrm rot="5767841">
            <a:off x="3569627" y="4120454"/>
            <a:ext cx="1130662" cy="748117"/>
            <a:chOff x="7618155" y="1958535"/>
            <a:chExt cx="2268692" cy="1501110"/>
          </a:xfrm>
        </p:grpSpPr>
        <p:grpSp>
          <p:nvGrpSpPr>
            <p:cNvPr id="145" name="Group 144">
              <a:extLst>
                <a:ext uri="{FF2B5EF4-FFF2-40B4-BE49-F238E27FC236}">
                  <a16:creationId xmlns:a16="http://schemas.microsoft.com/office/drawing/2014/main" id="{F427356A-BA28-C0AB-CA87-F62B22275863}"/>
                </a:ext>
              </a:extLst>
            </p:cNvPr>
            <p:cNvGrpSpPr/>
            <p:nvPr/>
          </p:nvGrpSpPr>
          <p:grpSpPr>
            <a:xfrm rot="10800000">
              <a:off x="7618155" y="1958535"/>
              <a:ext cx="2268692" cy="1501110"/>
              <a:chOff x="9496994" y="1986568"/>
              <a:chExt cx="2718630" cy="1798818"/>
            </a:xfrm>
          </p:grpSpPr>
          <p:pic>
            <p:nvPicPr>
              <p:cNvPr id="147" name="Picture 146" descr="A grey and red molecule&#10;&#10;AI-generated content may be incorrect.">
                <a:extLst>
                  <a:ext uri="{FF2B5EF4-FFF2-40B4-BE49-F238E27FC236}">
                    <a16:creationId xmlns:a16="http://schemas.microsoft.com/office/drawing/2014/main" id="{B0638245-6BB8-8D18-F57A-CF93151D2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48" name="Picture 147" descr="A red and yellow logo&#10;&#10;AI-generated content may be incorrect.">
                <a:extLst>
                  <a:ext uri="{FF2B5EF4-FFF2-40B4-BE49-F238E27FC236}">
                    <a16:creationId xmlns:a16="http://schemas.microsoft.com/office/drawing/2014/main" id="{9E3E8C9E-81AD-CCC2-E7E7-1A80522D09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49" name="Picture 148" descr="A blue red white and grey circles&#10;&#10;AI-generated content may be incorrect.">
                <a:extLst>
                  <a:ext uri="{FF2B5EF4-FFF2-40B4-BE49-F238E27FC236}">
                    <a16:creationId xmlns:a16="http://schemas.microsoft.com/office/drawing/2014/main" id="{BF584F5A-8C2F-677C-BB5A-F220F99F37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46" name="Picture 145" descr="A green star shaped logo with a letter g&#10;&#10;AI-generated content may be incorrect.">
              <a:extLst>
                <a:ext uri="{FF2B5EF4-FFF2-40B4-BE49-F238E27FC236}">
                  <a16:creationId xmlns:a16="http://schemas.microsoft.com/office/drawing/2014/main" id="{B2C841BA-02C4-9A72-6643-A233B61E72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21" name="Group 120">
            <a:extLst>
              <a:ext uri="{FF2B5EF4-FFF2-40B4-BE49-F238E27FC236}">
                <a16:creationId xmlns:a16="http://schemas.microsoft.com/office/drawing/2014/main" id="{49BC4949-4862-3C06-6A68-02494AC803CD}"/>
              </a:ext>
            </a:extLst>
          </p:cNvPr>
          <p:cNvGrpSpPr/>
          <p:nvPr/>
        </p:nvGrpSpPr>
        <p:grpSpPr>
          <a:xfrm rot="5767841">
            <a:off x="6844341" y="3981741"/>
            <a:ext cx="980292" cy="872151"/>
            <a:chOff x="5287628" y="1918580"/>
            <a:chExt cx="1966973" cy="1749986"/>
          </a:xfrm>
        </p:grpSpPr>
        <p:grpSp>
          <p:nvGrpSpPr>
            <p:cNvPr id="140" name="Group 139">
              <a:extLst>
                <a:ext uri="{FF2B5EF4-FFF2-40B4-BE49-F238E27FC236}">
                  <a16:creationId xmlns:a16="http://schemas.microsoft.com/office/drawing/2014/main" id="{EB224EF5-D5E5-B4F7-1E58-D6AE93C58D0D}"/>
                </a:ext>
              </a:extLst>
            </p:cNvPr>
            <p:cNvGrpSpPr/>
            <p:nvPr/>
          </p:nvGrpSpPr>
          <p:grpSpPr>
            <a:xfrm>
              <a:off x="5287628" y="1918580"/>
              <a:ext cx="1966973" cy="1749986"/>
              <a:chOff x="5813871" y="1320656"/>
              <a:chExt cx="2357074" cy="2097053"/>
            </a:xfrm>
          </p:grpSpPr>
          <p:pic>
            <p:nvPicPr>
              <p:cNvPr id="142" name="Picture 141" descr="A grey and red molecule&#10;&#10;AI-generated content may be incorrect.">
                <a:extLst>
                  <a:ext uri="{FF2B5EF4-FFF2-40B4-BE49-F238E27FC236}">
                    <a16:creationId xmlns:a16="http://schemas.microsoft.com/office/drawing/2014/main" id="{F1979C14-3D55-1916-14C1-E8271F3AC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43" name="Picture 142" descr="A red and yellow logo&#10;&#10;AI-generated content may be incorrect.">
                <a:extLst>
                  <a:ext uri="{FF2B5EF4-FFF2-40B4-BE49-F238E27FC236}">
                    <a16:creationId xmlns:a16="http://schemas.microsoft.com/office/drawing/2014/main" id="{00285E8C-0689-14DC-5732-A253E156B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44" name="Picture 143" descr="A blue red white and grey circles&#10;&#10;AI-generated content may be incorrect.">
                <a:extLst>
                  <a:ext uri="{FF2B5EF4-FFF2-40B4-BE49-F238E27FC236}">
                    <a16:creationId xmlns:a16="http://schemas.microsoft.com/office/drawing/2014/main" id="{900D99B1-68F0-884F-7AB3-A508CB9677A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41" name="Picture 140" descr="A blue star with a letter c&#10;&#10;AI-generated content may be incorrect.">
              <a:extLst>
                <a:ext uri="{FF2B5EF4-FFF2-40B4-BE49-F238E27FC236}">
                  <a16:creationId xmlns:a16="http://schemas.microsoft.com/office/drawing/2014/main" id="{934BAA17-FFD7-3C92-B629-9736874FC09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22" name="Group 121">
            <a:extLst>
              <a:ext uri="{FF2B5EF4-FFF2-40B4-BE49-F238E27FC236}">
                <a16:creationId xmlns:a16="http://schemas.microsoft.com/office/drawing/2014/main" id="{F9319589-95E8-95D2-F38B-DA92FBE7FC8A}"/>
              </a:ext>
            </a:extLst>
          </p:cNvPr>
          <p:cNvGrpSpPr/>
          <p:nvPr/>
        </p:nvGrpSpPr>
        <p:grpSpPr>
          <a:xfrm rot="5767841">
            <a:off x="4246523" y="4120565"/>
            <a:ext cx="1096680" cy="733941"/>
            <a:chOff x="7575311" y="4284398"/>
            <a:chExt cx="2200507" cy="1472664"/>
          </a:xfrm>
        </p:grpSpPr>
        <p:grpSp>
          <p:nvGrpSpPr>
            <p:cNvPr id="135" name="Group 134">
              <a:extLst>
                <a:ext uri="{FF2B5EF4-FFF2-40B4-BE49-F238E27FC236}">
                  <a16:creationId xmlns:a16="http://schemas.microsoft.com/office/drawing/2014/main" id="{906F2DED-4366-1A87-B291-337CDA4971E6}"/>
                </a:ext>
              </a:extLst>
            </p:cNvPr>
            <p:cNvGrpSpPr/>
            <p:nvPr/>
          </p:nvGrpSpPr>
          <p:grpSpPr>
            <a:xfrm rot="10800000">
              <a:off x="7575311" y="4284398"/>
              <a:ext cx="2200507" cy="1472664"/>
              <a:chOff x="8888768" y="3624223"/>
              <a:chExt cx="2636923" cy="1764731"/>
            </a:xfrm>
          </p:grpSpPr>
          <p:pic>
            <p:nvPicPr>
              <p:cNvPr id="137" name="Picture 136" descr="A grey and red molecule&#10;&#10;AI-generated content may be incorrect.">
                <a:extLst>
                  <a:ext uri="{FF2B5EF4-FFF2-40B4-BE49-F238E27FC236}">
                    <a16:creationId xmlns:a16="http://schemas.microsoft.com/office/drawing/2014/main" id="{D0C5E636-25A0-D85E-88E4-ABCBA21DD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38" name="Picture 137" descr="A red and yellow logo&#10;&#10;AI-generated content may be incorrect.">
                <a:extLst>
                  <a:ext uri="{FF2B5EF4-FFF2-40B4-BE49-F238E27FC236}">
                    <a16:creationId xmlns:a16="http://schemas.microsoft.com/office/drawing/2014/main" id="{E89C18AE-6263-3C9F-A7FA-E8B033A0F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39" name="Picture 138" descr="A blue and white circles&#10;&#10;AI-generated content may be incorrect.">
                <a:extLst>
                  <a:ext uri="{FF2B5EF4-FFF2-40B4-BE49-F238E27FC236}">
                    <a16:creationId xmlns:a16="http://schemas.microsoft.com/office/drawing/2014/main" id="{3211BF9D-817C-4525-C939-695E6F07D1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36" name="Picture 135" descr="A red star shaped logo with a letter a&#10;&#10;AI-generated content may be incorrect.">
              <a:extLst>
                <a:ext uri="{FF2B5EF4-FFF2-40B4-BE49-F238E27FC236}">
                  <a16:creationId xmlns:a16="http://schemas.microsoft.com/office/drawing/2014/main" id="{82CFBF3D-E2C1-063A-FABA-A3A8397A1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24" name="Group 123">
            <a:extLst>
              <a:ext uri="{FF2B5EF4-FFF2-40B4-BE49-F238E27FC236}">
                <a16:creationId xmlns:a16="http://schemas.microsoft.com/office/drawing/2014/main" id="{F5DF930E-0E50-6F2A-17E4-B4F22FF3901F}"/>
              </a:ext>
            </a:extLst>
          </p:cNvPr>
          <p:cNvGrpSpPr/>
          <p:nvPr/>
        </p:nvGrpSpPr>
        <p:grpSpPr>
          <a:xfrm rot="5767841">
            <a:off x="2322618" y="3957035"/>
            <a:ext cx="980292" cy="872151"/>
            <a:chOff x="5287628" y="1918580"/>
            <a:chExt cx="1966973" cy="1749986"/>
          </a:xfrm>
        </p:grpSpPr>
        <p:grpSp>
          <p:nvGrpSpPr>
            <p:cNvPr id="125" name="Group 124">
              <a:extLst>
                <a:ext uri="{FF2B5EF4-FFF2-40B4-BE49-F238E27FC236}">
                  <a16:creationId xmlns:a16="http://schemas.microsoft.com/office/drawing/2014/main" id="{F3D963AA-31F8-D644-1AE8-0CA55B25223F}"/>
                </a:ext>
              </a:extLst>
            </p:cNvPr>
            <p:cNvGrpSpPr/>
            <p:nvPr/>
          </p:nvGrpSpPr>
          <p:grpSpPr>
            <a:xfrm>
              <a:off x="5287628" y="1918580"/>
              <a:ext cx="1966973" cy="1749986"/>
              <a:chOff x="5813871" y="1320656"/>
              <a:chExt cx="2357074" cy="2097053"/>
            </a:xfrm>
          </p:grpSpPr>
          <p:pic>
            <p:nvPicPr>
              <p:cNvPr id="127" name="Picture 126" descr="A grey and red molecule&#10;&#10;AI-generated content may be incorrect.">
                <a:extLst>
                  <a:ext uri="{FF2B5EF4-FFF2-40B4-BE49-F238E27FC236}">
                    <a16:creationId xmlns:a16="http://schemas.microsoft.com/office/drawing/2014/main" id="{7E7C33B8-8B4C-6696-D4AC-5550C9C75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28" name="Picture 127" descr="A red and yellow logo&#10;&#10;AI-generated content may be incorrect.">
                <a:extLst>
                  <a:ext uri="{FF2B5EF4-FFF2-40B4-BE49-F238E27FC236}">
                    <a16:creationId xmlns:a16="http://schemas.microsoft.com/office/drawing/2014/main" id="{2F226247-2732-E8AB-C09F-24254F64F7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29" name="Picture 128" descr="A blue red white and grey circles&#10;&#10;AI-generated content may be incorrect.">
                <a:extLst>
                  <a:ext uri="{FF2B5EF4-FFF2-40B4-BE49-F238E27FC236}">
                    <a16:creationId xmlns:a16="http://schemas.microsoft.com/office/drawing/2014/main" id="{B02D710B-1AE3-AA82-E0C7-948D244FC46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26" name="Picture 125" descr="A blue star with a letter c&#10;&#10;AI-generated content may be incorrect.">
              <a:extLst>
                <a:ext uri="{FF2B5EF4-FFF2-40B4-BE49-F238E27FC236}">
                  <a16:creationId xmlns:a16="http://schemas.microsoft.com/office/drawing/2014/main" id="{4D799C33-839C-1DFA-8BC2-568CBFA3B9D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80" name="Group 179">
            <a:extLst>
              <a:ext uri="{FF2B5EF4-FFF2-40B4-BE49-F238E27FC236}">
                <a16:creationId xmlns:a16="http://schemas.microsoft.com/office/drawing/2014/main" id="{D4AC823C-80E8-1746-140C-2618EE64E7AA}"/>
              </a:ext>
            </a:extLst>
          </p:cNvPr>
          <p:cNvGrpSpPr/>
          <p:nvPr/>
        </p:nvGrpSpPr>
        <p:grpSpPr>
          <a:xfrm rot="5767841">
            <a:off x="6241521" y="4031642"/>
            <a:ext cx="984417" cy="815285"/>
            <a:chOff x="5405474" y="4227398"/>
            <a:chExt cx="1975249" cy="1635883"/>
          </a:xfrm>
        </p:grpSpPr>
        <p:grpSp>
          <p:nvGrpSpPr>
            <p:cNvPr id="181" name="Group 180">
              <a:extLst>
                <a:ext uri="{FF2B5EF4-FFF2-40B4-BE49-F238E27FC236}">
                  <a16:creationId xmlns:a16="http://schemas.microsoft.com/office/drawing/2014/main" id="{A1EEBCDC-98DB-58DF-78FF-87F766E4DA4C}"/>
                </a:ext>
              </a:extLst>
            </p:cNvPr>
            <p:cNvGrpSpPr/>
            <p:nvPr/>
          </p:nvGrpSpPr>
          <p:grpSpPr>
            <a:xfrm>
              <a:off x="5405474" y="4227398"/>
              <a:ext cx="1975249" cy="1635883"/>
              <a:chOff x="6677571" y="4062990"/>
              <a:chExt cx="2366991" cy="1960320"/>
            </a:xfrm>
          </p:grpSpPr>
          <p:pic>
            <p:nvPicPr>
              <p:cNvPr id="183" name="Picture 182" descr="A grey and red molecule&#10;&#10;AI-generated content may be incorrect.">
                <a:extLst>
                  <a:ext uri="{FF2B5EF4-FFF2-40B4-BE49-F238E27FC236}">
                    <a16:creationId xmlns:a16="http://schemas.microsoft.com/office/drawing/2014/main" id="{03706591-BE59-0BBD-A5F9-FCFA610D4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84" name="Picture 183" descr="A red and yellow logo&#10;&#10;AI-generated content may be incorrect.">
                <a:extLst>
                  <a:ext uri="{FF2B5EF4-FFF2-40B4-BE49-F238E27FC236}">
                    <a16:creationId xmlns:a16="http://schemas.microsoft.com/office/drawing/2014/main" id="{4B3A4A59-C13A-2BBE-AAB6-223C0877F1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85" name="Picture 184" descr="A red white and blue circles&#10;&#10;AI-generated content may be incorrect.">
                <a:extLst>
                  <a:ext uri="{FF2B5EF4-FFF2-40B4-BE49-F238E27FC236}">
                    <a16:creationId xmlns:a16="http://schemas.microsoft.com/office/drawing/2014/main" id="{3183197B-4C37-874F-003F-478E7768A0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2" name="Picture 181" descr="A yellow star with a letter t&#10;&#10;AI-generated content may be incorrect.">
              <a:extLst>
                <a:ext uri="{FF2B5EF4-FFF2-40B4-BE49-F238E27FC236}">
                  <a16:creationId xmlns:a16="http://schemas.microsoft.com/office/drawing/2014/main" id="{5527CB1C-76C9-4A72-3516-5FE73B4AE6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86" name="Group 185">
            <a:extLst>
              <a:ext uri="{FF2B5EF4-FFF2-40B4-BE49-F238E27FC236}">
                <a16:creationId xmlns:a16="http://schemas.microsoft.com/office/drawing/2014/main" id="{D2AC0CF2-0E6F-69B2-4BA1-FF5AAFCA7811}"/>
              </a:ext>
            </a:extLst>
          </p:cNvPr>
          <p:cNvGrpSpPr/>
          <p:nvPr/>
        </p:nvGrpSpPr>
        <p:grpSpPr>
          <a:xfrm rot="5767841">
            <a:off x="7523382" y="4019748"/>
            <a:ext cx="984417" cy="815285"/>
            <a:chOff x="5405474" y="4227398"/>
            <a:chExt cx="1975249" cy="1635883"/>
          </a:xfrm>
        </p:grpSpPr>
        <p:grpSp>
          <p:nvGrpSpPr>
            <p:cNvPr id="187" name="Group 186">
              <a:extLst>
                <a:ext uri="{FF2B5EF4-FFF2-40B4-BE49-F238E27FC236}">
                  <a16:creationId xmlns:a16="http://schemas.microsoft.com/office/drawing/2014/main" id="{FA99D4CA-2C32-F8F1-0AED-D90DE8B7963B}"/>
                </a:ext>
              </a:extLst>
            </p:cNvPr>
            <p:cNvGrpSpPr/>
            <p:nvPr/>
          </p:nvGrpSpPr>
          <p:grpSpPr>
            <a:xfrm>
              <a:off x="5405474" y="4227398"/>
              <a:ext cx="1975249" cy="1635883"/>
              <a:chOff x="6677571" y="4062990"/>
              <a:chExt cx="2366991" cy="1960320"/>
            </a:xfrm>
          </p:grpSpPr>
          <p:pic>
            <p:nvPicPr>
              <p:cNvPr id="189" name="Picture 188" descr="A grey and red molecule&#10;&#10;AI-generated content may be incorrect.">
                <a:extLst>
                  <a:ext uri="{FF2B5EF4-FFF2-40B4-BE49-F238E27FC236}">
                    <a16:creationId xmlns:a16="http://schemas.microsoft.com/office/drawing/2014/main" id="{33108D5C-2ED6-9F6B-D91F-8F4BF6CA9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90" name="Picture 189" descr="A red and yellow logo&#10;&#10;AI-generated content may be incorrect.">
                <a:extLst>
                  <a:ext uri="{FF2B5EF4-FFF2-40B4-BE49-F238E27FC236}">
                    <a16:creationId xmlns:a16="http://schemas.microsoft.com/office/drawing/2014/main" id="{023B95CF-9EAA-5AA1-C30B-B5292C80A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91" name="Picture 190" descr="A red white and blue circles&#10;&#10;AI-generated content may be incorrect.">
                <a:extLst>
                  <a:ext uri="{FF2B5EF4-FFF2-40B4-BE49-F238E27FC236}">
                    <a16:creationId xmlns:a16="http://schemas.microsoft.com/office/drawing/2014/main" id="{13EBA045-EF00-6992-CFA3-915C180B4F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8" name="Picture 187" descr="A yellow star with a letter t&#10;&#10;AI-generated content may be incorrect.">
              <a:extLst>
                <a:ext uri="{FF2B5EF4-FFF2-40B4-BE49-F238E27FC236}">
                  <a16:creationId xmlns:a16="http://schemas.microsoft.com/office/drawing/2014/main" id="{350646CE-58D4-EF1A-1BE7-492DFFDBF9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92" name="Group 191">
            <a:extLst>
              <a:ext uri="{FF2B5EF4-FFF2-40B4-BE49-F238E27FC236}">
                <a16:creationId xmlns:a16="http://schemas.microsoft.com/office/drawing/2014/main" id="{FED4D7AC-C0DF-25B2-4748-C900C9944EAC}"/>
              </a:ext>
            </a:extLst>
          </p:cNvPr>
          <p:cNvGrpSpPr/>
          <p:nvPr/>
        </p:nvGrpSpPr>
        <p:grpSpPr>
          <a:xfrm rot="5767841">
            <a:off x="8789359" y="4129984"/>
            <a:ext cx="1130662" cy="748117"/>
            <a:chOff x="7618155" y="1958535"/>
            <a:chExt cx="2268692" cy="1501110"/>
          </a:xfrm>
        </p:grpSpPr>
        <p:grpSp>
          <p:nvGrpSpPr>
            <p:cNvPr id="193" name="Group 192">
              <a:extLst>
                <a:ext uri="{FF2B5EF4-FFF2-40B4-BE49-F238E27FC236}">
                  <a16:creationId xmlns:a16="http://schemas.microsoft.com/office/drawing/2014/main" id="{88227B60-53C2-7C16-AC81-86CE5758E23A}"/>
                </a:ext>
              </a:extLst>
            </p:cNvPr>
            <p:cNvGrpSpPr/>
            <p:nvPr/>
          </p:nvGrpSpPr>
          <p:grpSpPr>
            <a:xfrm rot="10800000">
              <a:off x="7618155" y="1958535"/>
              <a:ext cx="2268692" cy="1501110"/>
              <a:chOff x="9496994" y="1986568"/>
              <a:chExt cx="2718630" cy="1798818"/>
            </a:xfrm>
          </p:grpSpPr>
          <p:pic>
            <p:nvPicPr>
              <p:cNvPr id="195" name="Picture 194" descr="A grey and red molecule&#10;&#10;AI-generated content may be incorrect.">
                <a:extLst>
                  <a:ext uri="{FF2B5EF4-FFF2-40B4-BE49-F238E27FC236}">
                    <a16:creationId xmlns:a16="http://schemas.microsoft.com/office/drawing/2014/main" id="{91581782-F5DF-B6EA-C3FB-FCCAC16228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96" name="Picture 195" descr="A red and yellow logo&#10;&#10;AI-generated content may be incorrect.">
                <a:extLst>
                  <a:ext uri="{FF2B5EF4-FFF2-40B4-BE49-F238E27FC236}">
                    <a16:creationId xmlns:a16="http://schemas.microsoft.com/office/drawing/2014/main" id="{6CF69A4A-990F-8C39-940E-58738A2E3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97" name="Picture 196" descr="A blue red white and grey circles&#10;&#10;AI-generated content may be incorrect.">
                <a:extLst>
                  <a:ext uri="{FF2B5EF4-FFF2-40B4-BE49-F238E27FC236}">
                    <a16:creationId xmlns:a16="http://schemas.microsoft.com/office/drawing/2014/main" id="{C95CF31A-AD90-6563-7F8F-1CF359FAE0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94" name="Picture 193" descr="A green star shaped logo with a letter g&#10;&#10;AI-generated content may be incorrect.">
              <a:extLst>
                <a:ext uri="{FF2B5EF4-FFF2-40B4-BE49-F238E27FC236}">
                  <a16:creationId xmlns:a16="http://schemas.microsoft.com/office/drawing/2014/main" id="{686173DD-4AB3-796B-99C4-1E0230E96E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sp>
        <p:nvSpPr>
          <p:cNvPr id="13" name="Text Placeholder 5">
            <a:extLst>
              <a:ext uri="{FF2B5EF4-FFF2-40B4-BE49-F238E27FC236}">
                <a16:creationId xmlns:a16="http://schemas.microsoft.com/office/drawing/2014/main" id="{9B43614C-4F1B-3DE1-2D22-4CBEF1047CF2}"/>
              </a:ext>
            </a:extLst>
          </p:cNvPr>
          <p:cNvSpPr txBox="1">
            <a:spLocks/>
          </p:cNvSpPr>
          <p:nvPr/>
        </p:nvSpPr>
        <p:spPr>
          <a:xfrm>
            <a:off x="1073888" y="1572453"/>
            <a:ext cx="9938598" cy="218959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Each strand also has </a:t>
            </a:r>
            <a:r>
              <a:rPr lang="en-US" sz="2000" b="1">
                <a:solidFill>
                  <a:srgbClr val="D200B9"/>
                </a:solidFill>
              </a:rPr>
              <a:t>directionality</a:t>
            </a:r>
            <a:r>
              <a:rPr lang="en-US" sz="2000"/>
              <a:t>, often referred to as </a:t>
            </a:r>
            <a:r>
              <a:rPr lang="en-US" sz="2000" b="1">
                <a:solidFill>
                  <a:srgbClr val="D200B9"/>
                </a:solidFill>
              </a:rPr>
              <a:t>5' to 3' </a:t>
            </a:r>
            <a:r>
              <a:rPr lang="en-US" sz="2000"/>
              <a:t>directionality</a:t>
            </a:r>
            <a:r>
              <a:rPr lang="en-US" sz="2000" b="1">
                <a:solidFill>
                  <a:srgbClr val="D200B9"/>
                </a:solidFill>
              </a:rPr>
              <a:t> </a:t>
            </a:r>
            <a:r>
              <a:rPr lang="en-US" sz="2000"/>
              <a:t>because of the carbon atom numbering in the deoxyribose sugars in the strand backbones.  </a:t>
            </a:r>
          </a:p>
          <a:p>
            <a:pPr>
              <a:lnSpc>
                <a:spcPct val="110000"/>
              </a:lnSpc>
              <a:spcBef>
                <a:spcPts val="1800"/>
              </a:spcBef>
            </a:pPr>
            <a:r>
              <a:rPr lang="en-US" sz="2000"/>
              <a:t>The two strands are considered </a:t>
            </a:r>
            <a:r>
              <a:rPr lang="en-US" sz="2000" b="1">
                <a:solidFill>
                  <a:srgbClr val="D200B9"/>
                </a:solidFill>
              </a:rPr>
              <a:t>anti-parallel</a:t>
            </a:r>
            <a:r>
              <a:rPr lang="en-US" sz="2000"/>
              <a:t>, because the directionality of the two strands go in the opposite direction. </a:t>
            </a:r>
          </a:p>
        </p:txBody>
      </p:sp>
      <p:cxnSp>
        <p:nvCxnSpPr>
          <p:cNvPr id="15" name="Straight Arrow Connector 14">
            <a:extLst>
              <a:ext uri="{FF2B5EF4-FFF2-40B4-BE49-F238E27FC236}">
                <a16:creationId xmlns:a16="http://schemas.microsoft.com/office/drawing/2014/main" id="{12831685-C4A8-D26A-D298-59EC60524980}"/>
              </a:ext>
            </a:extLst>
          </p:cNvPr>
          <p:cNvCxnSpPr/>
          <p:nvPr/>
        </p:nvCxnSpPr>
        <p:spPr>
          <a:xfrm>
            <a:off x="2228968" y="6214742"/>
            <a:ext cx="7052304" cy="0"/>
          </a:xfrm>
          <a:prstGeom prst="straightConnector1">
            <a:avLst/>
          </a:prstGeom>
          <a:ln w="53975">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0E62232-C1B8-D0EB-FF2B-41018FAAAACB}"/>
              </a:ext>
            </a:extLst>
          </p:cNvPr>
          <p:cNvCxnSpPr>
            <a:cxnSpLocks/>
          </p:cNvCxnSpPr>
          <p:nvPr/>
        </p:nvCxnSpPr>
        <p:spPr>
          <a:xfrm flipH="1">
            <a:off x="2574750" y="3634575"/>
            <a:ext cx="7035742" cy="0"/>
          </a:xfrm>
          <a:prstGeom prst="straightConnector1">
            <a:avLst/>
          </a:prstGeom>
          <a:ln w="53975">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 Placeholder 5">
            <a:extLst>
              <a:ext uri="{FF2B5EF4-FFF2-40B4-BE49-F238E27FC236}">
                <a16:creationId xmlns:a16="http://schemas.microsoft.com/office/drawing/2014/main" id="{B144F7D5-42AB-195E-F349-9ADA72836FF7}"/>
              </a:ext>
            </a:extLst>
          </p:cNvPr>
          <p:cNvSpPr txBox="1">
            <a:spLocks/>
          </p:cNvSpPr>
          <p:nvPr/>
        </p:nvSpPr>
        <p:spPr>
          <a:xfrm>
            <a:off x="1794849" y="3358546"/>
            <a:ext cx="1230645" cy="54563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1800"/>
              </a:spcBef>
            </a:pPr>
            <a:r>
              <a:rPr lang="en-US" sz="2800" b="1">
                <a:solidFill>
                  <a:srgbClr val="92D050"/>
                </a:solidFill>
              </a:rPr>
              <a:t>3'</a:t>
            </a:r>
          </a:p>
        </p:txBody>
      </p:sp>
      <p:sp>
        <p:nvSpPr>
          <p:cNvPr id="20" name="Text Placeholder 5">
            <a:extLst>
              <a:ext uri="{FF2B5EF4-FFF2-40B4-BE49-F238E27FC236}">
                <a16:creationId xmlns:a16="http://schemas.microsoft.com/office/drawing/2014/main" id="{674BAB19-33AC-BF2E-E57D-0CCF7D8BC97C}"/>
              </a:ext>
            </a:extLst>
          </p:cNvPr>
          <p:cNvSpPr txBox="1">
            <a:spLocks/>
          </p:cNvSpPr>
          <p:nvPr/>
        </p:nvSpPr>
        <p:spPr>
          <a:xfrm>
            <a:off x="9230304" y="3323479"/>
            <a:ext cx="1230645" cy="54563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1800"/>
              </a:spcBef>
            </a:pPr>
            <a:r>
              <a:rPr lang="en-US" sz="2800" b="1">
                <a:solidFill>
                  <a:srgbClr val="92D050"/>
                </a:solidFill>
              </a:rPr>
              <a:t>5'</a:t>
            </a:r>
          </a:p>
        </p:txBody>
      </p:sp>
      <p:sp>
        <p:nvSpPr>
          <p:cNvPr id="21" name="Text Placeholder 5">
            <a:extLst>
              <a:ext uri="{FF2B5EF4-FFF2-40B4-BE49-F238E27FC236}">
                <a16:creationId xmlns:a16="http://schemas.microsoft.com/office/drawing/2014/main" id="{374112C5-0671-F7CB-A3A3-4987B792CBAB}"/>
              </a:ext>
            </a:extLst>
          </p:cNvPr>
          <p:cNvSpPr txBox="1">
            <a:spLocks/>
          </p:cNvSpPr>
          <p:nvPr/>
        </p:nvSpPr>
        <p:spPr>
          <a:xfrm>
            <a:off x="8887455" y="5941923"/>
            <a:ext cx="1230645" cy="54563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1800"/>
              </a:spcBef>
            </a:pPr>
            <a:r>
              <a:rPr lang="en-US" sz="2800" b="1">
                <a:solidFill>
                  <a:srgbClr val="92D050"/>
                </a:solidFill>
              </a:rPr>
              <a:t>3'</a:t>
            </a:r>
          </a:p>
        </p:txBody>
      </p:sp>
      <p:sp>
        <p:nvSpPr>
          <p:cNvPr id="22" name="Text Placeholder 5">
            <a:extLst>
              <a:ext uri="{FF2B5EF4-FFF2-40B4-BE49-F238E27FC236}">
                <a16:creationId xmlns:a16="http://schemas.microsoft.com/office/drawing/2014/main" id="{20F51229-950C-226E-8C25-C020E54242DB}"/>
              </a:ext>
            </a:extLst>
          </p:cNvPr>
          <p:cNvSpPr txBox="1">
            <a:spLocks/>
          </p:cNvSpPr>
          <p:nvPr/>
        </p:nvSpPr>
        <p:spPr>
          <a:xfrm>
            <a:off x="1369130" y="5941923"/>
            <a:ext cx="1230645" cy="54563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1800"/>
              </a:spcBef>
            </a:pPr>
            <a:r>
              <a:rPr lang="en-US" sz="2800" b="1">
                <a:solidFill>
                  <a:srgbClr val="92D050"/>
                </a:solidFill>
              </a:rPr>
              <a:t>5'</a:t>
            </a:r>
          </a:p>
        </p:txBody>
      </p:sp>
      <p:grpSp>
        <p:nvGrpSpPr>
          <p:cNvPr id="4" name="Group 3">
            <a:extLst>
              <a:ext uri="{FF2B5EF4-FFF2-40B4-BE49-F238E27FC236}">
                <a16:creationId xmlns:a16="http://schemas.microsoft.com/office/drawing/2014/main" id="{7240B832-8402-4133-6D67-2743494B6BD1}"/>
              </a:ext>
            </a:extLst>
          </p:cNvPr>
          <p:cNvGrpSpPr/>
          <p:nvPr/>
        </p:nvGrpSpPr>
        <p:grpSpPr>
          <a:xfrm rot="10800000">
            <a:off x="2428101" y="3953842"/>
            <a:ext cx="7485128" cy="392951"/>
            <a:chOff x="4259143" y="3175221"/>
            <a:chExt cx="7485128" cy="392951"/>
          </a:xfrm>
        </p:grpSpPr>
        <p:pic>
          <p:nvPicPr>
            <p:cNvPr id="5" name="Picture 4" descr="A red circle with black objects in it&#10;&#10;AI-generated content may be incorrect.">
              <a:extLst>
                <a:ext uri="{FF2B5EF4-FFF2-40B4-BE49-F238E27FC236}">
                  <a16:creationId xmlns:a16="http://schemas.microsoft.com/office/drawing/2014/main" id="{20C024F0-7EFC-C3E6-E34C-D3F88A464B9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340910">
              <a:off x="11552089" y="3261440"/>
              <a:ext cx="173124" cy="173124"/>
            </a:xfrm>
            <a:prstGeom prst="rect">
              <a:avLst/>
            </a:prstGeom>
          </p:spPr>
        </p:pic>
        <p:pic>
          <p:nvPicPr>
            <p:cNvPr id="6" name="Picture 5" descr="A white circle with a black border&#10;&#10;AI-generated content may be incorrect.">
              <a:extLst>
                <a:ext uri="{FF2B5EF4-FFF2-40B4-BE49-F238E27FC236}">
                  <a16:creationId xmlns:a16="http://schemas.microsoft.com/office/drawing/2014/main" id="{BD2E3D6F-41A9-4836-AD84-7FD0402885C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5821275">
              <a:off x="11566189" y="3390091"/>
              <a:ext cx="212783" cy="143380"/>
            </a:xfrm>
            <a:prstGeom prst="rect">
              <a:avLst/>
            </a:prstGeom>
          </p:spPr>
        </p:pic>
        <p:pic>
          <p:nvPicPr>
            <p:cNvPr id="7" name="Picture 6" descr="A white circle with a black border&#10;&#10;AI-generated content may be incorrect.">
              <a:extLst>
                <a:ext uri="{FF2B5EF4-FFF2-40B4-BE49-F238E27FC236}">
                  <a16:creationId xmlns:a16="http://schemas.microsoft.com/office/drawing/2014/main" id="{5D558D6D-0294-A39E-0846-C72CAF05552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80656">
              <a:off x="4259143" y="3175221"/>
              <a:ext cx="212783" cy="143380"/>
            </a:xfrm>
            <a:prstGeom prst="rect">
              <a:avLst/>
            </a:prstGeom>
          </p:spPr>
        </p:pic>
      </p:grpSp>
      <p:grpSp>
        <p:nvGrpSpPr>
          <p:cNvPr id="8" name="Group 7">
            <a:extLst>
              <a:ext uri="{FF2B5EF4-FFF2-40B4-BE49-F238E27FC236}">
                <a16:creationId xmlns:a16="http://schemas.microsoft.com/office/drawing/2014/main" id="{8C6B1C06-72FA-68F7-9F89-701C6943C552}"/>
              </a:ext>
            </a:extLst>
          </p:cNvPr>
          <p:cNvGrpSpPr/>
          <p:nvPr/>
        </p:nvGrpSpPr>
        <p:grpSpPr>
          <a:xfrm>
            <a:off x="2100869" y="5552166"/>
            <a:ext cx="7485128" cy="392951"/>
            <a:chOff x="2104198" y="5264105"/>
            <a:chExt cx="7485128" cy="392951"/>
          </a:xfrm>
        </p:grpSpPr>
        <p:pic>
          <p:nvPicPr>
            <p:cNvPr id="9" name="Picture 8" descr="A red circle with black objects in it&#10;&#10;AI-generated content may be incorrect.">
              <a:extLst>
                <a:ext uri="{FF2B5EF4-FFF2-40B4-BE49-F238E27FC236}">
                  <a16:creationId xmlns:a16="http://schemas.microsoft.com/office/drawing/2014/main" id="{BDDE6E05-54EE-C1D1-DDF9-C745C748B14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340910">
              <a:off x="9397144" y="5350324"/>
              <a:ext cx="173124" cy="173124"/>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0120D3FF-9977-B560-1239-603F81E46C4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5821275">
              <a:off x="9411244" y="5478975"/>
              <a:ext cx="212783" cy="143380"/>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88D710D0-1F50-4156-6164-6419B9FC8EB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80656">
              <a:off x="2104198" y="5264105"/>
              <a:ext cx="212783" cy="143380"/>
            </a:xfrm>
            <a:prstGeom prst="rect">
              <a:avLst/>
            </a:prstGeom>
          </p:spPr>
        </p:pic>
      </p:grpSp>
    </p:spTree>
    <p:extLst>
      <p:ext uri="{BB962C8B-B14F-4D97-AF65-F5344CB8AC3E}">
        <p14:creationId xmlns:p14="http://schemas.microsoft.com/office/powerpoint/2010/main" val="4075895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DA21A-74DB-A1F9-A160-95F174A023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7616C7-7C90-D645-3B1A-97F4C8DE262A}"/>
              </a:ext>
            </a:extLst>
          </p:cNvPr>
          <p:cNvSpPr>
            <a:spLocks noGrp="1"/>
          </p:cNvSpPr>
          <p:nvPr>
            <p:ph type="sldNum" sz="quarter" idx="4"/>
          </p:nvPr>
        </p:nvSpPr>
        <p:spPr/>
        <p:txBody>
          <a:bodyPr/>
          <a:lstStyle/>
          <a:p>
            <a:fld id="{24F349F3-CB17-4C05-B28E-3C9067437B1B}" type="slidenum">
              <a:rPr lang="en-US" smtClean="0"/>
              <a:pPr/>
              <a:t>31</a:t>
            </a:fld>
            <a:endParaRPr lang="en-US"/>
          </a:p>
        </p:txBody>
      </p:sp>
      <p:sp>
        <p:nvSpPr>
          <p:cNvPr id="25" name="Title 1">
            <a:extLst>
              <a:ext uri="{FF2B5EF4-FFF2-40B4-BE49-F238E27FC236}">
                <a16:creationId xmlns:a16="http://schemas.microsoft.com/office/drawing/2014/main" id="{790F859B-CAEE-8BA6-CC80-D92DC30CB157}"/>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Nucleotides Form Double-stranded DNA</a:t>
            </a:r>
            <a:endParaRPr lang="en-US" sz="4000" b="1">
              <a:solidFill>
                <a:schemeClr val="bg1"/>
              </a:solidFill>
              <a:latin typeface="+mn-lt"/>
              <a:ea typeface="HGSoeiKakugothicUB"/>
              <a:cs typeface="Myanmar Text"/>
            </a:endParaRPr>
          </a:p>
        </p:txBody>
      </p:sp>
      <p:grpSp>
        <p:nvGrpSpPr>
          <p:cNvPr id="3" name="Group 2">
            <a:extLst>
              <a:ext uri="{FF2B5EF4-FFF2-40B4-BE49-F238E27FC236}">
                <a16:creationId xmlns:a16="http://schemas.microsoft.com/office/drawing/2014/main" id="{D9B1B5BC-EE65-5FBF-53C3-67269F24D092}"/>
              </a:ext>
            </a:extLst>
          </p:cNvPr>
          <p:cNvGrpSpPr/>
          <p:nvPr/>
        </p:nvGrpSpPr>
        <p:grpSpPr>
          <a:xfrm rot="21086605">
            <a:off x="2319569" y="4048737"/>
            <a:ext cx="7284687" cy="2142734"/>
            <a:chOff x="4693078" y="2592872"/>
            <a:chExt cx="8032154" cy="2362596"/>
          </a:xfrm>
        </p:grpSpPr>
        <p:grpSp>
          <p:nvGrpSpPr>
            <p:cNvPr id="33" name="Group 32">
              <a:extLst>
                <a:ext uri="{FF2B5EF4-FFF2-40B4-BE49-F238E27FC236}">
                  <a16:creationId xmlns:a16="http://schemas.microsoft.com/office/drawing/2014/main" id="{D69811D6-FC2D-1D24-8936-AD54366D6E11}"/>
                </a:ext>
              </a:extLst>
            </p:cNvPr>
            <p:cNvGrpSpPr/>
            <p:nvPr/>
          </p:nvGrpSpPr>
          <p:grpSpPr>
            <a:xfrm rot="17100000">
              <a:off x="5189176" y="2920117"/>
              <a:ext cx="1209208" cy="809249"/>
              <a:chOff x="7575311" y="4284398"/>
              <a:chExt cx="2200507" cy="1472664"/>
            </a:xfrm>
          </p:grpSpPr>
          <p:grpSp>
            <p:nvGrpSpPr>
              <p:cNvPr id="108" name="Group 107">
                <a:extLst>
                  <a:ext uri="{FF2B5EF4-FFF2-40B4-BE49-F238E27FC236}">
                    <a16:creationId xmlns:a16="http://schemas.microsoft.com/office/drawing/2014/main" id="{F45B2A46-8CD1-9FCA-F47C-BBB78C5935AA}"/>
                  </a:ext>
                </a:extLst>
              </p:cNvPr>
              <p:cNvGrpSpPr/>
              <p:nvPr/>
            </p:nvGrpSpPr>
            <p:grpSpPr>
              <a:xfrm rot="10800000">
                <a:off x="7575311" y="4284398"/>
                <a:ext cx="2200507" cy="1472664"/>
                <a:chOff x="8888768" y="3624223"/>
                <a:chExt cx="2636923" cy="1764731"/>
              </a:xfrm>
            </p:grpSpPr>
            <p:pic>
              <p:nvPicPr>
                <p:cNvPr id="110" name="Picture 109" descr="A grey and red molecule&#10;&#10;AI-generated content may be incorrect.">
                  <a:extLst>
                    <a:ext uri="{FF2B5EF4-FFF2-40B4-BE49-F238E27FC236}">
                      <a16:creationId xmlns:a16="http://schemas.microsoft.com/office/drawing/2014/main" id="{04BBE61D-E64B-0977-E7F5-E45AE6E4BB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11" name="Picture 110" descr="A red and yellow logo&#10;&#10;AI-generated content may be incorrect.">
                  <a:extLst>
                    <a:ext uri="{FF2B5EF4-FFF2-40B4-BE49-F238E27FC236}">
                      <a16:creationId xmlns:a16="http://schemas.microsoft.com/office/drawing/2014/main" id="{30DD0CEC-24C1-7F74-A109-B038B3D6A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12" name="Picture 111" descr="A blue and white circles&#10;&#10;AI-generated content may be incorrect.">
                  <a:extLst>
                    <a:ext uri="{FF2B5EF4-FFF2-40B4-BE49-F238E27FC236}">
                      <a16:creationId xmlns:a16="http://schemas.microsoft.com/office/drawing/2014/main" id="{9D1296ED-E926-F52E-FA2C-9395050213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09" name="Picture 108" descr="A red star shaped logo with a letter a&#10;&#10;AI-generated content may be incorrect.">
                <a:extLst>
                  <a:ext uri="{FF2B5EF4-FFF2-40B4-BE49-F238E27FC236}">
                    <a16:creationId xmlns:a16="http://schemas.microsoft.com/office/drawing/2014/main" id="{9A8AEF18-3278-2044-E3E9-D8309C0B99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36" name="Group 35">
              <a:extLst>
                <a:ext uri="{FF2B5EF4-FFF2-40B4-BE49-F238E27FC236}">
                  <a16:creationId xmlns:a16="http://schemas.microsoft.com/office/drawing/2014/main" id="{C24D13F5-1DFB-555E-A5DD-20B8533DF2DB}"/>
                </a:ext>
              </a:extLst>
            </p:cNvPr>
            <p:cNvGrpSpPr/>
            <p:nvPr/>
          </p:nvGrpSpPr>
          <p:grpSpPr>
            <a:xfrm rot="17100000">
              <a:off x="6690864" y="3158574"/>
              <a:ext cx="1085426" cy="898940"/>
              <a:chOff x="5405474" y="4227398"/>
              <a:chExt cx="1975249" cy="1635883"/>
            </a:xfrm>
          </p:grpSpPr>
          <p:grpSp>
            <p:nvGrpSpPr>
              <p:cNvPr id="103" name="Group 102">
                <a:extLst>
                  <a:ext uri="{FF2B5EF4-FFF2-40B4-BE49-F238E27FC236}">
                    <a16:creationId xmlns:a16="http://schemas.microsoft.com/office/drawing/2014/main" id="{C1CD10D5-3AA6-1F67-168F-69B8551BBDDB}"/>
                  </a:ext>
                </a:extLst>
              </p:cNvPr>
              <p:cNvGrpSpPr/>
              <p:nvPr/>
            </p:nvGrpSpPr>
            <p:grpSpPr>
              <a:xfrm>
                <a:off x="5405474" y="4227398"/>
                <a:ext cx="1975249" cy="1635883"/>
                <a:chOff x="6677571" y="4062990"/>
                <a:chExt cx="2366991" cy="1960320"/>
              </a:xfrm>
            </p:grpSpPr>
            <p:pic>
              <p:nvPicPr>
                <p:cNvPr id="105" name="Picture 104" descr="A grey and red molecule&#10;&#10;AI-generated content may be incorrect.">
                  <a:extLst>
                    <a:ext uri="{FF2B5EF4-FFF2-40B4-BE49-F238E27FC236}">
                      <a16:creationId xmlns:a16="http://schemas.microsoft.com/office/drawing/2014/main" id="{C2C67D17-DEF6-FC6F-E589-D784F5D182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06" name="Picture 105" descr="A red and yellow logo&#10;&#10;AI-generated content may be incorrect.">
                  <a:extLst>
                    <a:ext uri="{FF2B5EF4-FFF2-40B4-BE49-F238E27FC236}">
                      <a16:creationId xmlns:a16="http://schemas.microsoft.com/office/drawing/2014/main" id="{39F22BF2-11CA-CD2D-4403-3CF32A8DC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07" name="Picture 106" descr="A red white and blue circles&#10;&#10;AI-generated content may be incorrect.">
                  <a:extLst>
                    <a:ext uri="{FF2B5EF4-FFF2-40B4-BE49-F238E27FC236}">
                      <a16:creationId xmlns:a16="http://schemas.microsoft.com/office/drawing/2014/main" id="{0517ECC2-DFFB-9474-DCB4-9A5D67CBD1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04" name="Picture 103" descr="A yellow star with a letter t&#10;&#10;AI-generated content may be incorrect.">
                <a:extLst>
                  <a:ext uri="{FF2B5EF4-FFF2-40B4-BE49-F238E27FC236}">
                    <a16:creationId xmlns:a16="http://schemas.microsoft.com/office/drawing/2014/main" id="{2BAEDB8D-0303-441E-1DB2-C90114BEBB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37" name="Group 36">
              <a:extLst>
                <a:ext uri="{FF2B5EF4-FFF2-40B4-BE49-F238E27FC236}">
                  <a16:creationId xmlns:a16="http://schemas.microsoft.com/office/drawing/2014/main" id="{AA5CB197-92E6-6077-B6BA-54C6B914A6FB}"/>
                </a:ext>
              </a:extLst>
            </p:cNvPr>
            <p:cNvGrpSpPr/>
            <p:nvPr/>
          </p:nvGrpSpPr>
          <p:grpSpPr>
            <a:xfrm rot="17100000">
              <a:off x="4482179" y="2803771"/>
              <a:ext cx="1246677" cy="824880"/>
              <a:chOff x="7618155" y="1958535"/>
              <a:chExt cx="2268692" cy="1501110"/>
            </a:xfrm>
          </p:grpSpPr>
          <p:grpSp>
            <p:nvGrpSpPr>
              <p:cNvPr id="98" name="Group 97">
                <a:extLst>
                  <a:ext uri="{FF2B5EF4-FFF2-40B4-BE49-F238E27FC236}">
                    <a16:creationId xmlns:a16="http://schemas.microsoft.com/office/drawing/2014/main" id="{807D0F08-B3CA-1799-FF83-A58DB1F8135A}"/>
                  </a:ext>
                </a:extLst>
              </p:cNvPr>
              <p:cNvGrpSpPr/>
              <p:nvPr/>
            </p:nvGrpSpPr>
            <p:grpSpPr>
              <a:xfrm rot="10800000">
                <a:off x="7618155" y="1958535"/>
                <a:ext cx="2268692" cy="1501110"/>
                <a:chOff x="9496994" y="1986568"/>
                <a:chExt cx="2718630" cy="1798818"/>
              </a:xfrm>
            </p:grpSpPr>
            <p:pic>
              <p:nvPicPr>
                <p:cNvPr id="100" name="Picture 99" descr="A grey and red molecule&#10;&#10;AI-generated content may be incorrect.">
                  <a:extLst>
                    <a:ext uri="{FF2B5EF4-FFF2-40B4-BE49-F238E27FC236}">
                      <a16:creationId xmlns:a16="http://schemas.microsoft.com/office/drawing/2014/main" id="{25D2CD49-84AD-BC52-F456-0B36BB3D0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01" name="Picture 100" descr="A red and yellow logo&#10;&#10;AI-generated content may be incorrect.">
                  <a:extLst>
                    <a:ext uri="{FF2B5EF4-FFF2-40B4-BE49-F238E27FC236}">
                      <a16:creationId xmlns:a16="http://schemas.microsoft.com/office/drawing/2014/main" id="{B1542F69-2368-5A2F-BB24-7F6DE33DA6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02" name="Picture 101" descr="A blue red white and grey circles&#10;&#10;AI-generated content may be incorrect.">
                  <a:extLst>
                    <a:ext uri="{FF2B5EF4-FFF2-40B4-BE49-F238E27FC236}">
                      <a16:creationId xmlns:a16="http://schemas.microsoft.com/office/drawing/2014/main" id="{15A0B0A2-7642-75ED-F63B-E002F6F7C2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99" name="Picture 98" descr="A green star shaped logo with a letter g&#10;&#10;AI-generated content may be incorrect.">
                <a:extLst>
                  <a:ext uri="{FF2B5EF4-FFF2-40B4-BE49-F238E27FC236}">
                    <a16:creationId xmlns:a16="http://schemas.microsoft.com/office/drawing/2014/main" id="{897DD218-B7D0-CFB7-4F38-A45CE47E81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49" name="Group 48">
              <a:extLst>
                <a:ext uri="{FF2B5EF4-FFF2-40B4-BE49-F238E27FC236}">
                  <a16:creationId xmlns:a16="http://schemas.microsoft.com/office/drawing/2014/main" id="{854227B1-C649-5F99-05C4-026C01BB3E86}"/>
                </a:ext>
              </a:extLst>
            </p:cNvPr>
            <p:cNvGrpSpPr/>
            <p:nvPr/>
          </p:nvGrpSpPr>
          <p:grpSpPr>
            <a:xfrm rot="17100000">
              <a:off x="6036212" y="3034056"/>
              <a:ext cx="1080878" cy="961641"/>
              <a:chOff x="5287628" y="1918580"/>
              <a:chExt cx="1966973" cy="1749986"/>
            </a:xfrm>
          </p:grpSpPr>
          <p:grpSp>
            <p:nvGrpSpPr>
              <p:cNvPr id="93" name="Group 92">
                <a:extLst>
                  <a:ext uri="{FF2B5EF4-FFF2-40B4-BE49-F238E27FC236}">
                    <a16:creationId xmlns:a16="http://schemas.microsoft.com/office/drawing/2014/main" id="{AD0C4F72-B16E-4EF7-DFD2-75C94FCFE8B5}"/>
                  </a:ext>
                </a:extLst>
              </p:cNvPr>
              <p:cNvGrpSpPr/>
              <p:nvPr/>
            </p:nvGrpSpPr>
            <p:grpSpPr>
              <a:xfrm>
                <a:off x="5287628" y="1918580"/>
                <a:ext cx="1966973" cy="1749986"/>
                <a:chOff x="5813871" y="1320656"/>
                <a:chExt cx="2357074" cy="2097053"/>
              </a:xfrm>
            </p:grpSpPr>
            <p:pic>
              <p:nvPicPr>
                <p:cNvPr id="95" name="Picture 94" descr="A grey and red molecule&#10;&#10;AI-generated content may be incorrect.">
                  <a:extLst>
                    <a:ext uri="{FF2B5EF4-FFF2-40B4-BE49-F238E27FC236}">
                      <a16:creationId xmlns:a16="http://schemas.microsoft.com/office/drawing/2014/main" id="{4E40511E-7C5D-D93B-29EE-0824BD25F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96" name="Picture 95" descr="A red and yellow logo&#10;&#10;AI-generated content may be incorrect.">
                  <a:extLst>
                    <a:ext uri="{FF2B5EF4-FFF2-40B4-BE49-F238E27FC236}">
                      <a16:creationId xmlns:a16="http://schemas.microsoft.com/office/drawing/2014/main" id="{32F7334B-380B-C4AE-3C8C-E7944E6E75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97" name="Picture 96" descr="A blue red white and grey circles&#10;&#10;AI-generated content may be incorrect.">
                  <a:extLst>
                    <a:ext uri="{FF2B5EF4-FFF2-40B4-BE49-F238E27FC236}">
                      <a16:creationId xmlns:a16="http://schemas.microsoft.com/office/drawing/2014/main" id="{0B8ACA58-5599-B5C1-A3BB-C61ABC46D19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94" name="Picture 93" descr="A blue star with a letter c&#10;&#10;AI-generated content may be incorrect.">
                <a:extLst>
                  <a:ext uri="{FF2B5EF4-FFF2-40B4-BE49-F238E27FC236}">
                    <a16:creationId xmlns:a16="http://schemas.microsoft.com/office/drawing/2014/main" id="{D19421E9-87EA-A730-2E86-E9D930BD321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50" name="Group 49">
              <a:extLst>
                <a:ext uri="{FF2B5EF4-FFF2-40B4-BE49-F238E27FC236}">
                  <a16:creationId xmlns:a16="http://schemas.microsoft.com/office/drawing/2014/main" id="{C2E1B346-3553-B74C-26BC-8FADFAAC5C5F}"/>
                </a:ext>
              </a:extLst>
            </p:cNvPr>
            <p:cNvGrpSpPr/>
            <p:nvPr/>
          </p:nvGrpSpPr>
          <p:grpSpPr>
            <a:xfrm rot="17100000">
              <a:off x="8053204" y="3337572"/>
              <a:ext cx="1209208" cy="809249"/>
              <a:chOff x="7575311" y="4284398"/>
              <a:chExt cx="2200507" cy="1472664"/>
            </a:xfrm>
          </p:grpSpPr>
          <p:grpSp>
            <p:nvGrpSpPr>
              <p:cNvPr id="87" name="Group 86">
                <a:extLst>
                  <a:ext uri="{FF2B5EF4-FFF2-40B4-BE49-F238E27FC236}">
                    <a16:creationId xmlns:a16="http://schemas.microsoft.com/office/drawing/2014/main" id="{4650CF7B-538D-DFEF-0B45-ADDC8EA2F4BE}"/>
                  </a:ext>
                </a:extLst>
              </p:cNvPr>
              <p:cNvGrpSpPr/>
              <p:nvPr/>
            </p:nvGrpSpPr>
            <p:grpSpPr>
              <a:xfrm rot="10800000">
                <a:off x="7575311" y="4284398"/>
                <a:ext cx="2200507" cy="1472664"/>
                <a:chOff x="8888768" y="3624223"/>
                <a:chExt cx="2636923" cy="1764731"/>
              </a:xfrm>
            </p:grpSpPr>
            <p:pic>
              <p:nvPicPr>
                <p:cNvPr id="89" name="Picture 88" descr="A grey and red molecule&#10;&#10;AI-generated content may be incorrect.">
                  <a:extLst>
                    <a:ext uri="{FF2B5EF4-FFF2-40B4-BE49-F238E27FC236}">
                      <a16:creationId xmlns:a16="http://schemas.microsoft.com/office/drawing/2014/main" id="{6A0D718F-7CF5-D614-E1D2-33556369B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90" name="Picture 89" descr="A red and yellow logo&#10;&#10;AI-generated content may be incorrect.">
                  <a:extLst>
                    <a:ext uri="{FF2B5EF4-FFF2-40B4-BE49-F238E27FC236}">
                      <a16:creationId xmlns:a16="http://schemas.microsoft.com/office/drawing/2014/main" id="{2C0124D9-DC6F-4489-EBE2-FD6F859A73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91" name="Picture 90" descr="A blue and white circles&#10;&#10;AI-generated content may be incorrect.">
                  <a:extLst>
                    <a:ext uri="{FF2B5EF4-FFF2-40B4-BE49-F238E27FC236}">
                      <a16:creationId xmlns:a16="http://schemas.microsoft.com/office/drawing/2014/main" id="{0DD46607-46E4-149F-899C-70BFDD2B68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88" name="Picture 87" descr="A red star shaped logo with a letter a&#10;&#10;AI-generated content may be incorrect.">
                <a:extLst>
                  <a:ext uri="{FF2B5EF4-FFF2-40B4-BE49-F238E27FC236}">
                    <a16:creationId xmlns:a16="http://schemas.microsoft.com/office/drawing/2014/main" id="{6F167660-3A38-A725-2153-882AB74448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1" name="Group 50">
              <a:extLst>
                <a:ext uri="{FF2B5EF4-FFF2-40B4-BE49-F238E27FC236}">
                  <a16:creationId xmlns:a16="http://schemas.microsoft.com/office/drawing/2014/main" id="{E43C370A-4F7A-ECEB-9505-FFC0F962D3C1}"/>
                </a:ext>
              </a:extLst>
            </p:cNvPr>
            <p:cNvGrpSpPr/>
            <p:nvPr/>
          </p:nvGrpSpPr>
          <p:grpSpPr>
            <a:xfrm rot="17100000">
              <a:off x="7415830" y="3262052"/>
              <a:ext cx="1085426" cy="898940"/>
              <a:chOff x="5405474" y="4227398"/>
              <a:chExt cx="1975249" cy="1635883"/>
            </a:xfrm>
          </p:grpSpPr>
          <p:grpSp>
            <p:nvGrpSpPr>
              <p:cNvPr id="82" name="Group 81">
                <a:extLst>
                  <a:ext uri="{FF2B5EF4-FFF2-40B4-BE49-F238E27FC236}">
                    <a16:creationId xmlns:a16="http://schemas.microsoft.com/office/drawing/2014/main" id="{F7BAD814-76D0-A119-20A5-36176AB07187}"/>
                  </a:ext>
                </a:extLst>
              </p:cNvPr>
              <p:cNvGrpSpPr/>
              <p:nvPr/>
            </p:nvGrpSpPr>
            <p:grpSpPr>
              <a:xfrm>
                <a:off x="5405474" y="4227398"/>
                <a:ext cx="1975249" cy="1635883"/>
                <a:chOff x="6677571" y="4062990"/>
                <a:chExt cx="2366991" cy="1960320"/>
              </a:xfrm>
            </p:grpSpPr>
            <p:pic>
              <p:nvPicPr>
                <p:cNvPr id="84" name="Picture 83" descr="A grey and red molecule&#10;&#10;AI-generated content may be incorrect.">
                  <a:extLst>
                    <a:ext uri="{FF2B5EF4-FFF2-40B4-BE49-F238E27FC236}">
                      <a16:creationId xmlns:a16="http://schemas.microsoft.com/office/drawing/2014/main" id="{B26869F8-53B9-DA48-7BD8-BE0632FE0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85" name="Picture 84" descr="A red and yellow logo&#10;&#10;AI-generated content may be incorrect.">
                  <a:extLst>
                    <a:ext uri="{FF2B5EF4-FFF2-40B4-BE49-F238E27FC236}">
                      <a16:creationId xmlns:a16="http://schemas.microsoft.com/office/drawing/2014/main" id="{A15CD160-7812-7D35-BBCE-11A17FA2BF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86" name="Picture 85" descr="A red white and blue circles&#10;&#10;AI-generated content may be incorrect.">
                  <a:extLst>
                    <a:ext uri="{FF2B5EF4-FFF2-40B4-BE49-F238E27FC236}">
                      <a16:creationId xmlns:a16="http://schemas.microsoft.com/office/drawing/2014/main" id="{A102E2D1-7526-1CB3-797C-2FD34C91F7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83" name="Picture 82" descr="A yellow star with a letter t&#10;&#10;AI-generated content may be incorrect.">
                <a:extLst>
                  <a:ext uri="{FF2B5EF4-FFF2-40B4-BE49-F238E27FC236}">
                    <a16:creationId xmlns:a16="http://schemas.microsoft.com/office/drawing/2014/main" id="{3239833F-7510-7713-15E6-00549753FF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52" name="Group 51">
              <a:extLst>
                <a:ext uri="{FF2B5EF4-FFF2-40B4-BE49-F238E27FC236}">
                  <a16:creationId xmlns:a16="http://schemas.microsoft.com/office/drawing/2014/main" id="{AC93901C-6383-00C9-B0A4-9DE058789F99}"/>
                </a:ext>
              </a:extLst>
            </p:cNvPr>
            <p:cNvGrpSpPr/>
            <p:nvPr/>
          </p:nvGrpSpPr>
          <p:grpSpPr>
            <a:xfrm rot="17100000">
              <a:off x="9454819" y="3546180"/>
              <a:ext cx="1246677" cy="824880"/>
              <a:chOff x="7618155" y="1958535"/>
              <a:chExt cx="2268692" cy="1501110"/>
            </a:xfrm>
          </p:grpSpPr>
          <p:grpSp>
            <p:nvGrpSpPr>
              <p:cNvPr id="77" name="Group 76">
                <a:extLst>
                  <a:ext uri="{FF2B5EF4-FFF2-40B4-BE49-F238E27FC236}">
                    <a16:creationId xmlns:a16="http://schemas.microsoft.com/office/drawing/2014/main" id="{AC3D3572-9BDE-90ED-185D-E548A47B50A1}"/>
                  </a:ext>
                </a:extLst>
              </p:cNvPr>
              <p:cNvGrpSpPr/>
              <p:nvPr/>
            </p:nvGrpSpPr>
            <p:grpSpPr>
              <a:xfrm rot="10800000">
                <a:off x="7618155" y="1958535"/>
                <a:ext cx="2268692" cy="1501110"/>
                <a:chOff x="9496994" y="1986568"/>
                <a:chExt cx="2718630" cy="1798818"/>
              </a:xfrm>
            </p:grpSpPr>
            <p:pic>
              <p:nvPicPr>
                <p:cNvPr id="79" name="Picture 78" descr="A grey and red molecule&#10;&#10;AI-generated content may be incorrect.">
                  <a:extLst>
                    <a:ext uri="{FF2B5EF4-FFF2-40B4-BE49-F238E27FC236}">
                      <a16:creationId xmlns:a16="http://schemas.microsoft.com/office/drawing/2014/main" id="{59B1FE44-7531-D2D5-7374-A30E4DD3D6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80" name="Picture 79" descr="A red and yellow logo&#10;&#10;AI-generated content may be incorrect.">
                  <a:extLst>
                    <a:ext uri="{FF2B5EF4-FFF2-40B4-BE49-F238E27FC236}">
                      <a16:creationId xmlns:a16="http://schemas.microsoft.com/office/drawing/2014/main" id="{63067C25-BBC3-0FAC-1D71-03EE2BC418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81" name="Picture 80" descr="A blue red white and grey circles&#10;&#10;AI-generated content may be incorrect.">
                  <a:extLst>
                    <a:ext uri="{FF2B5EF4-FFF2-40B4-BE49-F238E27FC236}">
                      <a16:creationId xmlns:a16="http://schemas.microsoft.com/office/drawing/2014/main" id="{F827EB5F-E804-8D35-79F9-E1FA1E85AD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78" name="Picture 77" descr="A green star shaped logo with a letter g&#10;&#10;AI-generated content may be incorrect.">
                <a:extLst>
                  <a:ext uri="{FF2B5EF4-FFF2-40B4-BE49-F238E27FC236}">
                    <a16:creationId xmlns:a16="http://schemas.microsoft.com/office/drawing/2014/main" id="{773CC80D-81B5-3882-7EB3-D441EB6A34A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53" name="Group 52">
              <a:extLst>
                <a:ext uri="{FF2B5EF4-FFF2-40B4-BE49-F238E27FC236}">
                  <a16:creationId xmlns:a16="http://schemas.microsoft.com/office/drawing/2014/main" id="{E85757EC-65F1-9313-B6FE-E62C72E7AB27}"/>
                </a:ext>
              </a:extLst>
            </p:cNvPr>
            <p:cNvGrpSpPr/>
            <p:nvPr/>
          </p:nvGrpSpPr>
          <p:grpSpPr>
            <a:xfrm rot="17100000">
              <a:off x="10997164" y="3814610"/>
              <a:ext cx="1080878" cy="961641"/>
              <a:chOff x="5287628" y="1918580"/>
              <a:chExt cx="1966973" cy="1749986"/>
            </a:xfrm>
          </p:grpSpPr>
          <p:grpSp>
            <p:nvGrpSpPr>
              <p:cNvPr id="72" name="Group 71">
                <a:extLst>
                  <a:ext uri="{FF2B5EF4-FFF2-40B4-BE49-F238E27FC236}">
                    <a16:creationId xmlns:a16="http://schemas.microsoft.com/office/drawing/2014/main" id="{7201BCF1-848D-DDC5-B82C-41292AA43D02}"/>
                  </a:ext>
                </a:extLst>
              </p:cNvPr>
              <p:cNvGrpSpPr/>
              <p:nvPr/>
            </p:nvGrpSpPr>
            <p:grpSpPr>
              <a:xfrm>
                <a:off x="5287628" y="1918580"/>
                <a:ext cx="1966973" cy="1749986"/>
                <a:chOff x="5813871" y="1320656"/>
                <a:chExt cx="2357074" cy="2097053"/>
              </a:xfrm>
            </p:grpSpPr>
            <p:pic>
              <p:nvPicPr>
                <p:cNvPr id="74" name="Picture 73" descr="A grey and red molecule&#10;&#10;AI-generated content may be incorrect.">
                  <a:extLst>
                    <a:ext uri="{FF2B5EF4-FFF2-40B4-BE49-F238E27FC236}">
                      <a16:creationId xmlns:a16="http://schemas.microsoft.com/office/drawing/2014/main" id="{7D55BCF3-2453-C9B3-51A7-530EE89A84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75" name="Picture 74" descr="A red and yellow logo&#10;&#10;AI-generated content may be incorrect.">
                  <a:extLst>
                    <a:ext uri="{FF2B5EF4-FFF2-40B4-BE49-F238E27FC236}">
                      <a16:creationId xmlns:a16="http://schemas.microsoft.com/office/drawing/2014/main" id="{7AAB7909-8A88-670A-A110-40E2F99223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76" name="Picture 75" descr="A blue red white and grey circles&#10;&#10;AI-generated content may be incorrect.">
                  <a:extLst>
                    <a:ext uri="{FF2B5EF4-FFF2-40B4-BE49-F238E27FC236}">
                      <a16:creationId xmlns:a16="http://schemas.microsoft.com/office/drawing/2014/main" id="{10F14351-1FEE-2BD7-BCBB-52C05600BB6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73" name="Picture 72" descr="A blue star with a letter c&#10;&#10;AI-generated content may be incorrect.">
                <a:extLst>
                  <a:ext uri="{FF2B5EF4-FFF2-40B4-BE49-F238E27FC236}">
                    <a16:creationId xmlns:a16="http://schemas.microsoft.com/office/drawing/2014/main" id="{8045E548-6247-4BEF-2A10-5B1EA9752B8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54" name="Group 53">
              <a:extLst>
                <a:ext uri="{FF2B5EF4-FFF2-40B4-BE49-F238E27FC236}">
                  <a16:creationId xmlns:a16="http://schemas.microsoft.com/office/drawing/2014/main" id="{4F11EA3C-F06E-A398-E8C9-EC714D155D50}"/>
                </a:ext>
              </a:extLst>
            </p:cNvPr>
            <p:cNvGrpSpPr/>
            <p:nvPr/>
          </p:nvGrpSpPr>
          <p:grpSpPr>
            <a:xfrm rot="17100000">
              <a:off x="8775694" y="3468788"/>
              <a:ext cx="1209208" cy="809249"/>
              <a:chOff x="7575311" y="4284398"/>
              <a:chExt cx="2200507" cy="1472664"/>
            </a:xfrm>
          </p:grpSpPr>
          <p:grpSp>
            <p:nvGrpSpPr>
              <p:cNvPr id="67" name="Group 66">
                <a:extLst>
                  <a:ext uri="{FF2B5EF4-FFF2-40B4-BE49-F238E27FC236}">
                    <a16:creationId xmlns:a16="http://schemas.microsoft.com/office/drawing/2014/main" id="{02498035-6CD9-68D9-8CF1-0165C1AE389D}"/>
                  </a:ext>
                </a:extLst>
              </p:cNvPr>
              <p:cNvGrpSpPr/>
              <p:nvPr/>
            </p:nvGrpSpPr>
            <p:grpSpPr>
              <a:xfrm rot="10800000">
                <a:off x="7575311" y="4284398"/>
                <a:ext cx="2200507" cy="1472664"/>
                <a:chOff x="8888768" y="3624223"/>
                <a:chExt cx="2636923" cy="1764731"/>
              </a:xfrm>
            </p:grpSpPr>
            <p:pic>
              <p:nvPicPr>
                <p:cNvPr id="69" name="Picture 68" descr="A grey and red molecule&#10;&#10;AI-generated content may be incorrect.">
                  <a:extLst>
                    <a:ext uri="{FF2B5EF4-FFF2-40B4-BE49-F238E27FC236}">
                      <a16:creationId xmlns:a16="http://schemas.microsoft.com/office/drawing/2014/main" id="{70C0F4AC-008B-81DC-C7AA-708F3B0C0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70" name="Picture 69" descr="A red and yellow logo&#10;&#10;AI-generated content may be incorrect.">
                  <a:extLst>
                    <a:ext uri="{FF2B5EF4-FFF2-40B4-BE49-F238E27FC236}">
                      <a16:creationId xmlns:a16="http://schemas.microsoft.com/office/drawing/2014/main" id="{C0212146-2C9B-83CD-8C53-1E7AFFE7F6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71" name="Picture 70" descr="A blue and white circles&#10;&#10;AI-generated content may be incorrect.">
                  <a:extLst>
                    <a:ext uri="{FF2B5EF4-FFF2-40B4-BE49-F238E27FC236}">
                      <a16:creationId xmlns:a16="http://schemas.microsoft.com/office/drawing/2014/main" id="{637546E1-47E1-EB97-5C8E-DE5D5E8365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8" name="Picture 67" descr="A red star shaped logo with a letter a&#10;&#10;AI-generated content may be incorrect.">
                <a:extLst>
                  <a:ext uri="{FF2B5EF4-FFF2-40B4-BE49-F238E27FC236}">
                    <a16:creationId xmlns:a16="http://schemas.microsoft.com/office/drawing/2014/main" id="{0B71A355-5A8C-81AD-9F91-0E19DAB4D5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5" name="Group 54">
              <a:extLst>
                <a:ext uri="{FF2B5EF4-FFF2-40B4-BE49-F238E27FC236}">
                  <a16:creationId xmlns:a16="http://schemas.microsoft.com/office/drawing/2014/main" id="{6844A9FF-4A54-3C12-6E09-340D7A840004}"/>
                </a:ext>
              </a:extLst>
            </p:cNvPr>
            <p:cNvGrpSpPr/>
            <p:nvPr/>
          </p:nvGrpSpPr>
          <p:grpSpPr>
            <a:xfrm rot="17100000">
              <a:off x="10177088" y="3695170"/>
              <a:ext cx="1209208" cy="809249"/>
              <a:chOff x="7575311" y="4284398"/>
              <a:chExt cx="2200507" cy="1472664"/>
            </a:xfrm>
          </p:grpSpPr>
          <p:grpSp>
            <p:nvGrpSpPr>
              <p:cNvPr id="62" name="Group 61">
                <a:extLst>
                  <a:ext uri="{FF2B5EF4-FFF2-40B4-BE49-F238E27FC236}">
                    <a16:creationId xmlns:a16="http://schemas.microsoft.com/office/drawing/2014/main" id="{C3B6A402-F5C9-3B14-5364-8B810EB26A8F}"/>
                  </a:ext>
                </a:extLst>
              </p:cNvPr>
              <p:cNvGrpSpPr/>
              <p:nvPr/>
            </p:nvGrpSpPr>
            <p:grpSpPr>
              <a:xfrm rot="10800000">
                <a:off x="7575311" y="4284398"/>
                <a:ext cx="2200507" cy="1472664"/>
                <a:chOff x="8888768" y="3624223"/>
                <a:chExt cx="2636923" cy="1764731"/>
              </a:xfrm>
            </p:grpSpPr>
            <p:pic>
              <p:nvPicPr>
                <p:cNvPr id="64" name="Picture 63" descr="A grey and red molecule&#10;&#10;AI-generated content may be incorrect.">
                  <a:extLst>
                    <a:ext uri="{FF2B5EF4-FFF2-40B4-BE49-F238E27FC236}">
                      <a16:creationId xmlns:a16="http://schemas.microsoft.com/office/drawing/2014/main" id="{1070F9A0-70E3-9288-3FC9-3CBB1DDCE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65" name="Picture 64" descr="A red and yellow logo&#10;&#10;AI-generated content may be incorrect.">
                  <a:extLst>
                    <a:ext uri="{FF2B5EF4-FFF2-40B4-BE49-F238E27FC236}">
                      <a16:creationId xmlns:a16="http://schemas.microsoft.com/office/drawing/2014/main" id="{F8F22B83-353A-ED6B-27E6-B62BA13421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66" name="Picture 65" descr="A blue and white circles&#10;&#10;AI-generated content may be incorrect.">
                  <a:extLst>
                    <a:ext uri="{FF2B5EF4-FFF2-40B4-BE49-F238E27FC236}">
                      <a16:creationId xmlns:a16="http://schemas.microsoft.com/office/drawing/2014/main" id="{AEF22EF3-FBDE-627D-45A1-C7182BD16E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3" name="Picture 62" descr="A red star shaped logo with a letter a&#10;&#10;AI-generated content may be incorrect.">
                <a:extLst>
                  <a:ext uri="{FF2B5EF4-FFF2-40B4-BE49-F238E27FC236}">
                    <a16:creationId xmlns:a16="http://schemas.microsoft.com/office/drawing/2014/main" id="{1C752049-7020-C406-40F8-411252D7F6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6" name="Group 55">
              <a:extLst>
                <a:ext uri="{FF2B5EF4-FFF2-40B4-BE49-F238E27FC236}">
                  <a16:creationId xmlns:a16="http://schemas.microsoft.com/office/drawing/2014/main" id="{C01594B4-AD94-5A4D-A9AB-93A3AC5FC374}"/>
                </a:ext>
              </a:extLst>
            </p:cNvPr>
            <p:cNvGrpSpPr/>
            <p:nvPr/>
          </p:nvGrpSpPr>
          <p:grpSpPr>
            <a:xfrm rot="17100000">
              <a:off x="11703973" y="3934208"/>
              <a:ext cx="1080878" cy="961641"/>
              <a:chOff x="5287628" y="1918580"/>
              <a:chExt cx="1966973" cy="1749986"/>
            </a:xfrm>
          </p:grpSpPr>
          <p:grpSp>
            <p:nvGrpSpPr>
              <p:cNvPr id="57" name="Group 56">
                <a:extLst>
                  <a:ext uri="{FF2B5EF4-FFF2-40B4-BE49-F238E27FC236}">
                    <a16:creationId xmlns:a16="http://schemas.microsoft.com/office/drawing/2014/main" id="{74DA42CE-8318-5FBF-E077-444C14D92A29}"/>
                  </a:ext>
                </a:extLst>
              </p:cNvPr>
              <p:cNvGrpSpPr/>
              <p:nvPr/>
            </p:nvGrpSpPr>
            <p:grpSpPr>
              <a:xfrm>
                <a:off x="5287628" y="1918580"/>
                <a:ext cx="1966973" cy="1749986"/>
                <a:chOff x="5813871" y="1320656"/>
                <a:chExt cx="2357074" cy="2097053"/>
              </a:xfrm>
            </p:grpSpPr>
            <p:pic>
              <p:nvPicPr>
                <p:cNvPr id="59" name="Picture 58" descr="A grey and red molecule&#10;&#10;AI-generated content may be incorrect.">
                  <a:extLst>
                    <a:ext uri="{FF2B5EF4-FFF2-40B4-BE49-F238E27FC236}">
                      <a16:creationId xmlns:a16="http://schemas.microsoft.com/office/drawing/2014/main" id="{A3365C46-5464-4272-D7E6-9EF01648B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60" name="Picture 59" descr="A red and yellow logo&#10;&#10;AI-generated content may be incorrect.">
                  <a:extLst>
                    <a:ext uri="{FF2B5EF4-FFF2-40B4-BE49-F238E27FC236}">
                      <a16:creationId xmlns:a16="http://schemas.microsoft.com/office/drawing/2014/main" id="{B3EE6941-94D9-C5D5-4FDB-44B7F6EA1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61" name="Picture 60" descr="A blue red white and grey circles&#10;&#10;AI-generated content may be incorrect.">
                  <a:extLst>
                    <a:ext uri="{FF2B5EF4-FFF2-40B4-BE49-F238E27FC236}">
                      <a16:creationId xmlns:a16="http://schemas.microsoft.com/office/drawing/2014/main" id="{3CA3562A-8D8C-E097-237C-71910F4CED2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58" name="Picture 57" descr="A blue star with a letter c&#10;&#10;AI-generated content may be incorrect.">
                <a:extLst>
                  <a:ext uri="{FF2B5EF4-FFF2-40B4-BE49-F238E27FC236}">
                    <a16:creationId xmlns:a16="http://schemas.microsoft.com/office/drawing/2014/main" id="{DA27FB29-D318-AA72-37F5-884B383846F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grpSp>
        <p:nvGrpSpPr>
          <p:cNvPr id="115" name="Group 114">
            <a:extLst>
              <a:ext uri="{FF2B5EF4-FFF2-40B4-BE49-F238E27FC236}">
                <a16:creationId xmlns:a16="http://schemas.microsoft.com/office/drawing/2014/main" id="{06DE6862-B15A-5653-B6C8-27B0489D4068}"/>
              </a:ext>
            </a:extLst>
          </p:cNvPr>
          <p:cNvGrpSpPr/>
          <p:nvPr/>
        </p:nvGrpSpPr>
        <p:grpSpPr>
          <a:xfrm rot="5767841">
            <a:off x="5587691" y="3763081"/>
            <a:ext cx="984417" cy="815285"/>
            <a:chOff x="5405474" y="4227398"/>
            <a:chExt cx="1975249" cy="1635883"/>
          </a:xfrm>
        </p:grpSpPr>
        <p:grpSp>
          <p:nvGrpSpPr>
            <p:cNvPr id="170" name="Group 169">
              <a:extLst>
                <a:ext uri="{FF2B5EF4-FFF2-40B4-BE49-F238E27FC236}">
                  <a16:creationId xmlns:a16="http://schemas.microsoft.com/office/drawing/2014/main" id="{A18715C8-006B-F876-AFCE-96F57DB1C690}"/>
                </a:ext>
              </a:extLst>
            </p:cNvPr>
            <p:cNvGrpSpPr/>
            <p:nvPr/>
          </p:nvGrpSpPr>
          <p:grpSpPr>
            <a:xfrm>
              <a:off x="5405474" y="4227398"/>
              <a:ext cx="1975249" cy="1635883"/>
              <a:chOff x="6677571" y="4062990"/>
              <a:chExt cx="2366991" cy="1960320"/>
            </a:xfrm>
          </p:grpSpPr>
          <p:pic>
            <p:nvPicPr>
              <p:cNvPr id="172" name="Picture 171" descr="A grey and red molecule&#10;&#10;AI-generated content may be incorrect.">
                <a:extLst>
                  <a:ext uri="{FF2B5EF4-FFF2-40B4-BE49-F238E27FC236}">
                    <a16:creationId xmlns:a16="http://schemas.microsoft.com/office/drawing/2014/main" id="{C88DE83F-673C-DFFD-F50C-EE06E9DB59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73" name="Picture 172" descr="A red and yellow logo&#10;&#10;AI-generated content may be incorrect.">
                <a:extLst>
                  <a:ext uri="{FF2B5EF4-FFF2-40B4-BE49-F238E27FC236}">
                    <a16:creationId xmlns:a16="http://schemas.microsoft.com/office/drawing/2014/main" id="{A3C0398F-A018-7D02-91AC-D36140EF4F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74" name="Picture 173" descr="A red white and blue circles&#10;&#10;AI-generated content may be incorrect.">
                <a:extLst>
                  <a:ext uri="{FF2B5EF4-FFF2-40B4-BE49-F238E27FC236}">
                    <a16:creationId xmlns:a16="http://schemas.microsoft.com/office/drawing/2014/main" id="{AEC60D47-0E04-5874-464C-56F3B324DA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71" name="Picture 170" descr="A yellow star with a letter t&#10;&#10;AI-generated content may be incorrect.">
              <a:extLst>
                <a:ext uri="{FF2B5EF4-FFF2-40B4-BE49-F238E27FC236}">
                  <a16:creationId xmlns:a16="http://schemas.microsoft.com/office/drawing/2014/main" id="{2D5A1391-542D-679F-FF9C-09C6857B96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16" name="Group 115">
            <a:extLst>
              <a:ext uri="{FF2B5EF4-FFF2-40B4-BE49-F238E27FC236}">
                <a16:creationId xmlns:a16="http://schemas.microsoft.com/office/drawing/2014/main" id="{C253E0A8-01DC-21F7-FB8D-B0DA784171CD}"/>
              </a:ext>
            </a:extLst>
          </p:cNvPr>
          <p:cNvGrpSpPr/>
          <p:nvPr/>
        </p:nvGrpSpPr>
        <p:grpSpPr>
          <a:xfrm rot="5767841">
            <a:off x="8124061" y="3859499"/>
            <a:ext cx="1130662" cy="748117"/>
            <a:chOff x="7618155" y="1958535"/>
            <a:chExt cx="2268692" cy="1501110"/>
          </a:xfrm>
        </p:grpSpPr>
        <p:grpSp>
          <p:nvGrpSpPr>
            <p:cNvPr id="165" name="Group 164">
              <a:extLst>
                <a:ext uri="{FF2B5EF4-FFF2-40B4-BE49-F238E27FC236}">
                  <a16:creationId xmlns:a16="http://schemas.microsoft.com/office/drawing/2014/main" id="{E42C450C-1F5D-E584-3328-53DA3D2E3FC0}"/>
                </a:ext>
              </a:extLst>
            </p:cNvPr>
            <p:cNvGrpSpPr/>
            <p:nvPr/>
          </p:nvGrpSpPr>
          <p:grpSpPr>
            <a:xfrm rot="10800000">
              <a:off x="7618155" y="1958535"/>
              <a:ext cx="2268692" cy="1501110"/>
              <a:chOff x="9496994" y="1986568"/>
              <a:chExt cx="2718630" cy="1798818"/>
            </a:xfrm>
          </p:grpSpPr>
          <p:pic>
            <p:nvPicPr>
              <p:cNvPr id="167" name="Picture 166" descr="A grey and red molecule&#10;&#10;AI-generated content may be incorrect.">
                <a:extLst>
                  <a:ext uri="{FF2B5EF4-FFF2-40B4-BE49-F238E27FC236}">
                    <a16:creationId xmlns:a16="http://schemas.microsoft.com/office/drawing/2014/main" id="{F691CD95-ED1D-4E39-E45F-B1F06E58C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68" name="Picture 167" descr="A red and yellow logo&#10;&#10;AI-generated content may be incorrect.">
                <a:extLst>
                  <a:ext uri="{FF2B5EF4-FFF2-40B4-BE49-F238E27FC236}">
                    <a16:creationId xmlns:a16="http://schemas.microsoft.com/office/drawing/2014/main" id="{BAF2890A-A8AF-6FDD-F01B-8A3B7C668A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69" name="Picture 168" descr="A blue red white and grey circles&#10;&#10;AI-generated content may be incorrect.">
                <a:extLst>
                  <a:ext uri="{FF2B5EF4-FFF2-40B4-BE49-F238E27FC236}">
                    <a16:creationId xmlns:a16="http://schemas.microsoft.com/office/drawing/2014/main" id="{39498956-D8ED-22AB-001A-DFA6B55E468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66" name="Picture 165" descr="A green star shaped logo with a letter g&#10;&#10;AI-generated content may be incorrect.">
              <a:extLst>
                <a:ext uri="{FF2B5EF4-FFF2-40B4-BE49-F238E27FC236}">
                  <a16:creationId xmlns:a16="http://schemas.microsoft.com/office/drawing/2014/main" id="{7C02921F-B704-6362-AF21-B0C2DB8B0E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18" name="Group 117">
            <a:extLst>
              <a:ext uri="{FF2B5EF4-FFF2-40B4-BE49-F238E27FC236}">
                <a16:creationId xmlns:a16="http://schemas.microsoft.com/office/drawing/2014/main" id="{BE5D1DC9-BA26-54FF-8E4B-1BC847B617A3}"/>
              </a:ext>
            </a:extLst>
          </p:cNvPr>
          <p:cNvGrpSpPr/>
          <p:nvPr/>
        </p:nvGrpSpPr>
        <p:grpSpPr>
          <a:xfrm rot="5767841">
            <a:off x="4890666" y="3861637"/>
            <a:ext cx="1096680" cy="733941"/>
            <a:chOff x="7575311" y="4284398"/>
            <a:chExt cx="2200507" cy="1472664"/>
          </a:xfrm>
        </p:grpSpPr>
        <p:grpSp>
          <p:nvGrpSpPr>
            <p:cNvPr id="155" name="Group 154">
              <a:extLst>
                <a:ext uri="{FF2B5EF4-FFF2-40B4-BE49-F238E27FC236}">
                  <a16:creationId xmlns:a16="http://schemas.microsoft.com/office/drawing/2014/main" id="{7ECA877C-56E5-26A5-FA14-FBE0C1B1311A}"/>
                </a:ext>
              </a:extLst>
            </p:cNvPr>
            <p:cNvGrpSpPr/>
            <p:nvPr/>
          </p:nvGrpSpPr>
          <p:grpSpPr>
            <a:xfrm rot="10800000">
              <a:off x="7575311" y="4284398"/>
              <a:ext cx="2200507" cy="1472664"/>
              <a:chOff x="8888768" y="3624223"/>
              <a:chExt cx="2636923" cy="1764731"/>
            </a:xfrm>
          </p:grpSpPr>
          <p:pic>
            <p:nvPicPr>
              <p:cNvPr id="157" name="Picture 156" descr="A grey and red molecule&#10;&#10;AI-generated content may be incorrect.">
                <a:extLst>
                  <a:ext uri="{FF2B5EF4-FFF2-40B4-BE49-F238E27FC236}">
                    <a16:creationId xmlns:a16="http://schemas.microsoft.com/office/drawing/2014/main" id="{12F701DB-EB1D-184F-2A8B-85A289CBA8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58" name="Picture 157" descr="A red and yellow logo&#10;&#10;AI-generated content may be incorrect.">
                <a:extLst>
                  <a:ext uri="{FF2B5EF4-FFF2-40B4-BE49-F238E27FC236}">
                    <a16:creationId xmlns:a16="http://schemas.microsoft.com/office/drawing/2014/main" id="{CA5A95E3-BDD6-7EAE-CCB0-A51532CFA8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59" name="Picture 158" descr="A blue and white circles&#10;&#10;AI-generated content may be incorrect.">
                <a:extLst>
                  <a:ext uri="{FF2B5EF4-FFF2-40B4-BE49-F238E27FC236}">
                    <a16:creationId xmlns:a16="http://schemas.microsoft.com/office/drawing/2014/main" id="{D317F5BB-C569-BBCD-4FBE-0EDCBE1599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56" name="Picture 155" descr="A red star shaped logo with a letter a&#10;&#10;AI-generated content may be incorrect.">
              <a:extLst>
                <a:ext uri="{FF2B5EF4-FFF2-40B4-BE49-F238E27FC236}">
                  <a16:creationId xmlns:a16="http://schemas.microsoft.com/office/drawing/2014/main" id="{612BC4BD-ED13-9719-860A-D287895E7C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19" name="Group 118">
            <a:extLst>
              <a:ext uri="{FF2B5EF4-FFF2-40B4-BE49-F238E27FC236}">
                <a16:creationId xmlns:a16="http://schemas.microsoft.com/office/drawing/2014/main" id="{E4477827-D4F5-4E8A-BD1E-D3D41A9C9134}"/>
              </a:ext>
            </a:extLst>
          </p:cNvPr>
          <p:cNvGrpSpPr/>
          <p:nvPr/>
        </p:nvGrpSpPr>
        <p:grpSpPr>
          <a:xfrm rot="5767841">
            <a:off x="2963118" y="3739992"/>
            <a:ext cx="984417" cy="815285"/>
            <a:chOff x="5405474" y="4227398"/>
            <a:chExt cx="1975249" cy="1635883"/>
          </a:xfrm>
        </p:grpSpPr>
        <p:grpSp>
          <p:nvGrpSpPr>
            <p:cNvPr id="150" name="Group 149">
              <a:extLst>
                <a:ext uri="{FF2B5EF4-FFF2-40B4-BE49-F238E27FC236}">
                  <a16:creationId xmlns:a16="http://schemas.microsoft.com/office/drawing/2014/main" id="{E5985C89-5677-CE8F-DD76-97DC94CB166D}"/>
                </a:ext>
              </a:extLst>
            </p:cNvPr>
            <p:cNvGrpSpPr/>
            <p:nvPr/>
          </p:nvGrpSpPr>
          <p:grpSpPr>
            <a:xfrm>
              <a:off x="5405474" y="4227398"/>
              <a:ext cx="1975249" cy="1635883"/>
              <a:chOff x="6677571" y="4062990"/>
              <a:chExt cx="2366991" cy="1960320"/>
            </a:xfrm>
          </p:grpSpPr>
          <p:pic>
            <p:nvPicPr>
              <p:cNvPr id="152" name="Picture 151" descr="A grey and red molecule&#10;&#10;AI-generated content may be incorrect.">
                <a:extLst>
                  <a:ext uri="{FF2B5EF4-FFF2-40B4-BE49-F238E27FC236}">
                    <a16:creationId xmlns:a16="http://schemas.microsoft.com/office/drawing/2014/main" id="{8DABDF3D-6F6D-B949-EA7A-A0CFE578DF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53" name="Picture 152" descr="A red and yellow logo&#10;&#10;AI-generated content may be incorrect.">
                <a:extLst>
                  <a:ext uri="{FF2B5EF4-FFF2-40B4-BE49-F238E27FC236}">
                    <a16:creationId xmlns:a16="http://schemas.microsoft.com/office/drawing/2014/main" id="{827CD65D-CFA7-7AEF-4781-0FFD8D1DCA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4" name="Picture 153" descr="A red white and blue circles&#10;&#10;AI-generated content may be incorrect.">
                <a:extLst>
                  <a:ext uri="{FF2B5EF4-FFF2-40B4-BE49-F238E27FC236}">
                    <a16:creationId xmlns:a16="http://schemas.microsoft.com/office/drawing/2014/main" id="{9E09E7EE-2F3B-3497-52D9-0F8EB04DAF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51" name="Picture 150" descr="A yellow star with a letter t&#10;&#10;AI-generated content may be incorrect.">
              <a:extLst>
                <a:ext uri="{FF2B5EF4-FFF2-40B4-BE49-F238E27FC236}">
                  <a16:creationId xmlns:a16="http://schemas.microsoft.com/office/drawing/2014/main" id="{CD9CF923-8C85-D04B-8ACE-D32AEA7BD7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20" name="Group 119">
            <a:extLst>
              <a:ext uri="{FF2B5EF4-FFF2-40B4-BE49-F238E27FC236}">
                <a16:creationId xmlns:a16="http://schemas.microsoft.com/office/drawing/2014/main" id="{2AB358DA-D203-F389-0FB4-A4D2CF5018A3}"/>
              </a:ext>
            </a:extLst>
          </p:cNvPr>
          <p:cNvGrpSpPr/>
          <p:nvPr/>
        </p:nvGrpSpPr>
        <p:grpSpPr>
          <a:xfrm rot="5767841">
            <a:off x="3569627" y="3843996"/>
            <a:ext cx="1130662" cy="748117"/>
            <a:chOff x="7618155" y="1958535"/>
            <a:chExt cx="2268692" cy="1501110"/>
          </a:xfrm>
        </p:grpSpPr>
        <p:grpSp>
          <p:nvGrpSpPr>
            <p:cNvPr id="145" name="Group 144">
              <a:extLst>
                <a:ext uri="{FF2B5EF4-FFF2-40B4-BE49-F238E27FC236}">
                  <a16:creationId xmlns:a16="http://schemas.microsoft.com/office/drawing/2014/main" id="{FFCD22F6-2434-08E4-C2B6-FA137586D108}"/>
                </a:ext>
              </a:extLst>
            </p:cNvPr>
            <p:cNvGrpSpPr/>
            <p:nvPr/>
          </p:nvGrpSpPr>
          <p:grpSpPr>
            <a:xfrm rot="10800000">
              <a:off x="7618155" y="1958535"/>
              <a:ext cx="2268692" cy="1501110"/>
              <a:chOff x="9496994" y="1986568"/>
              <a:chExt cx="2718630" cy="1798818"/>
            </a:xfrm>
          </p:grpSpPr>
          <p:pic>
            <p:nvPicPr>
              <p:cNvPr id="147" name="Picture 146" descr="A grey and red molecule&#10;&#10;AI-generated content may be incorrect.">
                <a:extLst>
                  <a:ext uri="{FF2B5EF4-FFF2-40B4-BE49-F238E27FC236}">
                    <a16:creationId xmlns:a16="http://schemas.microsoft.com/office/drawing/2014/main" id="{CFDBC78E-CD75-15C9-6C97-567E8533D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48" name="Picture 147" descr="A red and yellow logo&#10;&#10;AI-generated content may be incorrect.">
                <a:extLst>
                  <a:ext uri="{FF2B5EF4-FFF2-40B4-BE49-F238E27FC236}">
                    <a16:creationId xmlns:a16="http://schemas.microsoft.com/office/drawing/2014/main" id="{4643DC50-6CCF-6FB9-B053-EF7777F8E5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49" name="Picture 148" descr="A blue red white and grey circles&#10;&#10;AI-generated content may be incorrect.">
                <a:extLst>
                  <a:ext uri="{FF2B5EF4-FFF2-40B4-BE49-F238E27FC236}">
                    <a16:creationId xmlns:a16="http://schemas.microsoft.com/office/drawing/2014/main" id="{81CA1447-366E-3CE2-2CCF-8DE35ABAD6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46" name="Picture 145" descr="A green star shaped logo with a letter g&#10;&#10;AI-generated content may be incorrect.">
              <a:extLst>
                <a:ext uri="{FF2B5EF4-FFF2-40B4-BE49-F238E27FC236}">
                  <a16:creationId xmlns:a16="http://schemas.microsoft.com/office/drawing/2014/main" id="{CD160E41-78D2-768F-24DE-0CA8F533DDE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21" name="Group 120">
            <a:extLst>
              <a:ext uri="{FF2B5EF4-FFF2-40B4-BE49-F238E27FC236}">
                <a16:creationId xmlns:a16="http://schemas.microsoft.com/office/drawing/2014/main" id="{3861AEB7-9889-FBEC-0B91-BFFD76183813}"/>
              </a:ext>
            </a:extLst>
          </p:cNvPr>
          <p:cNvGrpSpPr/>
          <p:nvPr/>
        </p:nvGrpSpPr>
        <p:grpSpPr>
          <a:xfrm rot="5767841">
            <a:off x="6844341" y="3705283"/>
            <a:ext cx="980292" cy="872151"/>
            <a:chOff x="5287628" y="1918580"/>
            <a:chExt cx="1966973" cy="1749986"/>
          </a:xfrm>
        </p:grpSpPr>
        <p:grpSp>
          <p:nvGrpSpPr>
            <p:cNvPr id="140" name="Group 139">
              <a:extLst>
                <a:ext uri="{FF2B5EF4-FFF2-40B4-BE49-F238E27FC236}">
                  <a16:creationId xmlns:a16="http://schemas.microsoft.com/office/drawing/2014/main" id="{8492435D-AFD8-2DFD-CD58-500923125564}"/>
                </a:ext>
              </a:extLst>
            </p:cNvPr>
            <p:cNvGrpSpPr/>
            <p:nvPr/>
          </p:nvGrpSpPr>
          <p:grpSpPr>
            <a:xfrm>
              <a:off x="5287628" y="1918580"/>
              <a:ext cx="1966973" cy="1749986"/>
              <a:chOff x="5813871" y="1320656"/>
              <a:chExt cx="2357074" cy="2097053"/>
            </a:xfrm>
          </p:grpSpPr>
          <p:pic>
            <p:nvPicPr>
              <p:cNvPr id="142" name="Picture 141" descr="A grey and red molecule&#10;&#10;AI-generated content may be incorrect.">
                <a:extLst>
                  <a:ext uri="{FF2B5EF4-FFF2-40B4-BE49-F238E27FC236}">
                    <a16:creationId xmlns:a16="http://schemas.microsoft.com/office/drawing/2014/main" id="{7D7471EB-91F1-8E8D-9774-648C342C5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43" name="Picture 142" descr="A red and yellow logo&#10;&#10;AI-generated content may be incorrect.">
                <a:extLst>
                  <a:ext uri="{FF2B5EF4-FFF2-40B4-BE49-F238E27FC236}">
                    <a16:creationId xmlns:a16="http://schemas.microsoft.com/office/drawing/2014/main" id="{A913CDE9-E146-7F10-7D08-8B0863C705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44" name="Picture 143" descr="A blue red white and grey circles&#10;&#10;AI-generated content may be incorrect.">
                <a:extLst>
                  <a:ext uri="{FF2B5EF4-FFF2-40B4-BE49-F238E27FC236}">
                    <a16:creationId xmlns:a16="http://schemas.microsoft.com/office/drawing/2014/main" id="{C8A1DB9D-7D20-7043-1E4A-E3142F40572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41" name="Picture 140" descr="A blue star with a letter c&#10;&#10;AI-generated content may be incorrect.">
              <a:extLst>
                <a:ext uri="{FF2B5EF4-FFF2-40B4-BE49-F238E27FC236}">
                  <a16:creationId xmlns:a16="http://schemas.microsoft.com/office/drawing/2014/main" id="{F998B935-3F30-334E-BEEB-79A8B8B3FD2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22" name="Group 121">
            <a:extLst>
              <a:ext uri="{FF2B5EF4-FFF2-40B4-BE49-F238E27FC236}">
                <a16:creationId xmlns:a16="http://schemas.microsoft.com/office/drawing/2014/main" id="{04F94920-012D-8869-FD6E-4E90738212CB}"/>
              </a:ext>
            </a:extLst>
          </p:cNvPr>
          <p:cNvGrpSpPr/>
          <p:nvPr/>
        </p:nvGrpSpPr>
        <p:grpSpPr>
          <a:xfrm rot="5767841">
            <a:off x="4246523" y="3844107"/>
            <a:ext cx="1096680" cy="733941"/>
            <a:chOff x="7575311" y="4284398"/>
            <a:chExt cx="2200507" cy="1472664"/>
          </a:xfrm>
        </p:grpSpPr>
        <p:grpSp>
          <p:nvGrpSpPr>
            <p:cNvPr id="135" name="Group 134">
              <a:extLst>
                <a:ext uri="{FF2B5EF4-FFF2-40B4-BE49-F238E27FC236}">
                  <a16:creationId xmlns:a16="http://schemas.microsoft.com/office/drawing/2014/main" id="{3B604DBD-9DA8-0424-1F60-E2A8BA349F66}"/>
                </a:ext>
              </a:extLst>
            </p:cNvPr>
            <p:cNvGrpSpPr/>
            <p:nvPr/>
          </p:nvGrpSpPr>
          <p:grpSpPr>
            <a:xfrm rot="10800000">
              <a:off x="7575311" y="4284398"/>
              <a:ext cx="2200507" cy="1472664"/>
              <a:chOff x="8888768" y="3624223"/>
              <a:chExt cx="2636923" cy="1764731"/>
            </a:xfrm>
          </p:grpSpPr>
          <p:pic>
            <p:nvPicPr>
              <p:cNvPr id="137" name="Picture 136" descr="A grey and red molecule&#10;&#10;AI-generated content may be incorrect.">
                <a:extLst>
                  <a:ext uri="{FF2B5EF4-FFF2-40B4-BE49-F238E27FC236}">
                    <a16:creationId xmlns:a16="http://schemas.microsoft.com/office/drawing/2014/main" id="{A9134318-EEFB-8DCC-81D4-DC6B761D5A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38" name="Picture 137" descr="A red and yellow logo&#10;&#10;AI-generated content may be incorrect.">
                <a:extLst>
                  <a:ext uri="{FF2B5EF4-FFF2-40B4-BE49-F238E27FC236}">
                    <a16:creationId xmlns:a16="http://schemas.microsoft.com/office/drawing/2014/main" id="{96B82F0E-C14D-B4FE-2698-B96D6F1F10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39" name="Picture 138" descr="A blue and white circles&#10;&#10;AI-generated content may be incorrect.">
                <a:extLst>
                  <a:ext uri="{FF2B5EF4-FFF2-40B4-BE49-F238E27FC236}">
                    <a16:creationId xmlns:a16="http://schemas.microsoft.com/office/drawing/2014/main" id="{1BB92188-5ACB-037D-16C0-4AADED8A5E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36" name="Picture 135" descr="A red star shaped logo with a letter a&#10;&#10;AI-generated content may be incorrect.">
              <a:extLst>
                <a:ext uri="{FF2B5EF4-FFF2-40B4-BE49-F238E27FC236}">
                  <a16:creationId xmlns:a16="http://schemas.microsoft.com/office/drawing/2014/main" id="{644B03EA-4E9F-01EC-4015-F2F5C8B9FD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24" name="Group 123">
            <a:extLst>
              <a:ext uri="{FF2B5EF4-FFF2-40B4-BE49-F238E27FC236}">
                <a16:creationId xmlns:a16="http://schemas.microsoft.com/office/drawing/2014/main" id="{348049E4-5A7B-F0FA-1321-02B105CA79E0}"/>
              </a:ext>
            </a:extLst>
          </p:cNvPr>
          <p:cNvGrpSpPr/>
          <p:nvPr/>
        </p:nvGrpSpPr>
        <p:grpSpPr>
          <a:xfrm rot="5767841">
            <a:off x="2322618" y="3680577"/>
            <a:ext cx="980292" cy="872151"/>
            <a:chOff x="5287628" y="1918580"/>
            <a:chExt cx="1966973" cy="1749986"/>
          </a:xfrm>
        </p:grpSpPr>
        <p:grpSp>
          <p:nvGrpSpPr>
            <p:cNvPr id="125" name="Group 124">
              <a:extLst>
                <a:ext uri="{FF2B5EF4-FFF2-40B4-BE49-F238E27FC236}">
                  <a16:creationId xmlns:a16="http://schemas.microsoft.com/office/drawing/2014/main" id="{294B5BDD-4EA5-A30E-47B6-F84EC1BCF70A}"/>
                </a:ext>
              </a:extLst>
            </p:cNvPr>
            <p:cNvGrpSpPr/>
            <p:nvPr/>
          </p:nvGrpSpPr>
          <p:grpSpPr>
            <a:xfrm>
              <a:off x="5287628" y="1918580"/>
              <a:ext cx="1966973" cy="1749986"/>
              <a:chOff x="5813871" y="1320656"/>
              <a:chExt cx="2357074" cy="2097053"/>
            </a:xfrm>
          </p:grpSpPr>
          <p:pic>
            <p:nvPicPr>
              <p:cNvPr id="127" name="Picture 126" descr="A grey and red molecule&#10;&#10;AI-generated content may be incorrect.">
                <a:extLst>
                  <a:ext uri="{FF2B5EF4-FFF2-40B4-BE49-F238E27FC236}">
                    <a16:creationId xmlns:a16="http://schemas.microsoft.com/office/drawing/2014/main" id="{304A25FA-10FF-BCDF-CB2D-C0DA30D82B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28" name="Picture 127" descr="A red and yellow logo&#10;&#10;AI-generated content may be incorrect.">
                <a:extLst>
                  <a:ext uri="{FF2B5EF4-FFF2-40B4-BE49-F238E27FC236}">
                    <a16:creationId xmlns:a16="http://schemas.microsoft.com/office/drawing/2014/main" id="{648BB5BD-C009-898F-D7E2-F5C2D6DE75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29" name="Picture 128" descr="A blue red white and grey circles&#10;&#10;AI-generated content may be incorrect.">
                <a:extLst>
                  <a:ext uri="{FF2B5EF4-FFF2-40B4-BE49-F238E27FC236}">
                    <a16:creationId xmlns:a16="http://schemas.microsoft.com/office/drawing/2014/main" id="{BC28409A-22C1-E52F-4894-064103ED30C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26" name="Picture 125" descr="A blue star with a letter c&#10;&#10;AI-generated content may be incorrect.">
              <a:extLst>
                <a:ext uri="{FF2B5EF4-FFF2-40B4-BE49-F238E27FC236}">
                  <a16:creationId xmlns:a16="http://schemas.microsoft.com/office/drawing/2014/main" id="{22285C50-DD75-3F15-51C5-741EFDD93D0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80" name="Group 179">
            <a:extLst>
              <a:ext uri="{FF2B5EF4-FFF2-40B4-BE49-F238E27FC236}">
                <a16:creationId xmlns:a16="http://schemas.microsoft.com/office/drawing/2014/main" id="{29DCB402-ABD9-5122-126A-A0C22531A89B}"/>
              </a:ext>
            </a:extLst>
          </p:cNvPr>
          <p:cNvGrpSpPr/>
          <p:nvPr/>
        </p:nvGrpSpPr>
        <p:grpSpPr>
          <a:xfrm rot="5767841">
            <a:off x="6241521" y="3755184"/>
            <a:ext cx="984417" cy="815285"/>
            <a:chOff x="5405474" y="4227398"/>
            <a:chExt cx="1975249" cy="1635883"/>
          </a:xfrm>
        </p:grpSpPr>
        <p:grpSp>
          <p:nvGrpSpPr>
            <p:cNvPr id="181" name="Group 180">
              <a:extLst>
                <a:ext uri="{FF2B5EF4-FFF2-40B4-BE49-F238E27FC236}">
                  <a16:creationId xmlns:a16="http://schemas.microsoft.com/office/drawing/2014/main" id="{8DA7A0B8-F1FA-D3FE-8745-CBE0E230992F}"/>
                </a:ext>
              </a:extLst>
            </p:cNvPr>
            <p:cNvGrpSpPr/>
            <p:nvPr/>
          </p:nvGrpSpPr>
          <p:grpSpPr>
            <a:xfrm>
              <a:off x="5405474" y="4227398"/>
              <a:ext cx="1975249" cy="1635883"/>
              <a:chOff x="6677571" y="4062990"/>
              <a:chExt cx="2366991" cy="1960320"/>
            </a:xfrm>
          </p:grpSpPr>
          <p:pic>
            <p:nvPicPr>
              <p:cNvPr id="183" name="Picture 182" descr="A grey and red molecule&#10;&#10;AI-generated content may be incorrect.">
                <a:extLst>
                  <a:ext uri="{FF2B5EF4-FFF2-40B4-BE49-F238E27FC236}">
                    <a16:creationId xmlns:a16="http://schemas.microsoft.com/office/drawing/2014/main" id="{2734BD57-8929-D09D-165D-D643DE878C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84" name="Picture 183" descr="A red and yellow logo&#10;&#10;AI-generated content may be incorrect.">
                <a:extLst>
                  <a:ext uri="{FF2B5EF4-FFF2-40B4-BE49-F238E27FC236}">
                    <a16:creationId xmlns:a16="http://schemas.microsoft.com/office/drawing/2014/main" id="{B328ABFD-1D22-0579-44D4-C666FF475C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85" name="Picture 184" descr="A red white and blue circles&#10;&#10;AI-generated content may be incorrect.">
                <a:extLst>
                  <a:ext uri="{FF2B5EF4-FFF2-40B4-BE49-F238E27FC236}">
                    <a16:creationId xmlns:a16="http://schemas.microsoft.com/office/drawing/2014/main" id="{E5962591-7DA8-9AE9-06BF-B5A0058338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2" name="Picture 181" descr="A yellow star with a letter t&#10;&#10;AI-generated content may be incorrect.">
              <a:extLst>
                <a:ext uri="{FF2B5EF4-FFF2-40B4-BE49-F238E27FC236}">
                  <a16:creationId xmlns:a16="http://schemas.microsoft.com/office/drawing/2014/main" id="{C6581366-595C-609B-220C-CDDB4359A2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86" name="Group 185">
            <a:extLst>
              <a:ext uri="{FF2B5EF4-FFF2-40B4-BE49-F238E27FC236}">
                <a16:creationId xmlns:a16="http://schemas.microsoft.com/office/drawing/2014/main" id="{638A3A29-FD74-2ADE-9FF4-3AA0284F3515}"/>
              </a:ext>
            </a:extLst>
          </p:cNvPr>
          <p:cNvGrpSpPr/>
          <p:nvPr/>
        </p:nvGrpSpPr>
        <p:grpSpPr>
          <a:xfrm rot="5767841">
            <a:off x="7523382" y="3743290"/>
            <a:ext cx="984417" cy="815285"/>
            <a:chOff x="5405474" y="4227398"/>
            <a:chExt cx="1975249" cy="1635883"/>
          </a:xfrm>
        </p:grpSpPr>
        <p:grpSp>
          <p:nvGrpSpPr>
            <p:cNvPr id="187" name="Group 186">
              <a:extLst>
                <a:ext uri="{FF2B5EF4-FFF2-40B4-BE49-F238E27FC236}">
                  <a16:creationId xmlns:a16="http://schemas.microsoft.com/office/drawing/2014/main" id="{82941FBB-7409-88E4-4EEF-56B769A3264D}"/>
                </a:ext>
              </a:extLst>
            </p:cNvPr>
            <p:cNvGrpSpPr/>
            <p:nvPr/>
          </p:nvGrpSpPr>
          <p:grpSpPr>
            <a:xfrm>
              <a:off x="5405474" y="4227398"/>
              <a:ext cx="1975249" cy="1635883"/>
              <a:chOff x="6677571" y="4062990"/>
              <a:chExt cx="2366991" cy="1960320"/>
            </a:xfrm>
          </p:grpSpPr>
          <p:pic>
            <p:nvPicPr>
              <p:cNvPr id="189" name="Picture 188" descr="A grey and red molecule&#10;&#10;AI-generated content may be incorrect.">
                <a:extLst>
                  <a:ext uri="{FF2B5EF4-FFF2-40B4-BE49-F238E27FC236}">
                    <a16:creationId xmlns:a16="http://schemas.microsoft.com/office/drawing/2014/main" id="{0F695020-9210-D68C-8093-6ECFF49468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90" name="Picture 189" descr="A red and yellow logo&#10;&#10;AI-generated content may be incorrect.">
                <a:extLst>
                  <a:ext uri="{FF2B5EF4-FFF2-40B4-BE49-F238E27FC236}">
                    <a16:creationId xmlns:a16="http://schemas.microsoft.com/office/drawing/2014/main" id="{A15E9ED4-2174-B3E6-F761-8365CEC00C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91" name="Picture 190" descr="A red white and blue circles&#10;&#10;AI-generated content may be incorrect.">
                <a:extLst>
                  <a:ext uri="{FF2B5EF4-FFF2-40B4-BE49-F238E27FC236}">
                    <a16:creationId xmlns:a16="http://schemas.microsoft.com/office/drawing/2014/main" id="{CA573E1E-0252-974E-9982-F7D60FDD82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8" name="Picture 187" descr="A yellow star with a letter t&#10;&#10;AI-generated content may be incorrect.">
              <a:extLst>
                <a:ext uri="{FF2B5EF4-FFF2-40B4-BE49-F238E27FC236}">
                  <a16:creationId xmlns:a16="http://schemas.microsoft.com/office/drawing/2014/main" id="{E7FA7C46-EC31-AAC9-07DE-4E8C5368297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92" name="Group 191">
            <a:extLst>
              <a:ext uri="{FF2B5EF4-FFF2-40B4-BE49-F238E27FC236}">
                <a16:creationId xmlns:a16="http://schemas.microsoft.com/office/drawing/2014/main" id="{309A0090-4FA5-2391-7BA8-07F487CF4204}"/>
              </a:ext>
            </a:extLst>
          </p:cNvPr>
          <p:cNvGrpSpPr/>
          <p:nvPr/>
        </p:nvGrpSpPr>
        <p:grpSpPr>
          <a:xfrm rot="5767841">
            <a:off x="8789359" y="3853526"/>
            <a:ext cx="1130662" cy="748117"/>
            <a:chOff x="7618155" y="1958535"/>
            <a:chExt cx="2268692" cy="1501110"/>
          </a:xfrm>
        </p:grpSpPr>
        <p:grpSp>
          <p:nvGrpSpPr>
            <p:cNvPr id="193" name="Group 192">
              <a:extLst>
                <a:ext uri="{FF2B5EF4-FFF2-40B4-BE49-F238E27FC236}">
                  <a16:creationId xmlns:a16="http://schemas.microsoft.com/office/drawing/2014/main" id="{FCE31A30-13B8-92A9-3C89-312E77BEFE26}"/>
                </a:ext>
              </a:extLst>
            </p:cNvPr>
            <p:cNvGrpSpPr/>
            <p:nvPr/>
          </p:nvGrpSpPr>
          <p:grpSpPr>
            <a:xfrm rot="10800000">
              <a:off x="7618155" y="1958535"/>
              <a:ext cx="2268692" cy="1501110"/>
              <a:chOff x="9496994" y="1986568"/>
              <a:chExt cx="2718630" cy="1798818"/>
            </a:xfrm>
          </p:grpSpPr>
          <p:pic>
            <p:nvPicPr>
              <p:cNvPr id="195" name="Picture 194" descr="A grey and red molecule&#10;&#10;AI-generated content may be incorrect.">
                <a:extLst>
                  <a:ext uri="{FF2B5EF4-FFF2-40B4-BE49-F238E27FC236}">
                    <a16:creationId xmlns:a16="http://schemas.microsoft.com/office/drawing/2014/main" id="{0F6EAC4C-1FAA-FC55-CE0F-74DC2F9727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96" name="Picture 195" descr="A red and yellow logo&#10;&#10;AI-generated content may be incorrect.">
                <a:extLst>
                  <a:ext uri="{FF2B5EF4-FFF2-40B4-BE49-F238E27FC236}">
                    <a16:creationId xmlns:a16="http://schemas.microsoft.com/office/drawing/2014/main" id="{D65AD716-0530-99A7-965B-C7A2F06000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97" name="Picture 196" descr="A blue red white and grey circles&#10;&#10;AI-generated content may be incorrect.">
                <a:extLst>
                  <a:ext uri="{FF2B5EF4-FFF2-40B4-BE49-F238E27FC236}">
                    <a16:creationId xmlns:a16="http://schemas.microsoft.com/office/drawing/2014/main" id="{6325FA46-90E0-5C4E-CE39-024C7D4B2AB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94" name="Picture 193" descr="A green star shaped logo with a letter g&#10;&#10;AI-generated content may be incorrect.">
              <a:extLst>
                <a:ext uri="{FF2B5EF4-FFF2-40B4-BE49-F238E27FC236}">
                  <a16:creationId xmlns:a16="http://schemas.microsoft.com/office/drawing/2014/main" id="{4D59CEB7-E967-D5D5-94BD-87D6532D4D7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sp>
        <p:nvSpPr>
          <p:cNvPr id="13" name="Text Placeholder 5">
            <a:extLst>
              <a:ext uri="{FF2B5EF4-FFF2-40B4-BE49-F238E27FC236}">
                <a16:creationId xmlns:a16="http://schemas.microsoft.com/office/drawing/2014/main" id="{916739F1-90A1-786B-8025-28E8D62C4166}"/>
              </a:ext>
            </a:extLst>
          </p:cNvPr>
          <p:cNvSpPr txBox="1">
            <a:spLocks/>
          </p:cNvSpPr>
          <p:nvPr/>
        </p:nvSpPr>
        <p:spPr>
          <a:xfrm>
            <a:off x="978743" y="1855179"/>
            <a:ext cx="10632009" cy="192449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endParaRPr lang="en-US" sz="2000"/>
          </a:p>
        </p:txBody>
      </p:sp>
      <p:sp>
        <p:nvSpPr>
          <p:cNvPr id="7" name="Text Placeholder 5">
            <a:extLst>
              <a:ext uri="{FF2B5EF4-FFF2-40B4-BE49-F238E27FC236}">
                <a16:creationId xmlns:a16="http://schemas.microsoft.com/office/drawing/2014/main" id="{8E6F3DA3-D429-507D-715F-1866F6F0FC07}"/>
              </a:ext>
            </a:extLst>
          </p:cNvPr>
          <p:cNvSpPr txBox="1">
            <a:spLocks/>
          </p:cNvSpPr>
          <p:nvPr/>
        </p:nvSpPr>
        <p:spPr>
          <a:xfrm>
            <a:off x="2314881" y="2247243"/>
            <a:ext cx="7555480" cy="93904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a:t>Create a sketch of double-stranded DNA. Add notes about directionality and define antiparallel. </a:t>
            </a:r>
          </a:p>
        </p:txBody>
      </p:sp>
      <p:grpSp>
        <p:nvGrpSpPr>
          <p:cNvPr id="4" name="Group 3">
            <a:extLst>
              <a:ext uri="{FF2B5EF4-FFF2-40B4-BE49-F238E27FC236}">
                <a16:creationId xmlns:a16="http://schemas.microsoft.com/office/drawing/2014/main" id="{C962C2E4-29ED-B3B1-BEE7-193DC57AF6DB}"/>
              </a:ext>
            </a:extLst>
          </p:cNvPr>
          <p:cNvGrpSpPr/>
          <p:nvPr/>
        </p:nvGrpSpPr>
        <p:grpSpPr>
          <a:xfrm rot="10800000">
            <a:off x="2431430" y="3665781"/>
            <a:ext cx="7485128" cy="392951"/>
            <a:chOff x="4259143" y="3175221"/>
            <a:chExt cx="7485128" cy="392951"/>
          </a:xfrm>
        </p:grpSpPr>
        <p:pic>
          <p:nvPicPr>
            <p:cNvPr id="5" name="Picture 4" descr="A red circle with black objects in it&#10;&#10;AI-generated content may be incorrect.">
              <a:extLst>
                <a:ext uri="{FF2B5EF4-FFF2-40B4-BE49-F238E27FC236}">
                  <a16:creationId xmlns:a16="http://schemas.microsoft.com/office/drawing/2014/main" id="{D80A4A3E-1249-1D94-35FB-C21ED6BD0FD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340910">
              <a:off x="11552089" y="3261440"/>
              <a:ext cx="173124" cy="173124"/>
            </a:xfrm>
            <a:prstGeom prst="rect">
              <a:avLst/>
            </a:prstGeom>
          </p:spPr>
        </p:pic>
        <p:pic>
          <p:nvPicPr>
            <p:cNvPr id="6" name="Picture 5" descr="A white circle with a black border&#10;&#10;AI-generated content may be incorrect.">
              <a:extLst>
                <a:ext uri="{FF2B5EF4-FFF2-40B4-BE49-F238E27FC236}">
                  <a16:creationId xmlns:a16="http://schemas.microsoft.com/office/drawing/2014/main" id="{FDF0C32C-212B-EB4A-6FB4-E1C4EF366A7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5821275">
              <a:off x="11566189" y="3390091"/>
              <a:ext cx="212783" cy="143380"/>
            </a:xfrm>
            <a:prstGeom prst="rect">
              <a:avLst/>
            </a:prstGeom>
          </p:spPr>
        </p:pic>
        <p:pic>
          <p:nvPicPr>
            <p:cNvPr id="8" name="Picture 7" descr="A white circle with a black border&#10;&#10;AI-generated content may be incorrect.">
              <a:extLst>
                <a:ext uri="{FF2B5EF4-FFF2-40B4-BE49-F238E27FC236}">
                  <a16:creationId xmlns:a16="http://schemas.microsoft.com/office/drawing/2014/main" id="{CEA5B63D-9BD7-24DF-FBA3-6DCCABC7CB0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180656">
              <a:off x="4259143" y="3175221"/>
              <a:ext cx="212783" cy="143380"/>
            </a:xfrm>
            <a:prstGeom prst="rect">
              <a:avLst/>
            </a:prstGeom>
          </p:spPr>
        </p:pic>
      </p:grpSp>
      <p:grpSp>
        <p:nvGrpSpPr>
          <p:cNvPr id="9" name="Group 8">
            <a:extLst>
              <a:ext uri="{FF2B5EF4-FFF2-40B4-BE49-F238E27FC236}">
                <a16:creationId xmlns:a16="http://schemas.microsoft.com/office/drawing/2014/main" id="{5B819FA2-64BD-7781-EF5A-D71D0E7D30A3}"/>
              </a:ext>
            </a:extLst>
          </p:cNvPr>
          <p:cNvGrpSpPr/>
          <p:nvPr/>
        </p:nvGrpSpPr>
        <p:grpSpPr>
          <a:xfrm>
            <a:off x="2104198" y="5264105"/>
            <a:ext cx="7485128" cy="392951"/>
            <a:chOff x="2104198" y="5264105"/>
            <a:chExt cx="7485128" cy="392951"/>
          </a:xfrm>
        </p:grpSpPr>
        <p:pic>
          <p:nvPicPr>
            <p:cNvPr id="10" name="Picture 9" descr="A red circle with black objects in it&#10;&#10;AI-generated content may be incorrect.">
              <a:extLst>
                <a:ext uri="{FF2B5EF4-FFF2-40B4-BE49-F238E27FC236}">
                  <a16:creationId xmlns:a16="http://schemas.microsoft.com/office/drawing/2014/main" id="{E95008D7-55D5-3E7C-86CB-88E00A68C1E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340910">
              <a:off x="9397144" y="5350324"/>
              <a:ext cx="173124" cy="173124"/>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4C0C73CB-F056-EBE0-5186-477A20F1ABA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5821275">
              <a:off x="9411244" y="5478975"/>
              <a:ext cx="212783" cy="143380"/>
            </a:xfrm>
            <a:prstGeom prst="rect">
              <a:avLst/>
            </a:prstGeom>
          </p:spPr>
        </p:pic>
        <p:pic>
          <p:nvPicPr>
            <p:cNvPr id="12" name="Picture 11" descr="A white circle with a black border&#10;&#10;AI-generated content may be incorrect.">
              <a:extLst>
                <a:ext uri="{FF2B5EF4-FFF2-40B4-BE49-F238E27FC236}">
                  <a16:creationId xmlns:a16="http://schemas.microsoft.com/office/drawing/2014/main" id="{9447B4BD-2AB3-CDE2-9BED-EC862150D74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180656">
              <a:off x="2104198" y="5264105"/>
              <a:ext cx="212783" cy="143380"/>
            </a:xfrm>
            <a:prstGeom prst="rect">
              <a:avLst/>
            </a:prstGeom>
          </p:spPr>
        </p:pic>
      </p:grpSp>
    </p:spTree>
    <p:extLst>
      <p:ext uri="{BB962C8B-B14F-4D97-AF65-F5344CB8AC3E}">
        <p14:creationId xmlns:p14="http://schemas.microsoft.com/office/powerpoint/2010/main" val="961093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61EA3-1BD3-63DA-6CEB-FCF131AC9B6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FEB3DA-8112-DD82-FFF1-590B60E9DFC6}"/>
              </a:ext>
            </a:extLst>
          </p:cNvPr>
          <p:cNvSpPr>
            <a:spLocks noGrp="1"/>
          </p:cNvSpPr>
          <p:nvPr>
            <p:ph type="sldNum" sz="quarter" idx="4"/>
          </p:nvPr>
        </p:nvSpPr>
        <p:spPr/>
        <p:txBody>
          <a:bodyPr/>
          <a:lstStyle/>
          <a:p>
            <a:fld id="{24F349F3-CB17-4C05-B28E-3C9067437B1B}" type="slidenum">
              <a:rPr lang="en-US" smtClean="0"/>
              <a:pPr/>
              <a:t>32</a:t>
            </a:fld>
            <a:endParaRPr lang="en-US"/>
          </a:p>
        </p:txBody>
      </p:sp>
      <p:sp>
        <p:nvSpPr>
          <p:cNvPr id="93" name="Text Placeholder 4">
            <a:extLst>
              <a:ext uri="{FF2B5EF4-FFF2-40B4-BE49-F238E27FC236}">
                <a16:creationId xmlns:a16="http://schemas.microsoft.com/office/drawing/2014/main" id="{00FDBB86-42DF-C6FE-C17A-206E54619CB0}"/>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RNA Nucleotides</a:t>
            </a:r>
          </a:p>
        </p:txBody>
      </p:sp>
      <p:sp>
        <p:nvSpPr>
          <p:cNvPr id="11" name="Text Placeholder 5">
            <a:extLst>
              <a:ext uri="{FF2B5EF4-FFF2-40B4-BE49-F238E27FC236}">
                <a16:creationId xmlns:a16="http://schemas.microsoft.com/office/drawing/2014/main" id="{FA3641DB-52CD-D917-DF74-622ED79C20B7}"/>
              </a:ext>
            </a:extLst>
          </p:cNvPr>
          <p:cNvSpPr txBox="1">
            <a:spLocks/>
          </p:cNvSpPr>
          <p:nvPr/>
        </p:nvSpPr>
        <p:spPr>
          <a:xfrm>
            <a:off x="1953445" y="2175608"/>
            <a:ext cx="4490897" cy="1924493"/>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latin typeface="Myriad Pro"/>
              </a:rPr>
              <a:t>Double-stranded DNA stores the instructions for building proteins.</a:t>
            </a:r>
          </a:p>
          <a:p>
            <a:pPr>
              <a:lnSpc>
                <a:spcPct val="110000"/>
              </a:lnSpc>
              <a:spcBef>
                <a:spcPts val="1800"/>
              </a:spcBef>
            </a:pPr>
            <a:r>
              <a:rPr lang="en-US" sz="2000" b="1">
                <a:solidFill>
                  <a:srgbClr val="D200B9"/>
                </a:solidFill>
                <a:latin typeface="Myriad Pro"/>
              </a:rPr>
              <a:t>Protein synthesis </a:t>
            </a:r>
            <a:r>
              <a:rPr lang="en-US" sz="2000">
                <a:latin typeface="Myriad Pro"/>
              </a:rPr>
              <a:t>involves making a temporary single-stranded copy of the double-stranded DNA. </a:t>
            </a:r>
          </a:p>
          <a:p>
            <a:pPr>
              <a:lnSpc>
                <a:spcPct val="110000"/>
              </a:lnSpc>
              <a:spcBef>
                <a:spcPts val="1800"/>
              </a:spcBef>
            </a:pPr>
            <a:r>
              <a:rPr lang="en-US" sz="2000">
                <a:latin typeface="Myriad Pro"/>
              </a:rPr>
              <a:t>This transcribed copy is called </a:t>
            </a:r>
            <a:r>
              <a:rPr lang="en-US" sz="2000" b="1">
                <a:solidFill>
                  <a:srgbClr val="D200B9"/>
                </a:solidFill>
                <a:latin typeface="Myriad Pro"/>
              </a:rPr>
              <a:t>RNA</a:t>
            </a:r>
            <a:r>
              <a:rPr lang="en-US" sz="2000">
                <a:latin typeface="Myriad Pro"/>
              </a:rPr>
              <a:t>.</a:t>
            </a:r>
          </a:p>
          <a:p>
            <a:endParaRPr lang="en-US"/>
          </a:p>
        </p:txBody>
      </p:sp>
      <p:grpSp>
        <p:nvGrpSpPr>
          <p:cNvPr id="218" name="Group 217">
            <a:extLst>
              <a:ext uri="{FF2B5EF4-FFF2-40B4-BE49-F238E27FC236}">
                <a16:creationId xmlns:a16="http://schemas.microsoft.com/office/drawing/2014/main" id="{71480F9C-CF06-137D-E178-FA1D568358A5}"/>
              </a:ext>
            </a:extLst>
          </p:cNvPr>
          <p:cNvGrpSpPr/>
          <p:nvPr/>
        </p:nvGrpSpPr>
        <p:grpSpPr>
          <a:xfrm>
            <a:off x="6882682" y="1201201"/>
            <a:ext cx="2482517" cy="1206648"/>
            <a:chOff x="6256850" y="4254215"/>
            <a:chExt cx="4206889" cy="2044794"/>
          </a:xfrm>
        </p:grpSpPr>
        <p:grpSp>
          <p:nvGrpSpPr>
            <p:cNvPr id="146" name="Group 145">
              <a:extLst>
                <a:ext uri="{FF2B5EF4-FFF2-40B4-BE49-F238E27FC236}">
                  <a16:creationId xmlns:a16="http://schemas.microsoft.com/office/drawing/2014/main" id="{D5EA55D7-6511-5111-3636-2CF8A3C33896}"/>
                </a:ext>
              </a:extLst>
            </p:cNvPr>
            <p:cNvGrpSpPr/>
            <p:nvPr/>
          </p:nvGrpSpPr>
          <p:grpSpPr>
            <a:xfrm rot="16586605">
              <a:off x="6714476" y="5371173"/>
              <a:ext cx="1096680" cy="733940"/>
              <a:chOff x="7575311" y="4284398"/>
              <a:chExt cx="2200507" cy="1472664"/>
            </a:xfrm>
          </p:grpSpPr>
          <p:grpSp>
            <p:nvGrpSpPr>
              <p:cNvPr id="147" name="Group 146">
                <a:extLst>
                  <a:ext uri="{FF2B5EF4-FFF2-40B4-BE49-F238E27FC236}">
                    <a16:creationId xmlns:a16="http://schemas.microsoft.com/office/drawing/2014/main" id="{FED34E61-9777-4C1B-FA39-E029656C9395}"/>
                  </a:ext>
                </a:extLst>
              </p:cNvPr>
              <p:cNvGrpSpPr/>
              <p:nvPr/>
            </p:nvGrpSpPr>
            <p:grpSpPr>
              <a:xfrm rot="10800000">
                <a:off x="7575311" y="4284398"/>
                <a:ext cx="2200507" cy="1472664"/>
                <a:chOff x="8888768" y="3624223"/>
                <a:chExt cx="2636923" cy="1764731"/>
              </a:xfrm>
            </p:grpSpPr>
            <p:pic>
              <p:nvPicPr>
                <p:cNvPr id="149" name="Picture 148" descr="A grey and red molecule&#10;&#10;AI-generated content may be incorrect.">
                  <a:extLst>
                    <a:ext uri="{FF2B5EF4-FFF2-40B4-BE49-F238E27FC236}">
                      <a16:creationId xmlns:a16="http://schemas.microsoft.com/office/drawing/2014/main" id="{3627DD3C-9937-EBE7-F29D-F761BED89B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50" name="Picture 149" descr="A red and yellow logo&#10;&#10;AI-generated content may be incorrect.">
                  <a:extLst>
                    <a:ext uri="{FF2B5EF4-FFF2-40B4-BE49-F238E27FC236}">
                      <a16:creationId xmlns:a16="http://schemas.microsoft.com/office/drawing/2014/main" id="{BBA1CB11-0AEF-32C7-D2F0-1720A308C8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51" name="Picture 150" descr="A blue and white circles&#10;&#10;AI-generated content may be incorrect.">
                  <a:extLst>
                    <a:ext uri="{FF2B5EF4-FFF2-40B4-BE49-F238E27FC236}">
                      <a16:creationId xmlns:a16="http://schemas.microsoft.com/office/drawing/2014/main" id="{F2BD8524-3051-97E2-57A6-8533A50089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48" name="Picture 147" descr="A red star shaped logo with a letter a&#10;&#10;AI-generated content may be incorrect.">
                <a:extLst>
                  <a:ext uri="{FF2B5EF4-FFF2-40B4-BE49-F238E27FC236}">
                    <a16:creationId xmlns:a16="http://schemas.microsoft.com/office/drawing/2014/main" id="{80769C8B-77E8-7C33-6C01-51022B4705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52" name="Group 151">
              <a:extLst>
                <a:ext uri="{FF2B5EF4-FFF2-40B4-BE49-F238E27FC236}">
                  <a16:creationId xmlns:a16="http://schemas.microsoft.com/office/drawing/2014/main" id="{EBC6EABE-33C3-880B-C806-89707B70C187}"/>
                </a:ext>
              </a:extLst>
            </p:cNvPr>
            <p:cNvGrpSpPr/>
            <p:nvPr/>
          </p:nvGrpSpPr>
          <p:grpSpPr>
            <a:xfrm rot="16586605">
              <a:off x="8100112" y="5390292"/>
              <a:ext cx="984417" cy="815284"/>
              <a:chOff x="5405474" y="4227396"/>
              <a:chExt cx="1975249" cy="1635882"/>
            </a:xfrm>
          </p:grpSpPr>
          <p:grpSp>
            <p:nvGrpSpPr>
              <p:cNvPr id="153" name="Group 152">
                <a:extLst>
                  <a:ext uri="{FF2B5EF4-FFF2-40B4-BE49-F238E27FC236}">
                    <a16:creationId xmlns:a16="http://schemas.microsoft.com/office/drawing/2014/main" id="{64F78A79-77EE-B36E-5484-E0C9943BD169}"/>
                  </a:ext>
                </a:extLst>
              </p:cNvPr>
              <p:cNvGrpSpPr/>
              <p:nvPr/>
            </p:nvGrpSpPr>
            <p:grpSpPr>
              <a:xfrm>
                <a:off x="5405474" y="4227396"/>
                <a:ext cx="1975249" cy="1635882"/>
                <a:chOff x="6677571" y="4062990"/>
                <a:chExt cx="2366991" cy="1960320"/>
              </a:xfrm>
            </p:grpSpPr>
            <p:pic>
              <p:nvPicPr>
                <p:cNvPr id="155" name="Picture 154" descr="A grey and red molecule&#10;&#10;AI-generated content may be incorrect.">
                  <a:extLst>
                    <a:ext uri="{FF2B5EF4-FFF2-40B4-BE49-F238E27FC236}">
                      <a16:creationId xmlns:a16="http://schemas.microsoft.com/office/drawing/2014/main" id="{36CCBAEE-2A09-1DC4-F824-E95D587F0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56" name="Picture 155" descr="A red and yellow logo&#10;&#10;AI-generated content may be incorrect.">
                  <a:extLst>
                    <a:ext uri="{FF2B5EF4-FFF2-40B4-BE49-F238E27FC236}">
                      <a16:creationId xmlns:a16="http://schemas.microsoft.com/office/drawing/2014/main" id="{C15C74B1-5B89-C5C5-47EB-F66F87C775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57" name="Picture 156" descr="A red white and blue circles&#10;&#10;AI-generated content may be incorrect.">
                  <a:extLst>
                    <a:ext uri="{FF2B5EF4-FFF2-40B4-BE49-F238E27FC236}">
                      <a16:creationId xmlns:a16="http://schemas.microsoft.com/office/drawing/2014/main" id="{E39FB34B-3EA9-DEE2-E39F-5179CD867C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54" name="Picture 153" descr="A yellow star with a letter t&#10;&#10;AI-generated content may be incorrect.">
                <a:extLst>
                  <a:ext uri="{FF2B5EF4-FFF2-40B4-BE49-F238E27FC236}">
                    <a16:creationId xmlns:a16="http://schemas.microsoft.com/office/drawing/2014/main" id="{BC4DF0B7-8463-DBF3-CE62-D7919A4191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58" name="Group 157">
              <a:extLst>
                <a:ext uri="{FF2B5EF4-FFF2-40B4-BE49-F238E27FC236}">
                  <a16:creationId xmlns:a16="http://schemas.microsoft.com/office/drawing/2014/main" id="{F0DB1FA1-FD12-AAA5-D144-0D9BBEEC94CB}"/>
                </a:ext>
              </a:extLst>
            </p:cNvPr>
            <p:cNvGrpSpPr/>
            <p:nvPr/>
          </p:nvGrpSpPr>
          <p:grpSpPr>
            <a:xfrm rot="16586605">
              <a:off x="6065578" y="5359619"/>
              <a:ext cx="1130662" cy="748117"/>
              <a:chOff x="7618160" y="1958535"/>
              <a:chExt cx="2268691" cy="1501110"/>
            </a:xfrm>
          </p:grpSpPr>
          <p:grpSp>
            <p:nvGrpSpPr>
              <p:cNvPr id="159" name="Group 158">
                <a:extLst>
                  <a:ext uri="{FF2B5EF4-FFF2-40B4-BE49-F238E27FC236}">
                    <a16:creationId xmlns:a16="http://schemas.microsoft.com/office/drawing/2014/main" id="{BEB7924F-1FFB-CB3F-7B9B-FD2A7316A3CC}"/>
                  </a:ext>
                </a:extLst>
              </p:cNvPr>
              <p:cNvGrpSpPr/>
              <p:nvPr/>
            </p:nvGrpSpPr>
            <p:grpSpPr>
              <a:xfrm rot="10800000">
                <a:off x="7618160" y="1958535"/>
                <a:ext cx="2268691" cy="1501110"/>
                <a:chOff x="9496994" y="1986568"/>
                <a:chExt cx="2718630" cy="1798818"/>
              </a:xfrm>
            </p:grpSpPr>
            <p:pic>
              <p:nvPicPr>
                <p:cNvPr id="161" name="Picture 160" descr="A grey and red molecule&#10;&#10;AI-generated content may be incorrect.">
                  <a:extLst>
                    <a:ext uri="{FF2B5EF4-FFF2-40B4-BE49-F238E27FC236}">
                      <a16:creationId xmlns:a16="http://schemas.microsoft.com/office/drawing/2014/main" id="{65F1A110-DA71-47B1-609E-A163EA07D4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62" name="Picture 161" descr="A red and yellow logo&#10;&#10;AI-generated content may be incorrect.">
                  <a:extLst>
                    <a:ext uri="{FF2B5EF4-FFF2-40B4-BE49-F238E27FC236}">
                      <a16:creationId xmlns:a16="http://schemas.microsoft.com/office/drawing/2014/main" id="{84907F6C-DD37-4043-4A9F-398DBF9A0C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63" name="Picture 162" descr="A blue red white and grey circles&#10;&#10;AI-generated content may be incorrect.">
                  <a:extLst>
                    <a:ext uri="{FF2B5EF4-FFF2-40B4-BE49-F238E27FC236}">
                      <a16:creationId xmlns:a16="http://schemas.microsoft.com/office/drawing/2014/main" id="{B26F01AA-845B-BA08-2139-B898878BA8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160" name="Picture 159" descr="A green star shaped logo with a letter g&#10;&#10;AI-generated content may be incorrect.">
                <a:extLst>
                  <a:ext uri="{FF2B5EF4-FFF2-40B4-BE49-F238E27FC236}">
                    <a16:creationId xmlns:a16="http://schemas.microsoft.com/office/drawing/2014/main" id="{E821F9E6-D543-E27F-34A5-018F8BA8913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164" name="Group 163">
              <a:extLst>
                <a:ext uri="{FF2B5EF4-FFF2-40B4-BE49-F238E27FC236}">
                  <a16:creationId xmlns:a16="http://schemas.microsoft.com/office/drawing/2014/main" id="{C0BD0608-A57D-3724-FE1C-0144D8645E9C}"/>
                </a:ext>
              </a:extLst>
            </p:cNvPr>
            <p:cNvGrpSpPr/>
            <p:nvPr/>
          </p:nvGrpSpPr>
          <p:grpSpPr>
            <a:xfrm rot="16586605">
              <a:off x="7500442" y="5366944"/>
              <a:ext cx="980293" cy="872150"/>
              <a:chOff x="5287629" y="1918579"/>
              <a:chExt cx="1966973" cy="1749985"/>
            </a:xfrm>
          </p:grpSpPr>
          <p:grpSp>
            <p:nvGrpSpPr>
              <p:cNvPr id="165" name="Group 164">
                <a:extLst>
                  <a:ext uri="{FF2B5EF4-FFF2-40B4-BE49-F238E27FC236}">
                    <a16:creationId xmlns:a16="http://schemas.microsoft.com/office/drawing/2014/main" id="{C0E4FF2C-6017-93ED-5681-D68A56925BB8}"/>
                  </a:ext>
                </a:extLst>
              </p:cNvPr>
              <p:cNvGrpSpPr/>
              <p:nvPr/>
            </p:nvGrpSpPr>
            <p:grpSpPr>
              <a:xfrm>
                <a:off x="5287629" y="1918579"/>
                <a:ext cx="1966973" cy="1749985"/>
                <a:chOff x="5813871" y="1320656"/>
                <a:chExt cx="2357074" cy="2097053"/>
              </a:xfrm>
            </p:grpSpPr>
            <p:pic>
              <p:nvPicPr>
                <p:cNvPr id="167" name="Picture 166" descr="A grey and red molecule&#10;&#10;AI-generated content may be incorrect.">
                  <a:extLst>
                    <a:ext uri="{FF2B5EF4-FFF2-40B4-BE49-F238E27FC236}">
                      <a16:creationId xmlns:a16="http://schemas.microsoft.com/office/drawing/2014/main" id="{1026A015-77C7-A234-E5B9-C8EE0DE5A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68" name="Picture 167" descr="A red and yellow logo&#10;&#10;AI-generated content may be incorrect.">
                  <a:extLst>
                    <a:ext uri="{FF2B5EF4-FFF2-40B4-BE49-F238E27FC236}">
                      <a16:creationId xmlns:a16="http://schemas.microsoft.com/office/drawing/2014/main" id="{0DAF6A64-D01A-2101-0EC4-EDD502B70F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69" name="Picture 168" descr="A blue red white and grey circles&#10;&#10;AI-generated content may be incorrect.">
                  <a:extLst>
                    <a:ext uri="{FF2B5EF4-FFF2-40B4-BE49-F238E27FC236}">
                      <a16:creationId xmlns:a16="http://schemas.microsoft.com/office/drawing/2014/main" id="{76A4C4A6-E442-EAA4-6997-1FA7E9B2902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166" name="Picture 165" descr="A blue star with a letter c&#10;&#10;AI-generated content may be incorrect.">
                <a:extLst>
                  <a:ext uri="{FF2B5EF4-FFF2-40B4-BE49-F238E27FC236}">
                    <a16:creationId xmlns:a16="http://schemas.microsoft.com/office/drawing/2014/main" id="{3AC327E8-4EBC-8334-4C37-D257FE61FCD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170" name="Group 169">
              <a:extLst>
                <a:ext uri="{FF2B5EF4-FFF2-40B4-BE49-F238E27FC236}">
                  <a16:creationId xmlns:a16="http://schemas.microsoft.com/office/drawing/2014/main" id="{09A84AA7-ABDF-5BAF-D6DB-A36AF56A5D82}"/>
                </a:ext>
              </a:extLst>
            </p:cNvPr>
            <p:cNvGrpSpPr/>
            <p:nvPr/>
          </p:nvGrpSpPr>
          <p:grpSpPr>
            <a:xfrm rot="16586605">
              <a:off x="9339399" y="5359093"/>
              <a:ext cx="1096680" cy="733940"/>
              <a:chOff x="7575311" y="4284398"/>
              <a:chExt cx="2200507" cy="1472664"/>
            </a:xfrm>
          </p:grpSpPr>
          <p:grpSp>
            <p:nvGrpSpPr>
              <p:cNvPr id="171" name="Group 170">
                <a:extLst>
                  <a:ext uri="{FF2B5EF4-FFF2-40B4-BE49-F238E27FC236}">
                    <a16:creationId xmlns:a16="http://schemas.microsoft.com/office/drawing/2014/main" id="{3692485E-EC25-3996-E3A4-3DE4D92553BB}"/>
                  </a:ext>
                </a:extLst>
              </p:cNvPr>
              <p:cNvGrpSpPr/>
              <p:nvPr/>
            </p:nvGrpSpPr>
            <p:grpSpPr>
              <a:xfrm rot="10800000">
                <a:off x="7575311" y="4284398"/>
                <a:ext cx="2200507" cy="1472664"/>
                <a:chOff x="8888768" y="3624223"/>
                <a:chExt cx="2636923" cy="1764731"/>
              </a:xfrm>
            </p:grpSpPr>
            <p:pic>
              <p:nvPicPr>
                <p:cNvPr id="173" name="Picture 172" descr="A grey and red molecule&#10;&#10;AI-generated content may be incorrect.">
                  <a:extLst>
                    <a:ext uri="{FF2B5EF4-FFF2-40B4-BE49-F238E27FC236}">
                      <a16:creationId xmlns:a16="http://schemas.microsoft.com/office/drawing/2014/main" id="{3D66BE31-1E46-C664-1BBF-2EA1913F1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74" name="Picture 173" descr="A red and yellow logo&#10;&#10;AI-generated content may be incorrect.">
                  <a:extLst>
                    <a:ext uri="{FF2B5EF4-FFF2-40B4-BE49-F238E27FC236}">
                      <a16:creationId xmlns:a16="http://schemas.microsoft.com/office/drawing/2014/main" id="{8D06E863-7E53-2B22-AB89-0964016CBA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75" name="Picture 174" descr="A blue and white circles&#10;&#10;AI-generated content may be incorrect.">
                  <a:extLst>
                    <a:ext uri="{FF2B5EF4-FFF2-40B4-BE49-F238E27FC236}">
                      <a16:creationId xmlns:a16="http://schemas.microsoft.com/office/drawing/2014/main" id="{313850E5-E530-C274-CB74-70E4BE65AA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72" name="Picture 171" descr="A red star shaped logo with a letter a&#10;&#10;AI-generated content may be incorrect.">
                <a:extLst>
                  <a:ext uri="{FF2B5EF4-FFF2-40B4-BE49-F238E27FC236}">
                    <a16:creationId xmlns:a16="http://schemas.microsoft.com/office/drawing/2014/main" id="{5BAD3065-D185-9C57-7F8A-3E31A59B8E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76" name="Group 175">
              <a:extLst>
                <a:ext uri="{FF2B5EF4-FFF2-40B4-BE49-F238E27FC236}">
                  <a16:creationId xmlns:a16="http://schemas.microsoft.com/office/drawing/2014/main" id="{37D3FF6E-2C05-FFE9-6907-33B6C195F324}"/>
                </a:ext>
              </a:extLst>
            </p:cNvPr>
            <p:cNvGrpSpPr/>
            <p:nvPr/>
          </p:nvGrpSpPr>
          <p:grpSpPr>
            <a:xfrm rot="16586605">
              <a:off x="8764258" y="5385268"/>
              <a:ext cx="984417" cy="815284"/>
              <a:chOff x="5405474" y="4227396"/>
              <a:chExt cx="1975249" cy="1635882"/>
            </a:xfrm>
          </p:grpSpPr>
          <p:grpSp>
            <p:nvGrpSpPr>
              <p:cNvPr id="177" name="Group 176">
                <a:extLst>
                  <a:ext uri="{FF2B5EF4-FFF2-40B4-BE49-F238E27FC236}">
                    <a16:creationId xmlns:a16="http://schemas.microsoft.com/office/drawing/2014/main" id="{163D0CBF-56C4-7485-019C-C320D440CB21}"/>
                  </a:ext>
                </a:extLst>
              </p:cNvPr>
              <p:cNvGrpSpPr/>
              <p:nvPr/>
            </p:nvGrpSpPr>
            <p:grpSpPr>
              <a:xfrm>
                <a:off x="5405474" y="4227396"/>
                <a:ext cx="1975249" cy="1635882"/>
                <a:chOff x="6677571" y="4062990"/>
                <a:chExt cx="2366991" cy="1960320"/>
              </a:xfrm>
            </p:grpSpPr>
            <p:pic>
              <p:nvPicPr>
                <p:cNvPr id="179" name="Picture 178" descr="A grey and red molecule&#10;&#10;AI-generated content may be incorrect.">
                  <a:extLst>
                    <a:ext uri="{FF2B5EF4-FFF2-40B4-BE49-F238E27FC236}">
                      <a16:creationId xmlns:a16="http://schemas.microsoft.com/office/drawing/2014/main" id="{E57E430D-711F-24D7-6C29-8697163F2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80" name="Picture 179" descr="A red and yellow logo&#10;&#10;AI-generated content may be incorrect.">
                  <a:extLst>
                    <a:ext uri="{FF2B5EF4-FFF2-40B4-BE49-F238E27FC236}">
                      <a16:creationId xmlns:a16="http://schemas.microsoft.com/office/drawing/2014/main" id="{E36FB4F2-E04F-1A38-7A96-679F4938D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81" name="Picture 180" descr="A red white and blue circles&#10;&#10;AI-generated content may be incorrect.">
                  <a:extLst>
                    <a:ext uri="{FF2B5EF4-FFF2-40B4-BE49-F238E27FC236}">
                      <a16:creationId xmlns:a16="http://schemas.microsoft.com/office/drawing/2014/main" id="{4018DD0A-072F-B4A4-739D-EA8459A438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78" name="Picture 177" descr="A yellow star with a letter t&#10;&#10;AI-generated content may be incorrect.">
                <a:extLst>
                  <a:ext uri="{FF2B5EF4-FFF2-40B4-BE49-F238E27FC236}">
                    <a16:creationId xmlns:a16="http://schemas.microsoft.com/office/drawing/2014/main" id="{C9B70432-9BC6-DFE5-693D-9FA344EB39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82" name="Group 181">
              <a:extLst>
                <a:ext uri="{FF2B5EF4-FFF2-40B4-BE49-F238E27FC236}">
                  <a16:creationId xmlns:a16="http://schemas.microsoft.com/office/drawing/2014/main" id="{5026FA09-C1D5-8BC1-AB46-B21CD9081A09}"/>
                </a:ext>
              </a:extLst>
            </p:cNvPr>
            <p:cNvGrpSpPr/>
            <p:nvPr/>
          </p:nvGrpSpPr>
          <p:grpSpPr>
            <a:xfrm rot="5767841">
              <a:off x="9563888" y="4390787"/>
              <a:ext cx="984417" cy="815284"/>
              <a:chOff x="5405474" y="4227396"/>
              <a:chExt cx="1975249" cy="1635882"/>
            </a:xfrm>
          </p:grpSpPr>
          <p:grpSp>
            <p:nvGrpSpPr>
              <p:cNvPr id="183" name="Group 182">
                <a:extLst>
                  <a:ext uri="{FF2B5EF4-FFF2-40B4-BE49-F238E27FC236}">
                    <a16:creationId xmlns:a16="http://schemas.microsoft.com/office/drawing/2014/main" id="{D5510D51-C725-ACDE-7B09-B649B91CAB61}"/>
                  </a:ext>
                </a:extLst>
              </p:cNvPr>
              <p:cNvGrpSpPr/>
              <p:nvPr/>
            </p:nvGrpSpPr>
            <p:grpSpPr>
              <a:xfrm>
                <a:off x="5405474" y="4227396"/>
                <a:ext cx="1975249" cy="1635882"/>
                <a:chOff x="6677571" y="4062990"/>
                <a:chExt cx="2366991" cy="1960320"/>
              </a:xfrm>
            </p:grpSpPr>
            <p:pic>
              <p:nvPicPr>
                <p:cNvPr id="185" name="Picture 184" descr="A grey and red molecule&#10;&#10;AI-generated content may be incorrect.">
                  <a:extLst>
                    <a:ext uri="{FF2B5EF4-FFF2-40B4-BE49-F238E27FC236}">
                      <a16:creationId xmlns:a16="http://schemas.microsoft.com/office/drawing/2014/main" id="{E5734CBB-1AEF-424F-8039-645A566D0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86" name="Picture 185" descr="A red and yellow logo&#10;&#10;AI-generated content may be incorrect.">
                  <a:extLst>
                    <a:ext uri="{FF2B5EF4-FFF2-40B4-BE49-F238E27FC236}">
                      <a16:creationId xmlns:a16="http://schemas.microsoft.com/office/drawing/2014/main" id="{4D654783-5256-B17B-4DA2-0D00409AC8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87" name="Picture 186" descr="A red white and blue circles&#10;&#10;AI-generated content may be incorrect.">
                  <a:extLst>
                    <a:ext uri="{FF2B5EF4-FFF2-40B4-BE49-F238E27FC236}">
                      <a16:creationId xmlns:a16="http://schemas.microsoft.com/office/drawing/2014/main" id="{AA7091CC-8847-2F3D-DED3-DB4FA9DD03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84" name="Picture 183" descr="A yellow star with a letter t&#10;&#10;AI-generated content may be incorrect.">
                <a:extLst>
                  <a:ext uri="{FF2B5EF4-FFF2-40B4-BE49-F238E27FC236}">
                    <a16:creationId xmlns:a16="http://schemas.microsoft.com/office/drawing/2014/main" id="{D1550CEC-4839-6226-0A91-C9907B5B1D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188" name="Group 187">
              <a:extLst>
                <a:ext uri="{FF2B5EF4-FFF2-40B4-BE49-F238E27FC236}">
                  <a16:creationId xmlns:a16="http://schemas.microsoft.com/office/drawing/2014/main" id="{27C781A7-BF6B-336C-17B7-7AF7EEE4CB77}"/>
                </a:ext>
              </a:extLst>
            </p:cNvPr>
            <p:cNvGrpSpPr/>
            <p:nvPr/>
          </p:nvGrpSpPr>
          <p:grpSpPr>
            <a:xfrm rot="5767841">
              <a:off x="8866864" y="4489343"/>
              <a:ext cx="1096680" cy="733940"/>
              <a:chOff x="7575311" y="4284398"/>
              <a:chExt cx="2200507" cy="1472664"/>
            </a:xfrm>
          </p:grpSpPr>
          <p:grpSp>
            <p:nvGrpSpPr>
              <p:cNvPr id="189" name="Group 188">
                <a:extLst>
                  <a:ext uri="{FF2B5EF4-FFF2-40B4-BE49-F238E27FC236}">
                    <a16:creationId xmlns:a16="http://schemas.microsoft.com/office/drawing/2014/main" id="{85D23574-FFC0-B2EE-16CD-85990A743425}"/>
                  </a:ext>
                </a:extLst>
              </p:cNvPr>
              <p:cNvGrpSpPr/>
              <p:nvPr/>
            </p:nvGrpSpPr>
            <p:grpSpPr>
              <a:xfrm rot="10800000">
                <a:off x="7575311" y="4284398"/>
                <a:ext cx="2200507" cy="1472664"/>
                <a:chOff x="8888768" y="3624223"/>
                <a:chExt cx="2636923" cy="1764731"/>
              </a:xfrm>
            </p:grpSpPr>
            <p:pic>
              <p:nvPicPr>
                <p:cNvPr id="191" name="Picture 190" descr="A grey and red molecule&#10;&#10;AI-generated content may be incorrect.">
                  <a:extLst>
                    <a:ext uri="{FF2B5EF4-FFF2-40B4-BE49-F238E27FC236}">
                      <a16:creationId xmlns:a16="http://schemas.microsoft.com/office/drawing/2014/main" id="{F0869099-BD22-6BAD-85D3-839C604421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192" name="Picture 191" descr="A red and yellow logo&#10;&#10;AI-generated content may be incorrect.">
                  <a:extLst>
                    <a:ext uri="{FF2B5EF4-FFF2-40B4-BE49-F238E27FC236}">
                      <a16:creationId xmlns:a16="http://schemas.microsoft.com/office/drawing/2014/main" id="{4F3F80A3-C27C-3143-0947-477BD645C8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193" name="Picture 192" descr="A blue and white circles&#10;&#10;AI-generated content may be incorrect.">
                  <a:extLst>
                    <a:ext uri="{FF2B5EF4-FFF2-40B4-BE49-F238E27FC236}">
                      <a16:creationId xmlns:a16="http://schemas.microsoft.com/office/drawing/2014/main" id="{B6F599A1-1FCA-F038-24C0-448DCDFACF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190" name="Picture 189" descr="A red star shaped logo with a letter a&#10;&#10;AI-generated content may be incorrect.">
                <a:extLst>
                  <a:ext uri="{FF2B5EF4-FFF2-40B4-BE49-F238E27FC236}">
                    <a16:creationId xmlns:a16="http://schemas.microsoft.com/office/drawing/2014/main" id="{E8B359BB-1534-FC23-70FC-7BCA13A321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194" name="Group 193">
              <a:extLst>
                <a:ext uri="{FF2B5EF4-FFF2-40B4-BE49-F238E27FC236}">
                  <a16:creationId xmlns:a16="http://schemas.microsoft.com/office/drawing/2014/main" id="{6C055EEF-3CDA-9903-FA02-AC5520F0DD58}"/>
                </a:ext>
              </a:extLst>
            </p:cNvPr>
            <p:cNvGrpSpPr/>
            <p:nvPr/>
          </p:nvGrpSpPr>
          <p:grpSpPr>
            <a:xfrm rot="5767841">
              <a:off x="6939315" y="4367698"/>
              <a:ext cx="984417" cy="815284"/>
              <a:chOff x="5405474" y="4227396"/>
              <a:chExt cx="1975249" cy="1635882"/>
            </a:xfrm>
          </p:grpSpPr>
          <p:grpSp>
            <p:nvGrpSpPr>
              <p:cNvPr id="195" name="Group 194">
                <a:extLst>
                  <a:ext uri="{FF2B5EF4-FFF2-40B4-BE49-F238E27FC236}">
                    <a16:creationId xmlns:a16="http://schemas.microsoft.com/office/drawing/2014/main" id="{4405EB49-7BE6-51ED-0E81-2D797FE68B93}"/>
                  </a:ext>
                </a:extLst>
              </p:cNvPr>
              <p:cNvGrpSpPr/>
              <p:nvPr/>
            </p:nvGrpSpPr>
            <p:grpSpPr>
              <a:xfrm>
                <a:off x="5405474" y="4227396"/>
                <a:ext cx="1975249" cy="1635882"/>
                <a:chOff x="6677571" y="4062990"/>
                <a:chExt cx="2366991" cy="1960320"/>
              </a:xfrm>
            </p:grpSpPr>
            <p:pic>
              <p:nvPicPr>
                <p:cNvPr id="197" name="Picture 196" descr="A grey and red molecule&#10;&#10;AI-generated content may be incorrect.">
                  <a:extLst>
                    <a:ext uri="{FF2B5EF4-FFF2-40B4-BE49-F238E27FC236}">
                      <a16:creationId xmlns:a16="http://schemas.microsoft.com/office/drawing/2014/main" id="{433C3DDC-05DB-17B6-1062-F37986F89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98" name="Picture 197" descr="A red and yellow logo&#10;&#10;AI-generated content may be incorrect.">
                  <a:extLst>
                    <a:ext uri="{FF2B5EF4-FFF2-40B4-BE49-F238E27FC236}">
                      <a16:creationId xmlns:a16="http://schemas.microsoft.com/office/drawing/2014/main" id="{B6D8E03C-96C4-D6D7-9124-7F0A42558C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99" name="Picture 198" descr="A red white and blue circles&#10;&#10;AI-generated content may be incorrect.">
                  <a:extLst>
                    <a:ext uri="{FF2B5EF4-FFF2-40B4-BE49-F238E27FC236}">
                      <a16:creationId xmlns:a16="http://schemas.microsoft.com/office/drawing/2014/main" id="{063070E3-3370-14E4-C871-2B9D6B590B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196" name="Picture 195" descr="A yellow star with a letter t&#10;&#10;AI-generated content may be incorrect.">
                <a:extLst>
                  <a:ext uri="{FF2B5EF4-FFF2-40B4-BE49-F238E27FC236}">
                    <a16:creationId xmlns:a16="http://schemas.microsoft.com/office/drawing/2014/main" id="{40B501A7-B222-5C0C-5834-E8E584B822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6747103" y="5211484"/>
                <a:ext cx="307078" cy="349205"/>
              </a:xfrm>
              <a:prstGeom prst="rect">
                <a:avLst/>
              </a:prstGeom>
            </p:spPr>
          </p:pic>
        </p:grpSp>
        <p:grpSp>
          <p:nvGrpSpPr>
            <p:cNvPr id="200" name="Group 199">
              <a:extLst>
                <a:ext uri="{FF2B5EF4-FFF2-40B4-BE49-F238E27FC236}">
                  <a16:creationId xmlns:a16="http://schemas.microsoft.com/office/drawing/2014/main" id="{5A09149A-D2A8-A41C-521E-ADD3A4B2AF98}"/>
                </a:ext>
              </a:extLst>
            </p:cNvPr>
            <p:cNvGrpSpPr/>
            <p:nvPr/>
          </p:nvGrpSpPr>
          <p:grpSpPr>
            <a:xfrm rot="5767841">
              <a:off x="7545821" y="4471705"/>
              <a:ext cx="1130662" cy="748117"/>
              <a:chOff x="7618160" y="1958535"/>
              <a:chExt cx="2268691" cy="1501110"/>
            </a:xfrm>
          </p:grpSpPr>
          <p:grpSp>
            <p:nvGrpSpPr>
              <p:cNvPr id="201" name="Group 200">
                <a:extLst>
                  <a:ext uri="{FF2B5EF4-FFF2-40B4-BE49-F238E27FC236}">
                    <a16:creationId xmlns:a16="http://schemas.microsoft.com/office/drawing/2014/main" id="{71B6B934-135B-F278-D59E-2536588CE301}"/>
                  </a:ext>
                </a:extLst>
              </p:cNvPr>
              <p:cNvGrpSpPr/>
              <p:nvPr/>
            </p:nvGrpSpPr>
            <p:grpSpPr>
              <a:xfrm rot="10800000">
                <a:off x="7618160" y="1958535"/>
                <a:ext cx="2268691" cy="1501110"/>
                <a:chOff x="9496994" y="1986568"/>
                <a:chExt cx="2718630" cy="1798818"/>
              </a:xfrm>
            </p:grpSpPr>
            <p:pic>
              <p:nvPicPr>
                <p:cNvPr id="203" name="Picture 202" descr="A grey and red molecule&#10;&#10;AI-generated content may be incorrect.">
                  <a:extLst>
                    <a:ext uri="{FF2B5EF4-FFF2-40B4-BE49-F238E27FC236}">
                      <a16:creationId xmlns:a16="http://schemas.microsoft.com/office/drawing/2014/main" id="{717EB31E-843F-FC4B-173D-FAE328CAB3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204" name="Picture 203" descr="A red and yellow logo&#10;&#10;AI-generated content may be incorrect.">
                  <a:extLst>
                    <a:ext uri="{FF2B5EF4-FFF2-40B4-BE49-F238E27FC236}">
                      <a16:creationId xmlns:a16="http://schemas.microsoft.com/office/drawing/2014/main" id="{7061572C-853A-1A48-D082-390A95DFEC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205" name="Picture 204" descr="A blue red white and grey circles&#10;&#10;AI-generated content may be incorrect.">
                  <a:extLst>
                    <a:ext uri="{FF2B5EF4-FFF2-40B4-BE49-F238E27FC236}">
                      <a16:creationId xmlns:a16="http://schemas.microsoft.com/office/drawing/2014/main" id="{A6E8B130-6BB8-7825-C876-3700484F93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202" name="Picture 201" descr="A green star shaped logo with a letter g&#10;&#10;AI-generated content may be incorrect.">
                <a:extLst>
                  <a:ext uri="{FF2B5EF4-FFF2-40B4-BE49-F238E27FC236}">
                    <a16:creationId xmlns:a16="http://schemas.microsoft.com/office/drawing/2014/main" id="{93D07B95-A192-FCD1-0829-FC6C0ED1BA3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206" name="Group 205">
              <a:extLst>
                <a:ext uri="{FF2B5EF4-FFF2-40B4-BE49-F238E27FC236}">
                  <a16:creationId xmlns:a16="http://schemas.microsoft.com/office/drawing/2014/main" id="{53DFA546-1562-4D11-0A44-6784F44E17E8}"/>
                </a:ext>
              </a:extLst>
            </p:cNvPr>
            <p:cNvGrpSpPr/>
            <p:nvPr/>
          </p:nvGrpSpPr>
          <p:grpSpPr>
            <a:xfrm rot="5767841">
              <a:off x="8222721" y="4471813"/>
              <a:ext cx="1096680" cy="733940"/>
              <a:chOff x="7575311" y="4284398"/>
              <a:chExt cx="2200507" cy="1472664"/>
            </a:xfrm>
          </p:grpSpPr>
          <p:grpSp>
            <p:nvGrpSpPr>
              <p:cNvPr id="207" name="Group 206">
                <a:extLst>
                  <a:ext uri="{FF2B5EF4-FFF2-40B4-BE49-F238E27FC236}">
                    <a16:creationId xmlns:a16="http://schemas.microsoft.com/office/drawing/2014/main" id="{D8788E15-A446-1EF6-CC3B-0C8BEABDEDAF}"/>
                  </a:ext>
                </a:extLst>
              </p:cNvPr>
              <p:cNvGrpSpPr/>
              <p:nvPr/>
            </p:nvGrpSpPr>
            <p:grpSpPr>
              <a:xfrm rot="10800000">
                <a:off x="7575311" y="4284398"/>
                <a:ext cx="2200507" cy="1472664"/>
                <a:chOff x="8888768" y="3624223"/>
                <a:chExt cx="2636923" cy="1764731"/>
              </a:xfrm>
            </p:grpSpPr>
            <p:pic>
              <p:nvPicPr>
                <p:cNvPr id="209" name="Picture 208" descr="A grey and red molecule&#10;&#10;AI-generated content may be incorrect.">
                  <a:extLst>
                    <a:ext uri="{FF2B5EF4-FFF2-40B4-BE49-F238E27FC236}">
                      <a16:creationId xmlns:a16="http://schemas.microsoft.com/office/drawing/2014/main" id="{A5A85858-C49C-3467-D651-E3E106CFC4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210" name="Picture 209" descr="A red and yellow logo&#10;&#10;AI-generated content may be incorrect.">
                  <a:extLst>
                    <a:ext uri="{FF2B5EF4-FFF2-40B4-BE49-F238E27FC236}">
                      <a16:creationId xmlns:a16="http://schemas.microsoft.com/office/drawing/2014/main" id="{F2D47FA6-5AF8-D84A-B259-A129E8D1A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211" name="Picture 210" descr="A blue and white circles&#10;&#10;AI-generated content may be incorrect.">
                  <a:extLst>
                    <a:ext uri="{FF2B5EF4-FFF2-40B4-BE49-F238E27FC236}">
                      <a16:creationId xmlns:a16="http://schemas.microsoft.com/office/drawing/2014/main" id="{03C8A45C-9AE8-BB8B-4CC4-C7A14F00E6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208" name="Picture 207" descr="A red star shaped logo with a letter a&#10;&#10;AI-generated content may be incorrect.">
                <a:extLst>
                  <a:ext uri="{FF2B5EF4-FFF2-40B4-BE49-F238E27FC236}">
                    <a16:creationId xmlns:a16="http://schemas.microsoft.com/office/drawing/2014/main" id="{30B5FA93-D0BA-9002-FC5B-E212F67C0B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212" name="Group 211">
              <a:extLst>
                <a:ext uri="{FF2B5EF4-FFF2-40B4-BE49-F238E27FC236}">
                  <a16:creationId xmlns:a16="http://schemas.microsoft.com/office/drawing/2014/main" id="{1CB773E4-1839-E6BA-4406-F770EB459285}"/>
                </a:ext>
              </a:extLst>
            </p:cNvPr>
            <p:cNvGrpSpPr/>
            <p:nvPr/>
          </p:nvGrpSpPr>
          <p:grpSpPr>
            <a:xfrm rot="5767841">
              <a:off x="6298812" y="4308287"/>
              <a:ext cx="980293" cy="872150"/>
              <a:chOff x="5287629" y="1918579"/>
              <a:chExt cx="1966973" cy="1749985"/>
            </a:xfrm>
          </p:grpSpPr>
          <p:grpSp>
            <p:nvGrpSpPr>
              <p:cNvPr id="213" name="Group 212">
                <a:extLst>
                  <a:ext uri="{FF2B5EF4-FFF2-40B4-BE49-F238E27FC236}">
                    <a16:creationId xmlns:a16="http://schemas.microsoft.com/office/drawing/2014/main" id="{DC8AA40E-C3FF-CCC8-729E-9A1D7AE1C18E}"/>
                  </a:ext>
                </a:extLst>
              </p:cNvPr>
              <p:cNvGrpSpPr/>
              <p:nvPr/>
            </p:nvGrpSpPr>
            <p:grpSpPr>
              <a:xfrm>
                <a:off x="5287629" y="1918579"/>
                <a:ext cx="1966973" cy="1749985"/>
                <a:chOff x="5813871" y="1320656"/>
                <a:chExt cx="2357074" cy="2097053"/>
              </a:xfrm>
            </p:grpSpPr>
            <p:pic>
              <p:nvPicPr>
                <p:cNvPr id="215" name="Picture 214" descr="A grey and red molecule&#10;&#10;AI-generated content may be incorrect.">
                  <a:extLst>
                    <a:ext uri="{FF2B5EF4-FFF2-40B4-BE49-F238E27FC236}">
                      <a16:creationId xmlns:a16="http://schemas.microsoft.com/office/drawing/2014/main" id="{24CCB000-C1CD-55C7-CB42-D5389239A5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216" name="Picture 215" descr="A red and yellow logo&#10;&#10;AI-generated content may be incorrect.">
                  <a:extLst>
                    <a:ext uri="{FF2B5EF4-FFF2-40B4-BE49-F238E27FC236}">
                      <a16:creationId xmlns:a16="http://schemas.microsoft.com/office/drawing/2014/main" id="{0222D252-51D4-A4AB-AA02-B007CCF1E2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217" name="Picture 216" descr="A blue red white and grey circles&#10;&#10;AI-generated content may be incorrect.">
                  <a:extLst>
                    <a:ext uri="{FF2B5EF4-FFF2-40B4-BE49-F238E27FC236}">
                      <a16:creationId xmlns:a16="http://schemas.microsoft.com/office/drawing/2014/main" id="{60AE44D6-4231-9799-5A4D-BB48A11F33E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214" name="Picture 213" descr="A blue star with a letter c&#10;&#10;AI-generated content may be incorrect.">
                <a:extLst>
                  <a:ext uri="{FF2B5EF4-FFF2-40B4-BE49-F238E27FC236}">
                    <a16:creationId xmlns:a16="http://schemas.microsoft.com/office/drawing/2014/main" id="{B303356F-63EF-A4B1-FEE8-3466DE00E2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grpSp>
        <p:nvGrpSpPr>
          <p:cNvPr id="228" name="Group 227">
            <a:extLst>
              <a:ext uri="{FF2B5EF4-FFF2-40B4-BE49-F238E27FC236}">
                <a16:creationId xmlns:a16="http://schemas.microsoft.com/office/drawing/2014/main" id="{562CE3B3-06A5-32BE-DFEA-EC4B68EBB878}"/>
              </a:ext>
            </a:extLst>
          </p:cNvPr>
          <p:cNvGrpSpPr/>
          <p:nvPr/>
        </p:nvGrpSpPr>
        <p:grpSpPr>
          <a:xfrm>
            <a:off x="6954614" y="3398867"/>
            <a:ext cx="2399393" cy="667212"/>
            <a:chOff x="6428112" y="2548557"/>
            <a:chExt cx="4066027" cy="1130662"/>
          </a:xfrm>
        </p:grpSpPr>
        <p:grpSp>
          <p:nvGrpSpPr>
            <p:cNvPr id="4" name="Group 3">
              <a:extLst>
                <a:ext uri="{FF2B5EF4-FFF2-40B4-BE49-F238E27FC236}">
                  <a16:creationId xmlns:a16="http://schemas.microsoft.com/office/drawing/2014/main" id="{09243287-A82A-8385-768C-7374C783E9E7}"/>
                </a:ext>
              </a:extLst>
            </p:cNvPr>
            <p:cNvGrpSpPr/>
            <p:nvPr/>
          </p:nvGrpSpPr>
          <p:grpSpPr>
            <a:xfrm rot="16586605">
              <a:off x="6885738" y="2751383"/>
              <a:ext cx="1096680" cy="733940"/>
              <a:chOff x="7575311" y="4284398"/>
              <a:chExt cx="2200507" cy="1472664"/>
            </a:xfrm>
          </p:grpSpPr>
          <p:grpSp>
            <p:nvGrpSpPr>
              <p:cNvPr id="66" name="Group 65">
                <a:extLst>
                  <a:ext uri="{FF2B5EF4-FFF2-40B4-BE49-F238E27FC236}">
                    <a16:creationId xmlns:a16="http://schemas.microsoft.com/office/drawing/2014/main" id="{E124CDEA-1EE3-D44E-F76C-E74E2C879673}"/>
                  </a:ext>
                </a:extLst>
              </p:cNvPr>
              <p:cNvGrpSpPr/>
              <p:nvPr/>
            </p:nvGrpSpPr>
            <p:grpSpPr>
              <a:xfrm rot="10800000">
                <a:off x="7575311" y="4284398"/>
                <a:ext cx="2200507" cy="1472664"/>
                <a:chOff x="8888768" y="3624223"/>
                <a:chExt cx="2636923" cy="1764731"/>
              </a:xfrm>
            </p:grpSpPr>
            <p:pic>
              <p:nvPicPr>
                <p:cNvPr id="68" name="Picture 67" descr="A grey and red molecule&#10;&#10;AI-generated content may be incorrect.">
                  <a:extLst>
                    <a:ext uri="{FF2B5EF4-FFF2-40B4-BE49-F238E27FC236}">
                      <a16:creationId xmlns:a16="http://schemas.microsoft.com/office/drawing/2014/main" id="{5BA48406-EC80-7820-D66F-C8D003F504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69" name="Picture 68" descr="A red and yellow logo&#10;&#10;AI-generated content may be incorrect.">
                  <a:extLst>
                    <a:ext uri="{FF2B5EF4-FFF2-40B4-BE49-F238E27FC236}">
                      <a16:creationId xmlns:a16="http://schemas.microsoft.com/office/drawing/2014/main" id="{C1DE8487-7A79-EC22-6689-C957C31ABE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70" name="Picture 69" descr="A blue and white circles&#10;&#10;AI-generated content may be incorrect.">
                  <a:extLst>
                    <a:ext uri="{FF2B5EF4-FFF2-40B4-BE49-F238E27FC236}">
                      <a16:creationId xmlns:a16="http://schemas.microsoft.com/office/drawing/2014/main" id="{DBABA6EC-6FCA-42C3-BC10-D0DAAC416D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67" name="Picture 66" descr="A red star shaped logo with a letter a&#10;&#10;AI-generated content may be incorrect.">
                <a:extLst>
                  <a:ext uri="{FF2B5EF4-FFF2-40B4-BE49-F238E27FC236}">
                    <a16:creationId xmlns:a16="http://schemas.microsoft.com/office/drawing/2014/main" id="{E6909075-93AA-3181-156F-F0F5D2A93D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5" name="Group 4">
              <a:extLst>
                <a:ext uri="{FF2B5EF4-FFF2-40B4-BE49-F238E27FC236}">
                  <a16:creationId xmlns:a16="http://schemas.microsoft.com/office/drawing/2014/main" id="{B8E87B42-8168-58A0-910E-74969AA5A5BD}"/>
                </a:ext>
              </a:extLst>
            </p:cNvPr>
            <p:cNvGrpSpPr/>
            <p:nvPr/>
          </p:nvGrpSpPr>
          <p:grpSpPr>
            <a:xfrm rot="16586605">
              <a:off x="8271374" y="2770502"/>
              <a:ext cx="984417" cy="815284"/>
              <a:chOff x="5405474" y="4227396"/>
              <a:chExt cx="1975249" cy="1635882"/>
            </a:xfrm>
          </p:grpSpPr>
          <p:grpSp>
            <p:nvGrpSpPr>
              <p:cNvPr id="61" name="Group 60">
                <a:extLst>
                  <a:ext uri="{FF2B5EF4-FFF2-40B4-BE49-F238E27FC236}">
                    <a16:creationId xmlns:a16="http://schemas.microsoft.com/office/drawing/2014/main" id="{CDA44EA0-2909-E32B-68A8-EF73154EAADB}"/>
                  </a:ext>
                </a:extLst>
              </p:cNvPr>
              <p:cNvGrpSpPr/>
              <p:nvPr/>
            </p:nvGrpSpPr>
            <p:grpSpPr>
              <a:xfrm>
                <a:off x="5405474" y="4227396"/>
                <a:ext cx="1975249" cy="1635882"/>
                <a:chOff x="6677571" y="4062990"/>
                <a:chExt cx="2366991" cy="1960320"/>
              </a:xfrm>
            </p:grpSpPr>
            <p:pic>
              <p:nvPicPr>
                <p:cNvPr id="63" name="Picture 62" descr="A grey and red molecule&#10;&#10;AI-generated content may be incorrect.">
                  <a:extLst>
                    <a:ext uri="{FF2B5EF4-FFF2-40B4-BE49-F238E27FC236}">
                      <a16:creationId xmlns:a16="http://schemas.microsoft.com/office/drawing/2014/main" id="{27719891-6F87-9FA6-1B21-B624367CBF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64" name="Picture 63" descr="A red and yellow logo&#10;&#10;AI-generated content may be incorrect.">
                  <a:extLst>
                    <a:ext uri="{FF2B5EF4-FFF2-40B4-BE49-F238E27FC236}">
                      <a16:creationId xmlns:a16="http://schemas.microsoft.com/office/drawing/2014/main" id="{E1D0FBCB-6A09-718E-B77E-07AB0100F3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65" name="Picture 64" descr="A red white and blue circles&#10;&#10;AI-generated content may be incorrect.">
                  <a:extLst>
                    <a:ext uri="{FF2B5EF4-FFF2-40B4-BE49-F238E27FC236}">
                      <a16:creationId xmlns:a16="http://schemas.microsoft.com/office/drawing/2014/main" id="{8DB5037F-5F1D-126F-B490-50AF177DE3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62" name="Picture 61">
                <a:extLst>
                  <a:ext uri="{FF2B5EF4-FFF2-40B4-BE49-F238E27FC236}">
                    <a16:creationId xmlns:a16="http://schemas.microsoft.com/office/drawing/2014/main" id="{95B0061C-6D27-1205-80F8-FF9E2438059C}"/>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rot="20481756">
                <a:off x="6747104" y="5211485"/>
                <a:ext cx="307077" cy="349202"/>
              </a:xfrm>
              <a:prstGeom prst="rect">
                <a:avLst/>
              </a:prstGeom>
            </p:spPr>
          </p:pic>
        </p:grpSp>
        <p:grpSp>
          <p:nvGrpSpPr>
            <p:cNvPr id="6" name="Group 5">
              <a:extLst>
                <a:ext uri="{FF2B5EF4-FFF2-40B4-BE49-F238E27FC236}">
                  <a16:creationId xmlns:a16="http://schemas.microsoft.com/office/drawing/2014/main" id="{223E54E5-7FEB-99E3-D2E6-8B426DFAC5BF}"/>
                </a:ext>
              </a:extLst>
            </p:cNvPr>
            <p:cNvGrpSpPr/>
            <p:nvPr/>
          </p:nvGrpSpPr>
          <p:grpSpPr>
            <a:xfrm rot="16586605">
              <a:off x="6236840" y="2739829"/>
              <a:ext cx="1130662" cy="748117"/>
              <a:chOff x="7618160" y="1958535"/>
              <a:chExt cx="2268691" cy="1501110"/>
            </a:xfrm>
          </p:grpSpPr>
          <p:grpSp>
            <p:nvGrpSpPr>
              <p:cNvPr id="56" name="Group 55">
                <a:extLst>
                  <a:ext uri="{FF2B5EF4-FFF2-40B4-BE49-F238E27FC236}">
                    <a16:creationId xmlns:a16="http://schemas.microsoft.com/office/drawing/2014/main" id="{30A62746-15DB-6086-B4BC-DCD24FFDD9EA}"/>
                  </a:ext>
                </a:extLst>
              </p:cNvPr>
              <p:cNvGrpSpPr/>
              <p:nvPr/>
            </p:nvGrpSpPr>
            <p:grpSpPr>
              <a:xfrm rot="10800000">
                <a:off x="7618160" y="1958535"/>
                <a:ext cx="2268691" cy="1501110"/>
                <a:chOff x="9496994" y="1986568"/>
                <a:chExt cx="2718630" cy="1798818"/>
              </a:xfrm>
            </p:grpSpPr>
            <p:pic>
              <p:nvPicPr>
                <p:cNvPr id="58" name="Picture 57" descr="A grey and red molecule&#10;&#10;AI-generated content may be incorrect.">
                  <a:extLst>
                    <a:ext uri="{FF2B5EF4-FFF2-40B4-BE49-F238E27FC236}">
                      <a16:creationId xmlns:a16="http://schemas.microsoft.com/office/drawing/2014/main" id="{81238FA5-AFFE-0ACA-B283-3A8DFD0FC5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59" name="Picture 58" descr="A red and yellow logo&#10;&#10;AI-generated content may be incorrect.">
                  <a:extLst>
                    <a:ext uri="{FF2B5EF4-FFF2-40B4-BE49-F238E27FC236}">
                      <a16:creationId xmlns:a16="http://schemas.microsoft.com/office/drawing/2014/main" id="{85F9E11B-82D6-2575-C662-5B3903074B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60" name="Picture 59" descr="A blue red white and grey circles&#10;&#10;AI-generated content may be incorrect.">
                  <a:extLst>
                    <a:ext uri="{FF2B5EF4-FFF2-40B4-BE49-F238E27FC236}">
                      <a16:creationId xmlns:a16="http://schemas.microsoft.com/office/drawing/2014/main" id="{D1A91FE4-974E-2D79-16DB-CA60C0156C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grpSp>
          <p:pic>
            <p:nvPicPr>
              <p:cNvPr id="57" name="Picture 56" descr="A green star shaped logo with a letter g&#10;&#10;AI-generated content may be incorrect.">
                <a:extLst>
                  <a:ext uri="{FF2B5EF4-FFF2-40B4-BE49-F238E27FC236}">
                    <a16:creationId xmlns:a16="http://schemas.microsoft.com/office/drawing/2014/main" id="{D72B3C97-C89D-95C2-7EFE-03B0E229A77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9207963" y="2628179"/>
                <a:ext cx="307078" cy="349205"/>
              </a:xfrm>
              <a:prstGeom prst="rect">
                <a:avLst/>
              </a:prstGeom>
            </p:spPr>
          </p:pic>
        </p:grpSp>
        <p:grpSp>
          <p:nvGrpSpPr>
            <p:cNvPr id="7" name="Group 6">
              <a:extLst>
                <a:ext uri="{FF2B5EF4-FFF2-40B4-BE49-F238E27FC236}">
                  <a16:creationId xmlns:a16="http://schemas.microsoft.com/office/drawing/2014/main" id="{3DA4816C-18F1-8644-A5D1-0EF9063DCF69}"/>
                </a:ext>
              </a:extLst>
            </p:cNvPr>
            <p:cNvGrpSpPr/>
            <p:nvPr/>
          </p:nvGrpSpPr>
          <p:grpSpPr>
            <a:xfrm rot="16586605">
              <a:off x="7671704" y="2747154"/>
              <a:ext cx="980293" cy="872150"/>
              <a:chOff x="5287629" y="1918579"/>
              <a:chExt cx="1966973" cy="1749985"/>
            </a:xfrm>
          </p:grpSpPr>
          <p:grpSp>
            <p:nvGrpSpPr>
              <p:cNvPr id="51" name="Group 50">
                <a:extLst>
                  <a:ext uri="{FF2B5EF4-FFF2-40B4-BE49-F238E27FC236}">
                    <a16:creationId xmlns:a16="http://schemas.microsoft.com/office/drawing/2014/main" id="{7DC2A56C-AB04-7B67-FB52-03F5F4B7E4F0}"/>
                  </a:ext>
                </a:extLst>
              </p:cNvPr>
              <p:cNvGrpSpPr/>
              <p:nvPr/>
            </p:nvGrpSpPr>
            <p:grpSpPr>
              <a:xfrm>
                <a:off x="5287629" y="1918579"/>
                <a:ext cx="1966973" cy="1749985"/>
                <a:chOff x="5813871" y="1320656"/>
                <a:chExt cx="2357074" cy="2097053"/>
              </a:xfrm>
            </p:grpSpPr>
            <p:pic>
              <p:nvPicPr>
                <p:cNvPr id="53" name="Picture 52" descr="A grey and red molecule&#10;&#10;AI-generated content may be incorrect.">
                  <a:extLst>
                    <a:ext uri="{FF2B5EF4-FFF2-40B4-BE49-F238E27FC236}">
                      <a16:creationId xmlns:a16="http://schemas.microsoft.com/office/drawing/2014/main" id="{068689A4-D989-5202-5F2E-A17AEB9DB7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54" name="Picture 53" descr="A red and yellow logo&#10;&#10;AI-generated content may be incorrect.">
                  <a:extLst>
                    <a:ext uri="{FF2B5EF4-FFF2-40B4-BE49-F238E27FC236}">
                      <a16:creationId xmlns:a16="http://schemas.microsoft.com/office/drawing/2014/main" id="{EA133257-2493-8892-DE2E-35F4142B0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55" name="Picture 54" descr="A blue red white and grey circles&#10;&#10;AI-generated content may be incorrect.">
                  <a:extLst>
                    <a:ext uri="{FF2B5EF4-FFF2-40B4-BE49-F238E27FC236}">
                      <a16:creationId xmlns:a16="http://schemas.microsoft.com/office/drawing/2014/main" id="{B2807436-D92D-88A1-A07E-F295CE02C29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grpSp>
          <p:pic>
            <p:nvPicPr>
              <p:cNvPr id="52" name="Picture 51" descr="A blue star with a letter c&#10;&#10;AI-generated content may be incorrect.">
                <a:extLst>
                  <a:ext uri="{FF2B5EF4-FFF2-40B4-BE49-F238E27FC236}">
                    <a16:creationId xmlns:a16="http://schemas.microsoft.com/office/drawing/2014/main" id="{49F3A903-CD8C-0067-16B6-4A1F993FE6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6635164" y="2890704"/>
                <a:ext cx="307078" cy="349205"/>
              </a:xfrm>
              <a:prstGeom prst="rect">
                <a:avLst/>
              </a:prstGeom>
            </p:spPr>
          </p:pic>
        </p:grpSp>
        <p:grpSp>
          <p:nvGrpSpPr>
            <p:cNvPr id="8" name="Group 7">
              <a:extLst>
                <a:ext uri="{FF2B5EF4-FFF2-40B4-BE49-F238E27FC236}">
                  <a16:creationId xmlns:a16="http://schemas.microsoft.com/office/drawing/2014/main" id="{92BA5A7A-5D7A-F254-6067-45A65BAF3930}"/>
                </a:ext>
              </a:extLst>
            </p:cNvPr>
            <p:cNvGrpSpPr/>
            <p:nvPr/>
          </p:nvGrpSpPr>
          <p:grpSpPr>
            <a:xfrm rot="16586605">
              <a:off x="9503287" y="2746677"/>
              <a:ext cx="1096680" cy="733940"/>
              <a:chOff x="7575311" y="4284398"/>
              <a:chExt cx="2200507" cy="1472664"/>
            </a:xfrm>
          </p:grpSpPr>
          <p:grpSp>
            <p:nvGrpSpPr>
              <p:cNvPr id="46" name="Group 45">
                <a:extLst>
                  <a:ext uri="{FF2B5EF4-FFF2-40B4-BE49-F238E27FC236}">
                    <a16:creationId xmlns:a16="http://schemas.microsoft.com/office/drawing/2014/main" id="{56333246-5023-DCDE-E520-92D6F556AB52}"/>
                  </a:ext>
                </a:extLst>
              </p:cNvPr>
              <p:cNvGrpSpPr/>
              <p:nvPr/>
            </p:nvGrpSpPr>
            <p:grpSpPr>
              <a:xfrm rot="10800000">
                <a:off x="7575311" y="4284398"/>
                <a:ext cx="2200507" cy="1472664"/>
                <a:chOff x="8888768" y="3624223"/>
                <a:chExt cx="2636923" cy="1764731"/>
              </a:xfrm>
            </p:grpSpPr>
            <p:pic>
              <p:nvPicPr>
                <p:cNvPr id="48" name="Picture 47" descr="A grey and red molecule&#10;&#10;AI-generated content may be incorrect.">
                  <a:extLst>
                    <a:ext uri="{FF2B5EF4-FFF2-40B4-BE49-F238E27FC236}">
                      <a16:creationId xmlns:a16="http://schemas.microsoft.com/office/drawing/2014/main" id="{584ECEC3-7D53-87F3-484D-B1EB435DDD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49" name="Picture 48" descr="A red and yellow logo&#10;&#10;AI-generated content may be incorrect.">
                  <a:extLst>
                    <a:ext uri="{FF2B5EF4-FFF2-40B4-BE49-F238E27FC236}">
                      <a16:creationId xmlns:a16="http://schemas.microsoft.com/office/drawing/2014/main" id="{71667BAE-CC37-B30B-938A-EE68F87413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50" name="Picture 49" descr="A blue and white circles&#10;&#10;AI-generated content may be incorrect.">
                  <a:extLst>
                    <a:ext uri="{FF2B5EF4-FFF2-40B4-BE49-F238E27FC236}">
                      <a16:creationId xmlns:a16="http://schemas.microsoft.com/office/drawing/2014/main" id="{DF76C315-4FDE-14E2-0312-EEED974F20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grpSp>
          <p:pic>
            <p:nvPicPr>
              <p:cNvPr id="47" name="Picture 46" descr="A red star shaped logo with a letter a&#10;&#10;AI-generated content may be incorrect.">
                <a:extLst>
                  <a:ext uri="{FF2B5EF4-FFF2-40B4-BE49-F238E27FC236}">
                    <a16:creationId xmlns:a16="http://schemas.microsoft.com/office/drawing/2014/main" id="{8DB7CE18-C982-4963-983D-51FC3FC93E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481756">
                <a:off x="9160731" y="4935244"/>
                <a:ext cx="307078" cy="349205"/>
              </a:xfrm>
              <a:prstGeom prst="rect">
                <a:avLst/>
              </a:prstGeom>
            </p:spPr>
          </p:pic>
        </p:grpSp>
        <p:grpSp>
          <p:nvGrpSpPr>
            <p:cNvPr id="9" name="Group 8">
              <a:extLst>
                <a:ext uri="{FF2B5EF4-FFF2-40B4-BE49-F238E27FC236}">
                  <a16:creationId xmlns:a16="http://schemas.microsoft.com/office/drawing/2014/main" id="{6A634ED1-2923-76B9-5421-2D7B9A0F2168}"/>
                </a:ext>
              </a:extLst>
            </p:cNvPr>
            <p:cNvGrpSpPr/>
            <p:nvPr/>
          </p:nvGrpSpPr>
          <p:grpSpPr>
            <a:xfrm rot="16586605">
              <a:off x="8935520" y="2765478"/>
              <a:ext cx="984417" cy="815284"/>
              <a:chOff x="5405474" y="4227396"/>
              <a:chExt cx="1975249" cy="1635882"/>
            </a:xfrm>
          </p:grpSpPr>
          <p:grpSp>
            <p:nvGrpSpPr>
              <p:cNvPr id="41" name="Group 40">
                <a:extLst>
                  <a:ext uri="{FF2B5EF4-FFF2-40B4-BE49-F238E27FC236}">
                    <a16:creationId xmlns:a16="http://schemas.microsoft.com/office/drawing/2014/main" id="{0C4803C0-4E13-8D9C-132C-90FA5B5DAA0F}"/>
                  </a:ext>
                </a:extLst>
              </p:cNvPr>
              <p:cNvGrpSpPr/>
              <p:nvPr/>
            </p:nvGrpSpPr>
            <p:grpSpPr>
              <a:xfrm>
                <a:off x="5405474" y="4227396"/>
                <a:ext cx="1975249" cy="1635882"/>
                <a:chOff x="6677571" y="4062990"/>
                <a:chExt cx="2366991" cy="1960320"/>
              </a:xfrm>
            </p:grpSpPr>
            <p:pic>
              <p:nvPicPr>
                <p:cNvPr id="43" name="Picture 42" descr="A grey and red molecule&#10;&#10;AI-generated content may be incorrect.">
                  <a:extLst>
                    <a:ext uri="{FF2B5EF4-FFF2-40B4-BE49-F238E27FC236}">
                      <a16:creationId xmlns:a16="http://schemas.microsoft.com/office/drawing/2014/main" id="{2297E512-4929-FBED-5FA8-CC4CDCB00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44" name="Picture 43" descr="A red and yellow logo&#10;&#10;AI-generated content may be incorrect.">
                  <a:extLst>
                    <a:ext uri="{FF2B5EF4-FFF2-40B4-BE49-F238E27FC236}">
                      <a16:creationId xmlns:a16="http://schemas.microsoft.com/office/drawing/2014/main" id="{579284BC-E779-2484-BF92-0D9831DE8D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45" name="Picture 44" descr="A red white and blue circles&#10;&#10;AI-generated content may be incorrect.">
                  <a:extLst>
                    <a:ext uri="{FF2B5EF4-FFF2-40B4-BE49-F238E27FC236}">
                      <a16:creationId xmlns:a16="http://schemas.microsoft.com/office/drawing/2014/main" id="{EB61BDAC-2EE3-88F6-3A27-337EDF20FC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grpSp>
          <p:pic>
            <p:nvPicPr>
              <p:cNvPr id="42" name="Picture 41">
                <a:extLst>
                  <a:ext uri="{FF2B5EF4-FFF2-40B4-BE49-F238E27FC236}">
                    <a16:creationId xmlns:a16="http://schemas.microsoft.com/office/drawing/2014/main" id="{F4BFD85A-99C1-0003-F3BA-EB706E7DC873}"/>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rot="20481756">
                <a:off x="6747104" y="5211485"/>
                <a:ext cx="307077" cy="349202"/>
              </a:xfrm>
              <a:prstGeom prst="rect">
                <a:avLst/>
              </a:prstGeom>
            </p:spPr>
          </p:pic>
        </p:grpSp>
        <p:pic>
          <p:nvPicPr>
            <p:cNvPr id="220" name="Picture 219" descr="A red circle with black objects in it&#10;&#10;AI-generated content may be incorrect.">
              <a:extLst>
                <a:ext uri="{FF2B5EF4-FFF2-40B4-BE49-F238E27FC236}">
                  <a16:creationId xmlns:a16="http://schemas.microsoft.com/office/drawing/2014/main" id="{1C51C6A7-CACB-C937-F7D3-33A88811660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649757">
              <a:off x="10343834" y="3109976"/>
              <a:ext cx="150305" cy="150305"/>
            </a:xfrm>
            <a:prstGeom prst="rect">
              <a:avLst/>
            </a:prstGeom>
          </p:spPr>
        </p:pic>
        <p:pic>
          <p:nvPicPr>
            <p:cNvPr id="221" name="Picture 220" descr="A red circle with black objects in it&#10;&#10;AI-generated content may be incorrect.">
              <a:extLst>
                <a:ext uri="{FF2B5EF4-FFF2-40B4-BE49-F238E27FC236}">
                  <a16:creationId xmlns:a16="http://schemas.microsoft.com/office/drawing/2014/main" id="{BF24F8E6-DA65-B26C-B81E-975405F40B0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649757">
              <a:off x="9685293" y="3103503"/>
              <a:ext cx="150305" cy="150305"/>
            </a:xfrm>
            <a:prstGeom prst="rect">
              <a:avLst/>
            </a:prstGeom>
          </p:spPr>
        </p:pic>
        <p:pic>
          <p:nvPicPr>
            <p:cNvPr id="222" name="Picture 221" descr="A red circle with black objects in it&#10;&#10;AI-generated content may be incorrect.">
              <a:extLst>
                <a:ext uri="{FF2B5EF4-FFF2-40B4-BE49-F238E27FC236}">
                  <a16:creationId xmlns:a16="http://schemas.microsoft.com/office/drawing/2014/main" id="{159B7F0C-546D-51D9-D64E-D4A9F76BD9C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649757">
              <a:off x="9021877" y="3108111"/>
              <a:ext cx="150305" cy="150305"/>
            </a:xfrm>
            <a:prstGeom prst="rect">
              <a:avLst/>
            </a:prstGeom>
          </p:spPr>
        </p:pic>
        <p:pic>
          <p:nvPicPr>
            <p:cNvPr id="223" name="Picture 222" descr="A red circle with black objects in it&#10;&#10;AI-generated content may be incorrect.">
              <a:extLst>
                <a:ext uri="{FF2B5EF4-FFF2-40B4-BE49-F238E27FC236}">
                  <a16:creationId xmlns:a16="http://schemas.microsoft.com/office/drawing/2014/main" id="{F5A01B81-52A0-A354-1918-33A55355408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649757">
              <a:off x="8391513" y="3110101"/>
              <a:ext cx="150305" cy="150305"/>
            </a:xfrm>
            <a:prstGeom prst="rect">
              <a:avLst/>
            </a:prstGeom>
          </p:spPr>
        </p:pic>
        <p:pic>
          <p:nvPicPr>
            <p:cNvPr id="224" name="Picture 223" descr="A red circle with black objects in it&#10;&#10;AI-generated content may be incorrect.">
              <a:extLst>
                <a:ext uri="{FF2B5EF4-FFF2-40B4-BE49-F238E27FC236}">
                  <a16:creationId xmlns:a16="http://schemas.microsoft.com/office/drawing/2014/main" id="{33A21BF9-20C7-8598-AD6F-95861AE8D19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649757">
              <a:off x="7725149" y="3110101"/>
              <a:ext cx="150305" cy="150305"/>
            </a:xfrm>
            <a:prstGeom prst="rect">
              <a:avLst/>
            </a:prstGeom>
          </p:spPr>
        </p:pic>
        <p:pic>
          <p:nvPicPr>
            <p:cNvPr id="225" name="Picture 224" descr="A red circle with black objects in it&#10;&#10;AI-generated content may be incorrect.">
              <a:extLst>
                <a:ext uri="{FF2B5EF4-FFF2-40B4-BE49-F238E27FC236}">
                  <a16:creationId xmlns:a16="http://schemas.microsoft.com/office/drawing/2014/main" id="{AA19D92D-E2C2-E49B-0125-FB873B67792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649757">
              <a:off x="7081508" y="3119771"/>
              <a:ext cx="150305" cy="150305"/>
            </a:xfrm>
            <a:prstGeom prst="rect">
              <a:avLst/>
            </a:prstGeom>
          </p:spPr>
        </p:pic>
        <p:pic>
          <p:nvPicPr>
            <p:cNvPr id="226" name="Picture 225" descr="A grey circle with a black background&#10;&#10;AI-generated content may be incorrect.">
              <a:extLst>
                <a:ext uri="{FF2B5EF4-FFF2-40B4-BE49-F238E27FC236}">
                  <a16:creationId xmlns:a16="http://schemas.microsoft.com/office/drawing/2014/main" id="{D4AA9C2E-510E-5CBF-FA31-1380389DBF5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4454337">
              <a:off x="9085937" y="2930802"/>
              <a:ext cx="142492" cy="162375"/>
            </a:xfrm>
            <a:prstGeom prst="rect">
              <a:avLst/>
            </a:prstGeom>
          </p:spPr>
        </p:pic>
        <p:pic>
          <p:nvPicPr>
            <p:cNvPr id="227" name="Picture 226" descr="A grey circle with a black background&#10;&#10;AI-generated content may be incorrect.">
              <a:extLst>
                <a:ext uri="{FF2B5EF4-FFF2-40B4-BE49-F238E27FC236}">
                  <a16:creationId xmlns:a16="http://schemas.microsoft.com/office/drawing/2014/main" id="{D1F5DC2F-F3EB-CB31-9919-EFC7F2C3E1B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4454337">
              <a:off x="9737721" y="2924168"/>
              <a:ext cx="142492" cy="162375"/>
            </a:xfrm>
            <a:prstGeom prst="rect">
              <a:avLst/>
            </a:prstGeom>
          </p:spPr>
        </p:pic>
      </p:grpSp>
      <p:pic>
        <p:nvPicPr>
          <p:cNvPr id="229" name="Picture 228">
            <a:extLst>
              <a:ext uri="{FF2B5EF4-FFF2-40B4-BE49-F238E27FC236}">
                <a16:creationId xmlns:a16="http://schemas.microsoft.com/office/drawing/2014/main" id="{9DDFB798-C45D-6E8E-137E-EF137806D758}"/>
              </a:ext>
            </a:extLst>
          </p:cNvPr>
          <p:cNvPicPr>
            <a:picLocks noChangeAspect="1"/>
          </p:cNvPicPr>
          <p:nvPr/>
        </p:nvPicPr>
        <p:blipFill>
          <a:blip r:embed="rId16"/>
          <a:stretch>
            <a:fillRect/>
          </a:stretch>
        </p:blipFill>
        <p:spPr>
          <a:xfrm>
            <a:off x="7275577" y="2672503"/>
            <a:ext cx="1891061" cy="523556"/>
          </a:xfrm>
          <a:prstGeom prst="rect">
            <a:avLst/>
          </a:prstGeom>
        </p:spPr>
      </p:pic>
      <p:pic>
        <p:nvPicPr>
          <p:cNvPr id="230" name="Picture 229">
            <a:extLst>
              <a:ext uri="{FF2B5EF4-FFF2-40B4-BE49-F238E27FC236}">
                <a16:creationId xmlns:a16="http://schemas.microsoft.com/office/drawing/2014/main" id="{6AE67852-7A7C-1AEF-DEA5-E8F351182092}"/>
              </a:ext>
            </a:extLst>
          </p:cNvPr>
          <p:cNvPicPr>
            <a:picLocks noChangeAspect="1"/>
          </p:cNvPicPr>
          <p:nvPr/>
        </p:nvPicPr>
        <p:blipFill>
          <a:blip r:embed="rId17"/>
          <a:stretch>
            <a:fillRect/>
          </a:stretch>
        </p:blipFill>
        <p:spPr>
          <a:xfrm>
            <a:off x="7275577" y="4376670"/>
            <a:ext cx="1891061" cy="523556"/>
          </a:xfrm>
          <a:prstGeom prst="rect">
            <a:avLst/>
          </a:prstGeom>
        </p:spPr>
      </p:pic>
      <p:sp>
        <p:nvSpPr>
          <p:cNvPr id="232" name="Text Placeholder 5">
            <a:extLst>
              <a:ext uri="{FF2B5EF4-FFF2-40B4-BE49-F238E27FC236}">
                <a16:creationId xmlns:a16="http://schemas.microsoft.com/office/drawing/2014/main" id="{F520E3F3-AC52-029B-FBE0-05C34D02E033}"/>
              </a:ext>
            </a:extLst>
          </p:cNvPr>
          <p:cNvSpPr txBox="1">
            <a:spLocks/>
          </p:cNvSpPr>
          <p:nvPr/>
        </p:nvSpPr>
        <p:spPr>
          <a:xfrm>
            <a:off x="8893102" y="1723507"/>
            <a:ext cx="3039257" cy="61150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0"/>
              </a:spcBef>
            </a:pPr>
            <a:r>
              <a:rPr lang="en-US" sz="1800">
                <a:solidFill>
                  <a:schemeClr val="bg1">
                    <a:lumMod val="50000"/>
                  </a:schemeClr>
                </a:solidFill>
                <a:latin typeface="Myriad Pro"/>
              </a:rPr>
              <a:t>Double-stranded</a:t>
            </a:r>
          </a:p>
          <a:p>
            <a:pPr algn="ctr">
              <a:lnSpc>
                <a:spcPct val="110000"/>
              </a:lnSpc>
              <a:spcBef>
                <a:spcPts val="0"/>
              </a:spcBef>
            </a:pPr>
            <a:r>
              <a:rPr lang="en-US" sz="1800">
                <a:solidFill>
                  <a:schemeClr val="bg1">
                    <a:lumMod val="50000"/>
                  </a:schemeClr>
                </a:solidFill>
                <a:latin typeface="Myriad Pro"/>
              </a:rPr>
              <a:t>DNA</a:t>
            </a:r>
          </a:p>
          <a:p>
            <a:endParaRPr lang="en-US" sz="1400">
              <a:solidFill>
                <a:schemeClr val="bg1">
                  <a:lumMod val="50000"/>
                </a:schemeClr>
              </a:solidFill>
            </a:endParaRPr>
          </a:p>
        </p:txBody>
      </p:sp>
      <p:sp>
        <p:nvSpPr>
          <p:cNvPr id="233" name="Text Placeholder 5">
            <a:extLst>
              <a:ext uri="{FF2B5EF4-FFF2-40B4-BE49-F238E27FC236}">
                <a16:creationId xmlns:a16="http://schemas.microsoft.com/office/drawing/2014/main" id="{ED466904-3B0E-411B-3D40-4CE61B445C8E}"/>
              </a:ext>
            </a:extLst>
          </p:cNvPr>
          <p:cNvSpPr txBox="1">
            <a:spLocks/>
          </p:cNvSpPr>
          <p:nvPr/>
        </p:nvSpPr>
        <p:spPr>
          <a:xfrm>
            <a:off x="8865841" y="3297850"/>
            <a:ext cx="3039257" cy="61150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0"/>
              </a:spcBef>
            </a:pPr>
            <a:r>
              <a:rPr lang="en-US" sz="1800">
                <a:solidFill>
                  <a:schemeClr val="bg1">
                    <a:lumMod val="50000"/>
                  </a:schemeClr>
                </a:solidFill>
                <a:latin typeface="Myriad Pro"/>
              </a:rPr>
              <a:t>Single-stranded</a:t>
            </a:r>
          </a:p>
          <a:p>
            <a:pPr algn="ctr">
              <a:lnSpc>
                <a:spcPct val="110000"/>
              </a:lnSpc>
              <a:spcBef>
                <a:spcPts val="0"/>
              </a:spcBef>
            </a:pPr>
            <a:r>
              <a:rPr lang="en-US" sz="1800">
                <a:solidFill>
                  <a:schemeClr val="bg1">
                    <a:lumMod val="50000"/>
                  </a:schemeClr>
                </a:solidFill>
                <a:latin typeface="Myriad Pro"/>
              </a:rPr>
              <a:t>RNA</a:t>
            </a:r>
          </a:p>
          <a:p>
            <a:endParaRPr lang="en-US" sz="1400">
              <a:solidFill>
                <a:schemeClr val="bg1">
                  <a:lumMod val="50000"/>
                </a:schemeClr>
              </a:solidFill>
            </a:endParaRPr>
          </a:p>
        </p:txBody>
      </p:sp>
      <p:sp>
        <p:nvSpPr>
          <p:cNvPr id="234" name="Text Placeholder 5">
            <a:extLst>
              <a:ext uri="{FF2B5EF4-FFF2-40B4-BE49-F238E27FC236}">
                <a16:creationId xmlns:a16="http://schemas.microsoft.com/office/drawing/2014/main" id="{3378C174-D1CF-A195-0445-6F1ECE486CD8}"/>
              </a:ext>
            </a:extLst>
          </p:cNvPr>
          <p:cNvSpPr txBox="1">
            <a:spLocks/>
          </p:cNvSpPr>
          <p:nvPr/>
        </p:nvSpPr>
        <p:spPr>
          <a:xfrm>
            <a:off x="8482345" y="5075866"/>
            <a:ext cx="3039257" cy="61150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0"/>
              </a:spcBef>
            </a:pPr>
            <a:r>
              <a:rPr lang="en-US" sz="1800">
                <a:solidFill>
                  <a:schemeClr val="bg1">
                    <a:lumMod val="50000"/>
                  </a:schemeClr>
                </a:solidFill>
                <a:latin typeface="Myriad Pro"/>
              </a:rPr>
              <a:t>Folded </a:t>
            </a:r>
          </a:p>
          <a:p>
            <a:pPr algn="ctr">
              <a:lnSpc>
                <a:spcPct val="110000"/>
              </a:lnSpc>
              <a:spcBef>
                <a:spcPts val="0"/>
              </a:spcBef>
            </a:pPr>
            <a:r>
              <a:rPr lang="en-US" sz="1800">
                <a:solidFill>
                  <a:schemeClr val="bg1">
                    <a:lumMod val="50000"/>
                  </a:schemeClr>
                </a:solidFill>
                <a:latin typeface="Myriad Pro"/>
              </a:rPr>
              <a:t>Protein Structure</a:t>
            </a:r>
          </a:p>
          <a:p>
            <a:endParaRPr lang="en-US" sz="1400">
              <a:solidFill>
                <a:schemeClr val="bg1">
                  <a:lumMod val="50000"/>
                </a:schemeClr>
              </a:solidFill>
            </a:endParaRPr>
          </a:p>
        </p:txBody>
      </p:sp>
      <p:pic>
        <p:nvPicPr>
          <p:cNvPr id="1026" name="Picture 2" descr="Protein Structure Modeling Kit">
            <a:extLst>
              <a:ext uri="{FF2B5EF4-FFF2-40B4-BE49-F238E27FC236}">
                <a16:creationId xmlns:a16="http://schemas.microsoft.com/office/drawing/2014/main" id="{CF8955FF-FF97-CB51-7CAA-27B029A82597}"/>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20778251">
            <a:off x="7336633" y="5081468"/>
            <a:ext cx="1693681" cy="1354944"/>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1EBB40A6-83ED-3971-9642-3227A964D25A}"/>
              </a:ext>
            </a:extLst>
          </p:cNvPr>
          <p:cNvGrpSpPr/>
          <p:nvPr/>
        </p:nvGrpSpPr>
        <p:grpSpPr>
          <a:xfrm>
            <a:off x="6919882" y="1302469"/>
            <a:ext cx="2513921" cy="186074"/>
            <a:chOff x="6919882" y="1302469"/>
            <a:chExt cx="2513921" cy="186074"/>
          </a:xfrm>
        </p:grpSpPr>
        <p:pic>
          <p:nvPicPr>
            <p:cNvPr id="13" name="Picture 12" descr="A white circle with a black border&#10;&#10;AI-generated content may be incorrect.">
              <a:extLst>
                <a:ext uri="{FF2B5EF4-FFF2-40B4-BE49-F238E27FC236}">
                  <a16:creationId xmlns:a16="http://schemas.microsoft.com/office/drawing/2014/main" id="{928C1ED3-A588-8E27-11DA-239D9A8A5FE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3500000" flipV="1">
              <a:off x="9332594" y="1387334"/>
              <a:ext cx="120931" cy="81487"/>
            </a:xfrm>
            <a:prstGeom prst="rect">
              <a:avLst/>
            </a:prstGeom>
          </p:spPr>
        </p:pic>
        <p:grpSp>
          <p:nvGrpSpPr>
            <p:cNvPr id="16" name="Group 15">
              <a:extLst>
                <a:ext uri="{FF2B5EF4-FFF2-40B4-BE49-F238E27FC236}">
                  <a16:creationId xmlns:a16="http://schemas.microsoft.com/office/drawing/2014/main" id="{10840EDD-7946-9CD4-00F7-7C677AAE2CDE}"/>
                </a:ext>
              </a:extLst>
            </p:cNvPr>
            <p:cNvGrpSpPr/>
            <p:nvPr/>
          </p:nvGrpSpPr>
          <p:grpSpPr>
            <a:xfrm rot="4500000">
              <a:off x="6952433" y="1269918"/>
              <a:ext cx="109223" cy="174325"/>
              <a:chOff x="4029224" y="1379864"/>
              <a:chExt cx="141499" cy="225839"/>
            </a:xfrm>
          </p:grpSpPr>
          <p:pic>
            <p:nvPicPr>
              <p:cNvPr id="14" name="Picture 13" descr="A red circle with black objects in it&#10;&#10;AI-generated content may be incorrect.">
                <a:extLst>
                  <a:ext uri="{FF2B5EF4-FFF2-40B4-BE49-F238E27FC236}">
                    <a16:creationId xmlns:a16="http://schemas.microsoft.com/office/drawing/2014/main" id="{6B9FCA38-2DB5-6C57-BFBC-70B8DCE81F1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8459090" flipV="1">
                <a:off x="4043256" y="1379864"/>
                <a:ext cx="127467" cy="127467"/>
              </a:xfrm>
              <a:prstGeom prst="rect">
                <a:avLst/>
              </a:prstGeom>
            </p:spPr>
          </p:pic>
          <p:pic>
            <p:nvPicPr>
              <p:cNvPr id="15" name="Picture 14" descr="A white circle with a black border&#10;&#10;AI-generated content may be incorrect.">
                <a:extLst>
                  <a:ext uri="{FF2B5EF4-FFF2-40B4-BE49-F238E27FC236}">
                    <a16:creationId xmlns:a16="http://schemas.microsoft.com/office/drawing/2014/main" id="{3623738B-390D-A535-6E8B-18D6EC2C06B6}"/>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6578725" flipV="1">
                <a:off x="4003674" y="1474586"/>
                <a:ext cx="156667" cy="105567"/>
              </a:xfrm>
              <a:prstGeom prst="rect">
                <a:avLst/>
              </a:prstGeom>
            </p:spPr>
          </p:pic>
        </p:grpSp>
      </p:grpSp>
      <p:grpSp>
        <p:nvGrpSpPr>
          <p:cNvPr id="22" name="Group 21">
            <a:extLst>
              <a:ext uri="{FF2B5EF4-FFF2-40B4-BE49-F238E27FC236}">
                <a16:creationId xmlns:a16="http://schemas.microsoft.com/office/drawing/2014/main" id="{A0308789-441F-162B-CFBC-597910342CEA}"/>
              </a:ext>
            </a:extLst>
          </p:cNvPr>
          <p:cNvGrpSpPr/>
          <p:nvPr/>
        </p:nvGrpSpPr>
        <p:grpSpPr>
          <a:xfrm rot="10800000">
            <a:off x="6817237" y="2159179"/>
            <a:ext cx="2519840" cy="141686"/>
            <a:chOff x="6919882" y="1302469"/>
            <a:chExt cx="2519840" cy="141686"/>
          </a:xfrm>
        </p:grpSpPr>
        <p:pic>
          <p:nvPicPr>
            <p:cNvPr id="23" name="Picture 22" descr="A white circle with a black border&#10;&#10;AI-generated content may be incorrect.">
              <a:extLst>
                <a:ext uri="{FF2B5EF4-FFF2-40B4-BE49-F238E27FC236}">
                  <a16:creationId xmlns:a16="http://schemas.microsoft.com/office/drawing/2014/main" id="{5CF4DC7C-E6B1-74BB-C2E3-70D40B38383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3500000" flipV="1">
              <a:off x="9338513" y="1342946"/>
              <a:ext cx="120931" cy="81487"/>
            </a:xfrm>
            <a:prstGeom prst="rect">
              <a:avLst/>
            </a:prstGeom>
          </p:spPr>
        </p:pic>
        <p:grpSp>
          <p:nvGrpSpPr>
            <p:cNvPr id="24" name="Group 23">
              <a:extLst>
                <a:ext uri="{FF2B5EF4-FFF2-40B4-BE49-F238E27FC236}">
                  <a16:creationId xmlns:a16="http://schemas.microsoft.com/office/drawing/2014/main" id="{EFB253EB-B0B0-81DB-48B7-64B83033359A}"/>
                </a:ext>
              </a:extLst>
            </p:cNvPr>
            <p:cNvGrpSpPr/>
            <p:nvPr/>
          </p:nvGrpSpPr>
          <p:grpSpPr>
            <a:xfrm rot="4500000">
              <a:off x="6952433" y="1269918"/>
              <a:ext cx="109223" cy="174325"/>
              <a:chOff x="4029224" y="1379864"/>
              <a:chExt cx="141499" cy="225839"/>
            </a:xfrm>
          </p:grpSpPr>
          <p:pic>
            <p:nvPicPr>
              <p:cNvPr id="25" name="Picture 24" descr="A red circle with black objects in it&#10;&#10;AI-generated content may be incorrect.">
                <a:extLst>
                  <a:ext uri="{FF2B5EF4-FFF2-40B4-BE49-F238E27FC236}">
                    <a16:creationId xmlns:a16="http://schemas.microsoft.com/office/drawing/2014/main" id="{ABD8805F-266F-C703-2768-890C3E68C3C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8459090" flipV="1">
                <a:off x="4043256" y="1379864"/>
                <a:ext cx="127467" cy="127467"/>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874D4BBF-00D7-2BB7-60BE-D02B5FC00116}"/>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6578725" flipV="1">
                <a:off x="4003674" y="1474586"/>
                <a:ext cx="156667" cy="105567"/>
              </a:xfrm>
              <a:prstGeom prst="rect">
                <a:avLst/>
              </a:prstGeom>
            </p:spPr>
          </p:pic>
        </p:grpSp>
      </p:grpSp>
      <p:grpSp>
        <p:nvGrpSpPr>
          <p:cNvPr id="37" name="Group 36">
            <a:extLst>
              <a:ext uri="{FF2B5EF4-FFF2-40B4-BE49-F238E27FC236}">
                <a16:creationId xmlns:a16="http://schemas.microsoft.com/office/drawing/2014/main" id="{7B458ED9-8F47-D5AE-457C-34EE73266DD4}"/>
              </a:ext>
            </a:extLst>
          </p:cNvPr>
          <p:cNvGrpSpPr/>
          <p:nvPr/>
        </p:nvGrpSpPr>
        <p:grpSpPr>
          <a:xfrm rot="10800000">
            <a:off x="6888179" y="3817824"/>
            <a:ext cx="2519840" cy="141686"/>
            <a:chOff x="6919882" y="1302469"/>
            <a:chExt cx="2519840" cy="141686"/>
          </a:xfrm>
        </p:grpSpPr>
        <p:pic>
          <p:nvPicPr>
            <p:cNvPr id="38" name="Picture 37" descr="A white circle with a black border&#10;&#10;AI-generated content may be incorrect.">
              <a:extLst>
                <a:ext uri="{FF2B5EF4-FFF2-40B4-BE49-F238E27FC236}">
                  <a16:creationId xmlns:a16="http://schemas.microsoft.com/office/drawing/2014/main" id="{983A6619-3918-2A9D-DA47-26AEAF594D6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3500000" flipV="1">
              <a:off x="9338513" y="1342946"/>
              <a:ext cx="120931" cy="81487"/>
            </a:xfrm>
            <a:prstGeom prst="rect">
              <a:avLst/>
            </a:prstGeom>
          </p:spPr>
        </p:pic>
        <p:grpSp>
          <p:nvGrpSpPr>
            <p:cNvPr id="39" name="Group 38">
              <a:extLst>
                <a:ext uri="{FF2B5EF4-FFF2-40B4-BE49-F238E27FC236}">
                  <a16:creationId xmlns:a16="http://schemas.microsoft.com/office/drawing/2014/main" id="{C957AB3A-E9CE-98E4-0EBA-D1A24C61A97F}"/>
                </a:ext>
              </a:extLst>
            </p:cNvPr>
            <p:cNvGrpSpPr/>
            <p:nvPr/>
          </p:nvGrpSpPr>
          <p:grpSpPr>
            <a:xfrm rot="4500000">
              <a:off x="6952433" y="1269918"/>
              <a:ext cx="109223" cy="174325"/>
              <a:chOff x="4029224" y="1379864"/>
              <a:chExt cx="141499" cy="225839"/>
            </a:xfrm>
          </p:grpSpPr>
          <p:pic>
            <p:nvPicPr>
              <p:cNvPr id="40" name="Picture 39" descr="A red circle with black objects in it&#10;&#10;AI-generated content may be incorrect.">
                <a:extLst>
                  <a:ext uri="{FF2B5EF4-FFF2-40B4-BE49-F238E27FC236}">
                    <a16:creationId xmlns:a16="http://schemas.microsoft.com/office/drawing/2014/main" id="{ADC6C648-24B8-E3F8-B5AC-640A0AB9C6A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8459090" flipV="1">
                <a:off x="4043256" y="1379864"/>
                <a:ext cx="127467" cy="127467"/>
              </a:xfrm>
              <a:prstGeom prst="rect">
                <a:avLst/>
              </a:prstGeom>
            </p:spPr>
          </p:pic>
          <p:pic>
            <p:nvPicPr>
              <p:cNvPr id="71" name="Picture 70" descr="A white circle with a black border&#10;&#10;AI-generated content may be incorrect.">
                <a:extLst>
                  <a:ext uri="{FF2B5EF4-FFF2-40B4-BE49-F238E27FC236}">
                    <a16:creationId xmlns:a16="http://schemas.microsoft.com/office/drawing/2014/main" id="{A81F9518-ED81-9F2F-703F-6D4BD789AF6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6578725" flipV="1">
                <a:off x="4003674" y="1474586"/>
                <a:ext cx="156667" cy="105567"/>
              </a:xfrm>
              <a:prstGeom prst="rect">
                <a:avLst/>
              </a:prstGeom>
            </p:spPr>
          </p:pic>
        </p:grpSp>
      </p:grpSp>
    </p:spTree>
    <p:extLst>
      <p:ext uri="{BB962C8B-B14F-4D97-AF65-F5344CB8AC3E}">
        <p14:creationId xmlns:p14="http://schemas.microsoft.com/office/powerpoint/2010/main" val="651792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4A10E-4FE6-B746-E003-CFF3F2377345}"/>
            </a:ext>
          </a:extLst>
        </p:cNvPr>
        <p:cNvGrpSpPr/>
        <p:nvPr/>
      </p:nvGrpSpPr>
      <p:grpSpPr>
        <a:xfrm>
          <a:off x="0" y="0"/>
          <a:ext cx="0" cy="0"/>
          <a:chOff x="0" y="0"/>
          <a:chExt cx="0" cy="0"/>
        </a:xfrm>
      </p:grpSpPr>
      <p:pic>
        <p:nvPicPr>
          <p:cNvPr id="45" name="Picture 44" descr="A red circle with black objects in it&#10;&#10;AI-generated content may be incorrect.">
            <a:extLst>
              <a:ext uri="{FF2B5EF4-FFF2-40B4-BE49-F238E27FC236}">
                <a16:creationId xmlns:a16="http://schemas.microsoft.com/office/drawing/2014/main" id="{121C467A-CB45-1C8A-4366-DA1EEE64A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42731">
            <a:off x="7348835" y="5668649"/>
            <a:ext cx="311952" cy="311952"/>
          </a:xfrm>
          <a:prstGeom prst="rect">
            <a:avLst/>
          </a:prstGeom>
        </p:spPr>
      </p:pic>
      <p:pic>
        <p:nvPicPr>
          <p:cNvPr id="46" name="Picture 45" descr="A red circle with black objects in it&#10;&#10;AI-generated content may be incorrect.">
            <a:extLst>
              <a:ext uri="{FF2B5EF4-FFF2-40B4-BE49-F238E27FC236}">
                <a16:creationId xmlns:a16="http://schemas.microsoft.com/office/drawing/2014/main" id="{052CD2EE-4494-262B-CA81-3AFCED851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42731">
            <a:off x="7216572" y="3029989"/>
            <a:ext cx="311952" cy="311952"/>
          </a:xfrm>
          <a:prstGeom prst="rect">
            <a:avLst/>
          </a:prstGeom>
        </p:spPr>
      </p:pic>
      <p:pic>
        <p:nvPicPr>
          <p:cNvPr id="47" name="Picture 46" descr="A red circle with black objects in it&#10;&#10;AI-generated content may be incorrect.">
            <a:extLst>
              <a:ext uri="{FF2B5EF4-FFF2-40B4-BE49-F238E27FC236}">
                <a16:creationId xmlns:a16="http://schemas.microsoft.com/office/drawing/2014/main" id="{29A6FFAC-E3A3-7391-777A-70784746C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42731">
            <a:off x="9865365" y="3077849"/>
            <a:ext cx="311952" cy="311952"/>
          </a:xfrm>
          <a:prstGeom prst="rect">
            <a:avLst/>
          </a:prstGeom>
        </p:spPr>
      </p:pic>
      <p:pic>
        <p:nvPicPr>
          <p:cNvPr id="48" name="Picture 47" descr="A red circle with black objects in it&#10;&#10;AI-generated content may be incorrect.">
            <a:extLst>
              <a:ext uri="{FF2B5EF4-FFF2-40B4-BE49-F238E27FC236}">
                <a16:creationId xmlns:a16="http://schemas.microsoft.com/office/drawing/2014/main" id="{C17378A7-6F66-DD73-1612-85D589BF29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42731">
            <a:off x="9807234" y="5722111"/>
            <a:ext cx="311952" cy="311952"/>
          </a:xfrm>
          <a:prstGeom prst="rect">
            <a:avLst/>
          </a:prstGeom>
        </p:spPr>
      </p:pic>
      <p:sp>
        <p:nvSpPr>
          <p:cNvPr id="2" name="Slide Number Placeholder 1">
            <a:extLst>
              <a:ext uri="{FF2B5EF4-FFF2-40B4-BE49-F238E27FC236}">
                <a16:creationId xmlns:a16="http://schemas.microsoft.com/office/drawing/2014/main" id="{D0AFC570-9BD3-BC5A-5DFC-95AE675F08FB}"/>
              </a:ext>
            </a:extLst>
          </p:cNvPr>
          <p:cNvSpPr>
            <a:spLocks noGrp="1"/>
          </p:cNvSpPr>
          <p:nvPr>
            <p:ph type="sldNum" sz="quarter" idx="4"/>
          </p:nvPr>
        </p:nvSpPr>
        <p:spPr/>
        <p:txBody>
          <a:bodyPr/>
          <a:lstStyle/>
          <a:p>
            <a:fld id="{24F349F3-CB17-4C05-B28E-3C9067437B1B}" type="slidenum">
              <a:rPr lang="en-US" smtClean="0"/>
              <a:pPr/>
              <a:t>33</a:t>
            </a:fld>
            <a:endParaRPr lang="en-US"/>
          </a:p>
        </p:txBody>
      </p:sp>
      <p:sp>
        <p:nvSpPr>
          <p:cNvPr id="93" name="Text Placeholder 4">
            <a:extLst>
              <a:ext uri="{FF2B5EF4-FFF2-40B4-BE49-F238E27FC236}">
                <a16:creationId xmlns:a16="http://schemas.microsoft.com/office/drawing/2014/main" id="{EE1982FF-899C-5E20-7938-7D8F83A63097}"/>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RNA Nucleotides</a:t>
            </a:r>
          </a:p>
        </p:txBody>
      </p:sp>
      <p:sp>
        <p:nvSpPr>
          <p:cNvPr id="11" name="Text Placeholder 5">
            <a:extLst>
              <a:ext uri="{FF2B5EF4-FFF2-40B4-BE49-F238E27FC236}">
                <a16:creationId xmlns:a16="http://schemas.microsoft.com/office/drawing/2014/main" id="{39CB1927-A968-513C-A6D3-3B5CD166D864}"/>
              </a:ext>
            </a:extLst>
          </p:cNvPr>
          <p:cNvSpPr txBox="1">
            <a:spLocks/>
          </p:cNvSpPr>
          <p:nvPr/>
        </p:nvSpPr>
        <p:spPr>
          <a:xfrm>
            <a:off x="1953446" y="1813719"/>
            <a:ext cx="4142554" cy="121377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a:latin typeface="Myriad Pro"/>
              </a:rPr>
              <a:t>Compare these RNA nucleotides with the DNA nucleotides in front of you. </a:t>
            </a:r>
          </a:p>
          <a:p>
            <a:pPr>
              <a:lnSpc>
                <a:spcPct val="110000"/>
              </a:lnSpc>
              <a:spcBef>
                <a:spcPts val="1800"/>
              </a:spcBef>
            </a:pPr>
            <a:endParaRPr lang="en-US" sz="2000" b="1">
              <a:solidFill>
                <a:srgbClr val="1CA64A"/>
              </a:solidFill>
              <a:latin typeface="Myriad Pro"/>
            </a:endParaRPr>
          </a:p>
          <a:p>
            <a:pPr>
              <a:lnSpc>
                <a:spcPct val="110000"/>
              </a:lnSpc>
              <a:spcBef>
                <a:spcPts val="1800"/>
              </a:spcBef>
            </a:pPr>
            <a:r>
              <a:rPr lang="en-US" sz="2000" b="1">
                <a:solidFill>
                  <a:srgbClr val="1CA64A"/>
                </a:solidFill>
                <a:latin typeface="Myriad Pro"/>
              </a:rPr>
              <a:t>How are RNA nucleotides the same as a DNA nucleotides?  How are they different?</a:t>
            </a:r>
          </a:p>
          <a:p>
            <a:pPr>
              <a:lnSpc>
                <a:spcPct val="110000"/>
              </a:lnSpc>
              <a:spcBef>
                <a:spcPts val="1800"/>
              </a:spcBef>
            </a:pPr>
            <a:r>
              <a:rPr lang="en-US" sz="2000" b="1">
                <a:solidFill>
                  <a:srgbClr val="1CA64A"/>
                </a:solidFill>
                <a:latin typeface="Myriad Pro"/>
              </a:rPr>
              <a:t>Why would RNA be different than DNA?  What purpose does it serve?</a:t>
            </a:r>
            <a:endParaRPr lang="en-US" sz="2000" b="1">
              <a:solidFill>
                <a:srgbClr val="1CA64A"/>
              </a:solidFill>
            </a:endParaRPr>
          </a:p>
          <a:p>
            <a:endParaRPr lang="en-US"/>
          </a:p>
        </p:txBody>
      </p:sp>
      <p:pic>
        <p:nvPicPr>
          <p:cNvPr id="13" name="Picture 12" descr="A red circle with black objects in it&#10;&#10;AI-generated content may be incorrect.">
            <a:extLst>
              <a:ext uri="{FF2B5EF4-FFF2-40B4-BE49-F238E27FC236}">
                <a16:creationId xmlns:a16="http://schemas.microsoft.com/office/drawing/2014/main" id="{E47AECE4-904A-1C15-341E-E65B71BED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6669815" y="2984302"/>
            <a:ext cx="311952" cy="311952"/>
          </a:xfrm>
          <a:prstGeom prst="rect">
            <a:avLst/>
          </a:prstGeom>
        </p:spPr>
      </p:pic>
      <p:pic>
        <p:nvPicPr>
          <p:cNvPr id="14" name="Picture 13" descr="A grey and red molecule&#10;&#10;AI-generated content may be incorrect.">
            <a:extLst>
              <a:ext uri="{FF2B5EF4-FFF2-40B4-BE49-F238E27FC236}">
                <a16:creationId xmlns:a16="http://schemas.microsoft.com/office/drawing/2014/main" id="{DB9CFE00-784C-A21A-B33B-30A10EF289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46565" y="2181917"/>
            <a:ext cx="990640" cy="1002249"/>
          </a:xfrm>
          <a:prstGeom prst="rect">
            <a:avLst/>
          </a:prstGeom>
        </p:spPr>
      </p:pic>
      <p:pic>
        <p:nvPicPr>
          <p:cNvPr id="15" name="Picture 14" descr="A red and yellow logo&#10;&#10;AI-generated content may be incorrect.">
            <a:extLst>
              <a:ext uri="{FF2B5EF4-FFF2-40B4-BE49-F238E27FC236}">
                <a16:creationId xmlns:a16="http://schemas.microsoft.com/office/drawing/2014/main" id="{0BC0CE79-3083-CFBA-DF99-76139F4C65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185143" y="1504419"/>
            <a:ext cx="692674" cy="835853"/>
          </a:xfrm>
          <a:prstGeom prst="rect">
            <a:avLst/>
          </a:prstGeom>
        </p:spPr>
      </p:pic>
      <p:pic>
        <p:nvPicPr>
          <p:cNvPr id="16" name="Picture 15" descr="A blue red white and grey circles&#10;&#10;AI-generated content may be incorrect.">
            <a:extLst>
              <a:ext uri="{FF2B5EF4-FFF2-40B4-BE49-F238E27FC236}">
                <a16:creationId xmlns:a16="http://schemas.microsoft.com/office/drawing/2014/main" id="{F12F3F7B-C96F-D2C9-3301-37B576BA04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444513">
            <a:off x="7499981" y="2217037"/>
            <a:ext cx="928725" cy="1283446"/>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06493881-33EF-6F70-B834-CF9A93C255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6620501" y="1317238"/>
            <a:ext cx="383413" cy="258357"/>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B6784F8B-229A-E2CE-5556-574FE85B2B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6656617" y="3218834"/>
            <a:ext cx="383413" cy="258357"/>
          </a:xfrm>
          <a:prstGeom prst="rect">
            <a:avLst/>
          </a:prstGeom>
        </p:spPr>
      </p:pic>
      <p:pic>
        <p:nvPicPr>
          <p:cNvPr id="20" name="Picture 19" descr="A red circle with black objects in it&#10;&#10;AI-generated content may be incorrect.">
            <a:extLst>
              <a:ext uri="{FF2B5EF4-FFF2-40B4-BE49-F238E27FC236}">
                <a16:creationId xmlns:a16="http://schemas.microsoft.com/office/drawing/2014/main" id="{A3A78564-AE10-DBE7-FEAB-34E8D9B4EE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6819102" y="5616213"/>
            <a:ext cx="311952" cy="311952"/>
          </a:xfrm>
          <a:prstGeom prst="rect">
            <a:avLst/>
          </a:prstGeom>
        </p:spPr>
      </p:pic>
      <p:pic>
        <p:nvPicPr>
          <p:cNvPr id="21" name="Picture 20" descr="A grey and red molecule&#10;&#10;AI-generated content may be incorrect.">
            <a:extLst>
              <a:ext uri="{FF2B5EF4-FFF2-40B4-BE49-F238E27FC236}">
                <a16:creationId xmlns:a16="http://schemas.microsoft.com/office/drawing/2014/main" id="{554B0C05-C034-3EC2-E6D2-AA7C86C4AF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780982" y="4815394"/>
            <a:ext cx="990640" cy="1002249"/>
          </a:xfrm>
          <a:prstGeom prst="rect">
            <a:avLst/>
          </a:prstGeom>
        </p:spPr>
      </p:pic>
      <p:pic>
        <p:nvPicPr>
          <p:cNvPr id="22" name="Picture 21" descr="A red and yellow logo&#10;&#10;AI-generated content may be incorrect.">
            <a:extLst>
              <a:ext uri="{FF2B5EF4-FFF2-40B4-BE49-F238E27FC236}">
                <a16:creationId xmlns:a16="http://schemas.microsoft.com/office/drawing/2014/main" id="{5400AFE3-B627-C7E5-E490-EBACAD17D4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319560" y="4137896"/>
            <a:ext cx="692674" cy="835853"/>
          </a:xfrm>
          <a:prstGeom prst="rect">
            <a:avLst/>
          </a:prstGeom>
        </p:spPr>
      </p:pic>
      <p:pic>
        <p:nvPicPr>
          <p:cNvPr id="23" name="Picture 22" descr="A red white and blue circles&#10;&#10;AI-generated content may be incorrect.">
            <a:extLst>
              <a:ext uri="{FF2B5EF4-FFF2-40B4-BE49-F238E27FC236}">
                <a16:creationId xmlns:a16="http://schemas.microsoft.com/office/drawing/2014/main" id="{85A4BB39-FAA3-1FC8-BF69-789A4132F7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385757">
            <a:off x="7614458" y="4846904"/>
            <a:ext cx="958104" cy="1156907"/>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4B50CDE6-0139-CDDA-ED67-52E713EB46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6805905" y="5850745"/>
            <a:ext cx="383413" cy="258357"/>
          </a:xfrm>
          <a:prstGeom prst="rect">
            <a:avLst/>
          </a:prstGeom>
        </p:spPr>
      </p:pic>
      <p:pic>
        <p:nvPicPr>
          <p:cNvPr id="25" name="Picture 24" descr="A white circle with a black border&#10;&#10;AI-generated content may be incorrect.">
            <a:extLst>
              <a:ext uri="{FF2B5EF4-FFF2-40B4-BE49-F238E27FC236}">
                <a16:creationId xmlns:a16="http://schemas.microsoft.com/office/drawing/2014/main" id="{1532FF35-56BE-4F66-0947-FA9C191F20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6766890" y="3975771"/>
            <a:ext cx="383413" cy="258357"/>
          </a:xfrm>
          <a:prstGeom prst="rect">
            <a:avLst/>
          </a:prstGeom>
        </p:spPr>
      </p:pic>
      <p:pic>
        <p:nvPicPr>
          <p:cNvPr id="27" name="Picture 26" descr="A red circle with black objects in it&#10;&#10;AI-generated content may be incorrect.">
            <a:extLst>
              <a:ext uri="{FF2B5EF4-FFF2-40B4-BE49-F238E27FC236}">
                <a16:creationId xmlns:a16="http://schemas.microsoft.com/office/drawing/2014/main" id="{65D5E774-3150-46EF-B513-4D1E3613B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9337663" y="3027811"/>
            <a:ext cx="311952" cy="311952"/>
          </a:xfrm>
          <a:prstGeom prst="rect">
            <a:avLst/>
          </a:prstGeom>
        </p:spPr>
      </p:pic>
      <p:pic>
        <p:nvPicPr>
          <p:cNvPr id="28" name="Picture 27" descr="A grey and red molecule&#10;&#10;AI-generated content may be incorrect.">
            <a:extLst>
              <a:ext uri="{FF2B5EF4-FFF2-40B4-BE49-F238E27FC236}">
                <a16:creationId xmlns:a16="http://schemas.microsoft.com/office/drawing/2014/main" id="{77AEEF5B-74C7-9BAB-609C-F1F5B64A05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9304804" y="2227488"/>
            <a:ext cx="990641" cy="1002249"/>
          </a:xfrm>
          <a:prstGeom prst="rect">
            <a:avLst/>
          </a:prstGeom>
        </p:spPr>
      </p:pic>
      <p:pic>
        <p:nvPicPr>
          <p:cNvPr id="29" name="Picture 28" descr="A red and yellow logo&#10;&#10;AI-generated content may be incorrect.">
            <a:extLst>
              <a:ext uri="{FF2B5EF4-FFF2-40B4-BE49-F238E27FC236}">
                <a16:creationId xmlns:a16="http://schemas.microsoft.com/office/drawing/2014/main" id="{38D9766E-986E-5D11-C933-2A141E0B08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8843382" y="1549992"/>
            <a:ext cx="692674" cy="835853"/>
          </a:xfrm>
          <a:prstGeom prst="rect">
            <a:avLst/>
          </a:prstGeom>
        </p:spPr>
      </p:pic>
      <p:pic>
        <p:nvPicPr>
          <p:cNvPr id="30" name="Picture 29" descr="A blue red white and grey circles&#10;&#10;AI-generated content may be incorrect.">
            <a:extLst>
              <a:ext uri="{FF2B5EF4-FFF2-40B4-BE49-F238E27FC236}">
                <a16:creationId xmlns:a16="http://schemas.microsoft.com/office/drawing/2014/main" id="{77513F26-937F-4D1C-82FB-69AA8E2DF0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9186498">
            <a:off x="10203237" y="1926259"/>
            <a:ext cx="1227853" cy="1335924"/>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6CEC02B2-D909-5ED8-1317-05EDFA9491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9324465" y="3262344"/>
            <a:ext cx="383413" cy="258357"/>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DB7CA77D-5700-1FB1-E892-36DB6A7AE5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9275778" y="1360463"/>
            <a:ext cx="383413" cy="258357"/>
          </a:xfrm>
          <a:prstGeom prst="rect">
            <a:avLst/>
          </a:prstGeom>
        </p:spPr>
      </p:pic>
      <p:pic>
        <p:nvPicPr>
          <p:cNvPr id="34" name="Picture 33" descr="A red circle with black objects in it&#10;&#10;AI-generated content may be incorrect.">
            <a:extLst>
              <a:ext uri="{FF2B5EF4-FFF2-40B4-BE49-F238E27FC236}">
                <a16:creationId xmlns:a16="http://schemas.microsoft.com/office/drawing/2014/main" id="{FD6B37CE-55A5-8B90-F1C9-91A32826A8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9297107" y="5666295"/>
            <a:ext cx="311952" cy="311952"/>
          </a:xfrm>
          <a:prstGeom prst="rect">
            <a:avLst/>
          </a:prstGeom>
        </p:spPr>
      </p:pic>
      <p:pic>
        <p:nvPicPr>
          <p:cNvPr id="35" name="Picture 34" descr="A grey and red molecule&#10;&#10;AI-generated content may be incorrect.">
            <a:extLst>
              <a:ext uri="{FF2B5EF4-FFF2-40B4-BE49-F238E27FC236}">
                <a16:creationId xmlns:a16="http://schemas.microsoft.com/office/drawing/2014/main" id="{ADE82DE4-597E-B119-ADB1-A505B9EE30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9255935" y="4880405"/>
            <a:ext cx="990641" cy="1002249"/>
          </a:xfrm>
          <a:prstGeom prst="rect">
            <a:avLst/>
          </a:prstGeom>
        </p:spPr>
      </p:pic>
      <p:pic>
        <p:nvPicPr>
          <p:cNvPr id="36" name="Picture 35" descr="A red and yellow logo&#10;&#10;AI-generated content may be incorrect.">
            <a:extLst>
              <a:ext uri="{FF2B5EF4-FFF2-40B4-BE49-F238E27FC236}">
                <a16:creationId xmlns:a16="http://schemas.microsoft.com/office/drawing/2014/main" id="{E2667500-C389-0948-DC91-6FAC96038D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8794513" y="4202908"/>
            <a:ext cx="692674" cy="835853"/>
          </a:xfrm>
          <a:prstGeom prst="rect">
            <a:avLst/>
          </a:prstGeom>
        </p:spPr>
      </p:pic>
      <p:pic>
        <p:nvPicPr>
          <p:cNvPr id="37" name="Picture 36" descr="A blue and white circles&#10;&#10;AI-generated content may be incorrect.">
            <a:extLst>
              <a:ext uri="{FF2B5EF4-FFF2-40B4-BE49-F238E27FC236}">
                <a16:creationId xmlns:a16="http://schemas.microsoft.com/office/drawing/2014/main" id="{F87EF3DF-6E5E-0DFD-C4A5-7AAD2299DC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167284">
            <a:off x="10060324" y="4492970"/>
            <a:ext cx="1244125" cy="1058147"/>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A1AB5A09-A91E-DFBC-5099-CBD43B6AD5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9224610" y="4015231"/>
            <a:ext cx="383413" cy="258357"/>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B376CD77-FBED-66BF-2BE4-2A9BDDCE72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9283909" y="5900828"/>
            <a:ext cx="383413" cy="258357"/>
          </a:xfrm>
          <a:prstGeom prst="rect">
            <a:avLst/>
          </a:prstGeom>
        </p:spPr>
      </p:pic>
      <p:pic>
        <p:nvPicPr>
          <p:cNvPr id="40" name="Picture 39" descr="A red star shaped logo with a letter a&#10;&#10;AI-generated content may be incorrect.">
            <a:extLst>
              <a:ext uri="{FF2B5EF4-FFF2-40B4-BE49-F238E27FC236}">
                <a16:creationId xmlns:a16="http://schemas.microsoft.com/office/drawing/2014/main" id="{4B6169A9-D129-A988-95BF-77376576CAC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10602870" y="4945276"/>
            <a:ext cx="350258" cy="398309"/>
          </a:xfrm>
          <a:prstGeom prst="rect">
            <a:avLst/>
          </a:prstGeom>
        </p:spPr>
      </p:pic>
      <p:pic>
        <p:nvPicPr>
          <p:cNvPr id="41" name="Picture 40">
            <a:extLst>
              <a:ext uri="{FF2B5EF4-FFF2-40B4-BE49-F238E27FC236}">
                <a16:creationId xmlns:a16="http://schemas.microsoft.com/office/drawing/2014/main" id="{4F324162-9245-B4A0-EDB9-84F81EE54948}"/>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rot="20481756">
            <a:off x="7849845" y="5260361"/>
            <a:ext cx="350258" cy="398307"/>
          </a:xfrm>
          <a:prstGeom prst="rect">
            <a:avLst/>
          </a:prstGeom>
        </p:spPr>
      </p:pic>
      <p:pic>
        <p:nvPicPr>
          <p:cNvPr id="42" name="Picture 41" descr="A green star shaped logo with a letter g&#10;&#10;AI-generated content may be incorrect.">
            <a:extLst>
              <a:ext uri="{FF2B5EF4-FFF2-40B4-BE49-F238E27FC236}">
                <a16:creationId xmlns:a16="http://schemas.microsoft.com/office/drawing/2014/main" id="{35F5A5AC-6BE2-0AF7-E1DE-B8A83D6E576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481756">
            <a:off x="10656743" y="2313799"/>
            <a:ext cx="350258" cy="398309"/>
          </a:xfrm>
          <a:prstGeom prst="rect">
            <a:avLst/>
          </a:prstGeom>
        </p:spPr>
      </p:pic>
      <p:pic>
        <p:nvPicPr>
          <p:cNvPr id="43" name="Picture 42" descr="A blue star with a letter c&#10;&#10;AI-generated content may be incorrect.">
            <a:extLst>
              <a:ext uri="{FF2B5EF4-FFF2-40B4-BE49-F238E27FC236}">
                <a16:creationId xmlns:a16="http://schemas.microsoft.com/office/drawing/2014/main" id="{874BAEF6-8908-182B-1FBD-BF14B9B125C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481756">
            <a:off x="7722165" y="2613239"/>
            <a:ext cx="350258" cy="398309"/>
          </a:xfrm>
          <a:prstGeom prst="rect">
            <a:avLst/>
          </a:prstGeom>
        </p:spPr>
      </p:pic>
    </p:spTree>
    <p:extLst>
      <p:ext uri="{BB962C8B-B14F-4D97-AF65-F5344CB8AC3E}">
        <p14:creationId xmlns:p14="http://schemas.microsoft.com/office/powerpoint/2010/main" val="259387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FF961-9028-7C4E-A185-B5982E4708F9}"/>
            </a:ext>
          </a:extLst>
        </p:cNvPr>
        <p:cNvGrpSpPr/>
        <p:nvPr/>
      </p:nvGrpSpPr>
      <p:grpSpPr>
        <a:xfrm>
          <a:off x="0" y="0"/>
          <a:ext cx="0" cy="0"/>
          <a:chOff x="0" y="0"/>
          <a:chExt cx="0" cy="0"/>
        </a:xfrm>
      </p:grpSpPr>
      <p:pic>
        <p:nvPicPr>
          <p:cNvPr id="50" name="Picture 49" descr="A grey circle with a black background&#10;&#10;AI-generated content may be incorrect.">
            <a:extLst>
              <a:ext uri="{FF2B5EF4-FFF2-40B4-BE49-F238E27FC236}">
                <a16:creationId xmlns:a16="http://schemas.microsoft.com/office/drawing/2014/main" id="{E3F7F157-373F-2ABB-54DC-5A960A306BFA}"/>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rot="9755861">
            <a:off x="7729126" y="5727683"/>
            <a:ext cx="354095" cy="403503"/>
          </a:xfrm>
          <a:prstGeom prst="rect">
            <a:avLst/>
          </a:prstGeom>
        </p:spPr>
      </p:pic>
      <p:pic>
        <p:nvPicPr>
          <p:cNvPr id="45" name="Picture 44" descr="A red circle with black objects in it&#10;&#10;AI-generated content may be incorrect.">
            <a:extLst>
              <a:ext uri="{FF2B5EF4-FFF2-40B4-BE49-F238E27FC236}">
                <a16:creationId xmlns:a16="http://schemas.microsoft.com/office/drawing/2014/main" id="{96750802-E477-54C7-2BF4-FEDF79B963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942731">
            <a:off x="7348835" y="5668649"/>
            <a:ext cx="311952" cy="311952"/>
          </a:xfrm>
          <a:prstGeom prst="rect">
            <a:avLst/>
          </a:prstGeom>
        </p:spPr>
      </p:pic>
      <p:pic>
        <p:nvPicPr>
          <p:cNvPr id="46" name="Picture 45" descr="A red circle with black objects in it&#10;&#10;AI-generated content may be incorrect.">
            <a:extLst>
              <a:ext uri="{FF2B5EF4-FFF2-40B4-BE49-F238E27FC236}">
                <a16:creationId xmlns:a16="http://schemas.microsoft.com/office/drawing/2014/main" id="{7A771A4C-7C43-CE92-9F2E-AF826CD2FC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942731">
            <a:off x="7216572" y="3029989"/>
            <a:ext cx="311952" cy="311952"/>
          </a:xfrm>
          <a:prstGeom prst="rect">
            <a:avLst/>
          </a:prstGeom>
        </p:spPr>
      </p:pic>
      <p:pic>
        <p:nvPicPr>
          <p:cNvPr id="47" name="Picture 46" descr="A red circle with black objects in it&#10;&#10;AI-generated content may be incorrect.">
            <a:extLst>
              <a:ext uri="{FF2B5EF4-FFF2-40B4-BE49-F238E27FC236}">
                <a16:creationId xmlns:a16="http://schemas.microsoft.com/office/drawing/2014/main" id="{5D153287-DE4B-BA90-4EA8-FB1454B96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942731">
            <a:off x="9865365" y="3077849"/>
            <a:ext cx="311952" cy="311952"/>
          </a:xfrm>
          <a:prstGeom prst="rect">
            <a:avLst/>
          </a:prstGeom>
        </p:spPr>
      </p:pic>
      <p:pic>
        <p:nvPicPr>
          <p:cNvPr id="48" name="Picture 47" descr="A red circle with black objects in it&#10;&#10;AI-generated content may be incorrect.">
            <a:extLst>
              <a:ext uri="{FF2B5EF4-FFF2-40B4-BE49-F238E27FC236}">
                <a16:creationId xmlns:a16="http://schemas.microsoft.com/office/drawing/2014/main" id="{62C9691C-A997-1E52-FEC5-F9C34D379B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942731">
            <a:off x="9807234" y="5722111"/>
            <a:ext cx="311952" cy="311952"/>
          </a:xfrm>
          <a:prstGeom prst="rect">
            <a:avLst/>
          </a:prstGeom>
        </p:spPr>
      </p:pic>
      <p:sp>
        <p:nvSpPr>
          <p:cNvPr id="2" name="Slide Number Placeholder 1">
            <a:extLst>
              <a:ext uri="{FF2B5EF4-FFF2-40B4-BE49-F238E27FC236}">
                <a16:creationId xmlns:a16="http://schemas.microsoft.com/office/drawing/2014/main" id="{0A68257A-CC77-50B4-D7C0-B18BE947BA3A}"/>
              </a:ext>
            </a:extLst>
          </p:cNvPr>
          <p:cNvSpPr>
            <a:spLocks noGrp="1"/>
          </p:cNvSpPr>
          <p:nvPr>
            <p:ph type="sldNum" sz="quarter" idx="4"/>
          </p:nvPr>
        </p:nvSpPr>
        <p:spPr/>
        <p:txBody>
          <a:bodyPr/>
          <a:lstStyle/>
          <a:p>
            <a:fld id="{24F349F3-CB17-4C05-B28E-3C9067437B1B}" type="slidenum">
              <a:rPr lang="en-US" smtClean="0"/>
              <a:pPr/>
              <a:t>34</a:t>
            </a:fld>
            <a:endParaRPr lang="en-US"/>
          </a:p>
        </p:txBody>
      </p:sp>
      <p:sp>
        <p:nvSpPr>
          <p:cNvPr id="93" name="Text Placeholder 4">
            <a:extLst>
              <a:ext uri="{FF2B5EF4-FFF2-40B4-BE49-F238E27FC236}">
                <a16:creationId xmlns:a16="http://schemas.microsoft.com/office/drawing/2014/main" id="{7E269228-B937-245C-677D-7DABB9876110}"/>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RNA Nucleotides</a:t>
            </a:r>
          </a:p>
        </p:txBody>
      </p:sp>
      <p:sp>
        <p:nvSpPr>
          <p:cNvPr id="11" name="Text Placeholder 5">
            <a:extLst>
              <a:ext uri="{FF2B5EF4-FFF2-40B4-BE49-F238E27FC236}">
                <a16:creationId xmlns:a16="http://schemas.microsoft.com/office/drawing/2014/main" id="{5099ABF3-101D-DDCE-4BF8-FE256AAD7A11}"/>
              </a:ext>
            </a:extLst>
          </p:cNvPr>
          <p:cNvSpPr txBox="1">
            <a:spLocks/>
          </p:cNvSpPr>
          <p:nvPr/>
        </p:nvSpPr>
        <p:spPr>
          <a:xfrm>
            <a:off x="1953445" y="1631974"/>
            <a:ext cx="3793615" cy="487515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a:latin typeface="Myriad Pro"/>
              </a:rPr>
              <a:t>All four</a:t>
            </a:r>
            <a:r>
              <a:rPr lang="en-US" sz="2000">
                <a:latin typeface="Myriad Pro"/>
              </a:rPr>
              <a:t> RNA nucleotides have an additional oxygen atom on the ribose sugar of the backbone.</a:t>
            </a:r>
          </a:p>
          <a:p>
            <a:pPr>
              <a:lnSpc>
                <a:spcPct val="110000"/>
              </a:lnSpc>
              <a:spcBef>
                <a:spcPts val="1800"/>
              </a:spcBef>
            </a:pPr>
            <a:r>
              <a:rPr lang="en-US" sz="2000">
                <a:latin typeface="Myriad Pro"/>
              </a:rPr>
              <a:t>One of the four RNA nucleotides, </a:t>
            </a:r>
            <a:r>
              <a:rPr lang="en-US" sz="2000" b="1">
                <a:solidFill>
                  <a:srgbClr val="D200B9"/>
                </a:solidFill>
                <a:latin typeface="Myriad Pro"/>
              </a:rPr>
              <a:t>uracil</a:t>
            </a:r>
            <a:r>
              <a:rPr lang="en-US" sz="2000">
                <a:latin typeface="Myriad Pro"/>
              </a:rPr>
              <a:t>, has a carbon atom on the nitrogenous base removed.</a:t>
            </a:r>
          </a:p>
          <a:p>
            <a:pPr>
              <a:lnSpc>
                <a:spcPct val="110000"/>
              </a:lnSpc>
              <a:spcBef>
                <a:spcPts val="1800"/>
              </a:spcBef>
            </a:pPr>
            <a:r>
              <a:rPr lang="en-US" sz="2000">
                <a:latin typeface="Myriad Pro"/>
              </a:rPr>
              <a:t>DNA is </a:t>
            </a:r>
            <a:r>
              <a:rPr lang="en-US" sz="2000" b="1">
                <a:solidFill>
                  <a:srgbClr val="D200B9"/>
                </a:solidFill>
                <a:latin typeface="Myriad Pro"/>
              </a:rPr>
              <a:t>stable </a:t>
            </a:r>
            <a:r>
              <a:rPr lang="en-US" sz="2000">
                <a:latin typeface="Myriad Pro"/>
              </a:rPr>
              <a:t>under alkaline conditions, while RNA is not stable. DNA is for long-term storage while RNA is for short term protein synthesis.</a:t>
            </a:r>
          </a:p>
          <a:p>
            <a:endParaRPr lang="en-US"/>
          </a:p>
        </p:txBody>
      </p:sp>
      <p:pic>
        <p:nvPicPr>
          <p:cNvPr id="13" name="Picture 12" descr="A red circle with black objects in it&#10;&#10;AI-generated content may be incorrect.">
            <a:extLst>
              <a:ext uri="{FF2B5EF4-FFF2-40B4-BE49-F238E27FC236}">
                <a16:creationId xmlns:a16="http://schemas.microsoft.com/office/drawing/2014/main" id="{B641A552-4929-25A0-9A7C-E57815C32F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6669815" y="2984302"/>
            <a:ext cx="311952" cy="311952"/>
          </a:xfrm>
          <a:prstGeom prst="rect">
            <a:avLst/>
          </a:prstGeom>
        </p:spPr>
      </p:pic>
      <p:pic>
        <p:nvPicPr>
          <p:cNvPr id="14" name="Picture 13" descr="A grey and red molecule&#10;&#10;AI-generated content may be incorrect.">
            <a:extLst>
              <a:ext uri="{FF2B5EF4-FFF2-40B4-BE49-F238E27FC236}">
                <a16:creationId xmlns:a16="http://schemas.microsoft.com/office/drawing/2014/main" id="{F4A092AA-A0BE-89FC-D42D-8A8EA340AA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646565" y="2181917"/>
            <a:ext cx="990640" cy="1002249"/>
          </a:xfrm>
          <a:prstGeom prst="rect">
            <a:avLst/>
          </a:prstGeom>
        </p:spPr>
      </p:pic>
      <p:pic>
        <p:nvPicPr>
          <p:cNvPr id="15" name="Picture 14" descr="A red and yellow logo&#10;&#10;AI-generated content may be incorrect.">
            <a:extLst>
              <a:ext uri="{FF2B5EF4-FFF2-40B4-BE49-F238E27FC236}">
                <a16:creationId xmlns:a16="http://schemas.microsoft.com/office/drawing/2014/main" id="{A3728730-EB0F-80FC-6604-75997657B5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185143" y="1504419"/>
            <a:ext cx="692674" cy="835853"/>
          </a:xfrm>
          <a:prstGeom prst="rect">
            <a:avLst/>
          </a:prstGeom>
        </p:spPr>
      </p:pic>
      <p:pic>
        <p:nvPicPr>
          <p:cNvPr id="16" name="Picture 15" descr="A blue red white and grey circles&#10;&#10;AI-generated content may be incorrect.">
            <a:extLst>
              <a:ext uri="{FF2B5EF4-FFF2-40B4-BE49-F238E27FC236}">
                <a16:creationId xmlns:a16="http://schemas.microsoft.com/office/drawing/2014/main" id="{4657C3A2-B450-EEC4-69B2-3570497C39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444513">
            <a:off x="7499981" y="2217037"/>
            <a:ext cx="928725" cy="1283446"/>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90A3DCDD-F43C-50F1-447D-FA6968CC0B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6620501" y="1317238"/>
            <a:ext cx="383413" cy="258357"/>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2625A8FD-E79B-79E4-23A2-6606E5CDD0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6656617" y="3218834"/>
            <a:ext cx="383413" cy="258357"/>
          </a:xfrm>
          <a:prstGeom prst="rect">
            <a:avLst/>
          </a:prstGeom>
        </p:spPr>
      </p:pic>
      <p:pic>
        <p:nvPicPr>
          <p:cNvPr id="20" name="Picture 19" descr="A red circle with black objects in it&#10;&#10;AI-generated content may be incorrect.">
            <a:extLst>
              <a:ext uri="{FF2B5EF4-FFF2-40B4-BE49-F238E27FC236}">
                <a16:creationId xmlns:a16="http://schemas.microsoft.com/office/drawing/2014/main" id="{CF07C013-EBDB-B1B8-95E2-C4299EB517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6819102" y="5616213"/>
            <a:ext cx="311952" cy="311952"/>
          </a:xfrm>
          <a:prstGeom prst="rect">
            <a:avLst/>
          </a:prstGeom>
        </p:spPr>
      </p:pic>
      <p:pic>
        <p:nvPicPr>
          <p:cNvPr id="21" name="Picture 20" descr="A grey and red molecule&#10;&#10;AI-generated content may be incorrect.">
            <a:extLst>
              <a:ext uri="{FF2B5EF4-FFF2-40B4-BE49-F238E27FC236}">
                <a16:creationId xmlns:a16="http://schemas.microsoft.com/office/drawing/2014/main" id="{07582A18-D6C1-5618-54CF-FF059817CC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780982" y="4815394"/>
            <a:ext cx="990640" cy="1002249"/>
          </a:xfrm>
          <a:prstGeom prst="rect">
            <a:avLst/>
          </a:prstGeom>
        </p:spPr>
      </p:pic>
      <p:pic>
        <p:nvPicPr>
          <p:cNvPr id="22" name="Picture 21" descr="A red and yellow logo&#10;&#10;AI-generated content may be incorrect.">
            <a:extLst>
              <a:ext uri="{FF2B5EF4-FFF2-40B4-BE49-F238E27FC236}">
                <a16:creationId xmlns:a16="http://schemas.microsoft.com/office/drawing/2014/main" id="{8F51AAD8-9F44-8033-3C59-D43D5DBEF4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319560" y="4137896"/>
            <a:ext cx="692674" cy="835853"/>
          </a:xfrm>
          <a:prstGeom prst="rect">
            <a:avLst/>
          </a:prstGeom>
        </p:spPr>
      </p:pic>
      <p:pic>
        <p:nvPicPr>
          <p:cNvPr id="23" name="Picture 22" descr="A red white and blue circles&#10;&#10;AI-generated content may be incorrect.">
            <a:extLst>
              <a:ext uri="{FF2B5EF4-FFF2-40B4-BE49-F238E27FC236}">
                <a16:creationId xmlns:a16="http://schemas.microsoft.com/office/drawing/2014/main" id="{8287C0A4-6751-6B92-9A83-690CA82787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9385757">
            <a:off x="7614458" y="4846904"/>
            <a:ext cx="958104" cy="1156907"/>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A65A2D2F-AEF3-0F46-7C50-F251037410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6805905" y="5850745"/>
            <a:ext cx="383413" cy="258357"/>
          </a:xfrm>
          <a:prstGeom prst="rect">
            <a:avLst/>
          </a:prstGeom>
        </p:spPr>
      </p:pic>
      <p:pic>
        <p:nvPicPr>
          <p:cNvPr id="25" name="Picture 24" descr="A white circle with a black border&#10;&#10;AI-generated content may be incorrect.">
            <a:extLst>
              <a:ext uri="{FF2B5EF4-FFF2-40B4-BE49-F238E27FC236}">
                <a16:creationId xmlns:a16="http://schemas.microsoft.com/office/drawing/2014/main" id="{7E2CC9E4-D837-B842-E5B2-B600FF2747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6766890" y="3975771"/>
            <a:ext cx="383413" cy="258357"/>
          </a:xfrm>
          <a:prstGeom prst="rect">
            <a:avLst/>
          </a:prstGeom>
        </p:spPr>
      </p:pic>
      <p:pic>
        <p:nvPicPr>
          <p:cNvPr id="27" name="Picture 26" descr="A red circle with black objects in it&#10;&#10;AI-generated content may be incorrect.">
            <a:extLst>
              <a:ext uri="{FF2B5EF4-FFF2-40B4-BE49-F238E27FC236}">
                <a16:creationId xmlns:a16="http://schemas.microsoft.com/office/drawing/2014/main" id="{A79902B9-D511-F79A-C7BC-AD6026A275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9337663" y="3027811"/>
            <a:ext cx="311952" cy="311952"/>
          </a:xfrm>
          <a:prstGeom prst="rect">
            <a:avLst/>
          </a:prstGeom>
        </p:spPr>
      </p:pic>
      <p:pic>
        <p:nvPicPr>
          <p:cNvPr id="28" name="Picture 27" descr="A grey and red molecule&#10;&#10;AI-generated content may be incorrect.">
            <a:extLst>
              <a:ext uri="{FF2B5EF4-FFF2-40B4-BE49-F238E27FC236}">
                <a16:creationId xmlns:a16="http://schemas.microsoft.com/office/drawing/2014/main" id="{AC431DDE-4B8D-7442-84A2-5BECD38885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9304804" y="2227488"/>
            <a:ext cx="990641" cy="1002249"/>
          </a:xfrm>
          <a:prstGeom prst="rect">
            <a:avLst/>
          </a:prstGeom>
        </p:spPr>
      </p:pic>
      <p:pic>
        <p:nvPicPr>
          <p:cNvPr id="29" name="Picture 28" descr="A red and yellow logo&#10;&#10;AI-generated content may be incorrect.">
            <a:extLst>
              <a:ext uri="{FF2B5EF4-FFF2-40B4-BE49-F238E27FC236}">
                <a16:creationId xmlns:a16="http://schemas.microsoft.com/office/drawing/2014/main" id="{80147DE3-45CF-C961-A378-F0B9A056B1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8843382" y="1549992"/>
            <a:ext cx="692674" cy="835853"/>
          </a:xfrm>
          <a:prstGeom prst="rect">
            <a:avLst/>
          </a:prstGeom>
        </p:spPr>
      </p:pic>
      <p:pic>
        <p:nvPicPr>
          <p:cNvPr id="30" name="Picture 29" descr="A blue red white and grey circles&#10;&#10;AI-generated content may be incorrect.">
            <a:extLst>
              <a:ext uri="{FF2B5EF4-FFF2-40B4-BE49-F238E27FC236}">
                <a16:creationId xmlns:a16="http://schemas.microsoft.com/office/drawing/2014/main" id="{8A663F66-5B5B-1D4E-EA86-6D40FD4422A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186498">
            <a:off x="10203237" y="1926259"/>
            <a:ext cx="1227853" cy="1335924"/>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00B2F96D-50DA-1D8E-A455-3F0CF07D67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9324465" y="3262344"/>
            <a:ext cx="383413" cy="258357"/>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51FBA0FB-237B-EB92-7FF3-1A9D3952BB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9275778" y="1360463"/>
            <a:ext cx="383413" cy="258357"/>
          </a:xfrm>
          <a:prstGeom prst="rect">
            <a:avLst/>
          </a:prstGeom>
        </p:spPr>
      </p:pic>
      <p:pic>
        <p:nvPicPr>
          <p:cNvPr id="34" name="Picture 33" descr="A red circle with black objects in it&#10;&#10;AI-generated content may be incorrect.">
            <a:extLst>
              <a:ext uri="{FF2B5EF4-FFF2-40B4-BE49-F238E27FC236}">
                <a16:creationId xmlns:a16="http://schemas.microsoft.com/office/drawing/2014/main" id="{A9E3701A-7041-97C4-8217-2CF3B25FF8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821275">
            <a:off x="9297107" y="5666295"/>
            <a:ext cx="311952" cy="311952"/>
          </a:xfrm>
          <a:prstGeom prst="rect">
            <a:avLst/>
          </a:prstGeom>
        </p:spPr>
      </p:pic>
      <p:pic>
        <p:nvPicPr>
          <p:cNvPr id="35" name="Picture 34" descr="A grey and red molecule&#10;&#10;AI-generated content may be incorrect.">
            <a:extLst>
              <a:ext uri="{FF2B5EF4-FFF2-40B4-BE49-F238E27FC236}">
                <a16:creationId xmlns:a16="http://schemas.microsoft.com/office/drawing/2014/main" id="{E4023585-FD56-C1CC-A131-149668AB8C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9255935" y="4880405"/>
            <a:ext cx="990641" cy="1002249"/>
          </a:xfrm>
          <a:prstGeom prst="rect">
            <a:avLst/>
          </a:prstGeom>
        </p:spPr>
      </p:pic>
      <p:pic>
        <p:nvPicPr>
          <p:cNvPr id="36" name="Picture 35" descr="A red and yellow logo&#10;&#10;AI-generated content may be incorrect.">
            <a:extLst>
              <a:ext uri="{FF2B5EF4-FFF2-40B4-BE49-F238E27FC236}">
                <a16:creationId xmlns:a16="http://schemas.microsoft.com/office/drawing/2014/main" id="{8B9C4C92-F714-CF21-2591-E23969CCF5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8794513" y="4202908"/>
            <a:ext cx="692674" cy="835853"/>
          </a:xfrm>
          <a:prstGeom prst="rect">
            <a:avLst/>
          </a:prstGeom>
        </p:spPr>
      </p:pic>
      <p:pic>
        <p:nvPicPr>
          <p:cNvPr id="37" name="Picture 36" descr="A blue and white circles&#10;&#10;AI-generated content may be incorrect.">
            <a:extLst>
              <a:ext uri="{FF2B5EF4-FFF2-40B4-BE49-F238E27FC236}">
                <a16:creationId xmlns:a16="http://schemas.microsoft.com/office/drawing/2014/main" id="{632A9C1A-5FED-C4EF-6265-7570B262633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167284">
            <a:off x="10060324" y="4492970"/>
            <a:ext cx="1244125" cy="1058147"/>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A1D0D9A9-C55C-8807-6B11-D48CD47CD2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431918">
            <a:off x="9224610" y="4015231"/>
            <a:ext cx="383413" cy="258357"/>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6EC05B58-995D-8D67-DE28-42E9AF030C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5821275">
            <a:off x="9283909" y="5900828"/>
            <a:ext cx="383413" cy="258357"/>
          </a:xfrm>
          <a:prstGeom prst="rect">
            <a:avLst/>
          </a:prstGeom>
        </p:spPr>
      </p:pic>
      <p:pic>
        <p:nvPicPr>
          <p:cNvPr id="40" name="Picture 39" descr="A red star shaped logo with a letter a&#10;&#10;AI-generated content may be incorrect.">
            <a:extLst>
              <a:ext uri="{FF2B5EF4-FFF2-40B4-BE49-F238E27FC236}">
                <a16:creationId xmlns:a16="http://schemas.microsoft.com/office/drawing/2014/main" id="{5A378C11-3683-3550-5691-FC1346EBC3B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10602870" y="4945276"/>
            <a:ext cx="350258" cy="398309"/>
          </a:xfrm>
          <a:prstGeom prst="rect">
            <a:avLst/>
          </a:prstGeom>
        </p:spPr>
      </p:pic>
      <p:pic>
        <p:nvPicPr>
          <p:cNvPr id="41" name="Picture 40">
            <a:extLst>
              <a:ext uri="{FF2B5EF4-FFF2-40B4-BE49-F238E27FC236}">
                <a16:creationId xmlns:a16="http://schemas.microsoft.com/office/drawing/2014/main" id="{EDE86F21-BA67-1EA1-67B2-1A8EEB0D309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rot="20481756">
            <a:off x="7849845" y="5260361"/>
            <a:ext cx="350258" cy="398307"/>
          </a:xfrm>
          <a:prstGeom prst="rect">
            <a:avLst/>
          </a:prstGeom>
        </p:spPr>
      </p:pic>
      <p:pic>
        <p:nvPicPr>
          <p:cNvPr id="42" name="Picture 41" descr="A green star shaped logo with a letter g&#10;&#10;AI-generated content may be incorrect.">
            <a:extLst>
              <a:ext uri="{FF2B5EF4-FFF2-40B4-BE49-F238E27FC236}">
                <a16:creationId xmlns:a16="http://schemas.microsoft.com/office/drawing/2014/main" id="{2D80FA48-7B0B-29FB-E93D-7588ACCAF58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481756">
            <a:off x="10656743" y="2313799"/>
            <a:ext cx="350258" cy="398309"/>
          </a:xfrm>
          <a:prstGeom prst="rect">
            <a:avLst/>
          </a:prstGeom>
        </p:spPr>
      </p:pic>
      <p:pic>
        <p:nvPicPr>
          <p:cNvPr id="43" name="Picture 42" descr="A blue star with a letter c&#10;&#10;AI-generated content may be incorrect.">
            <a:extLst>
              <a:ext uri="{FF2B5EF4-FFF2-40B4-BE49-F238E27FC236}">
                <a16:creationId xmlns:a16="http://schemas.microsoft.com/office/drawing/2014/main" id="{FB593ACA-65DD-FF61-63D7-504D194DAF5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481756">
            <a:off x="7722165" y="2613239"/>
            <a:ext cx="350258" cy="398309"/>
          </a:xfrm>
          <a:prstGeom prst="rect">
            <a:avLst/>
          </a:prstGeom>
        </p:spPr>
      </p:pic>
      <p:sp>
        <p:nvSpPr>
          <p:cNvPr id="4" name="Oval 3">
            <a:extLst>
              <a:ext uri="{FF2B5EF4-FFF2-40B4-BE49-F238E27FC236}">
                <a16:creationId xmlns:a16="http://schemas.microsoft.com/office/drawing/2014/main" id="{AE6E30C9-9899-A2B6-71BB-02D6D3D83B20}"/>
              </a:ext>
            </a:extLst>
          </p:cNvPr>
          <p:cNvSpPr/>
          <p:nvPr/>
        </p:nvSpPr>
        <p:spPr>
          <a:xfrm>
            <a:off x="7098269" y="2931401"/>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5" name="Oval 4">
            <a:extLst>
              <a:ext uri="{FF2B5EF4-FFF2-40B4-BE49-F238E27FC236}">
                <a16:creationId xmlns:a16="http://schemas.microsoft.com/office/drawing/2014/main" id="{4F83577D-CFE4-8C60-AC7A-B2B809B4D9C8}"/>
              </a:ext>
            </a:extLst>
          </p:cNvPr>
          <p:cNvSpPr/>
          <p:nvPr/>
        </p:nvSpPr>
        <p:spPr>
          <a:xfrm>
            <a:off x="7197906" y="5548966"/>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6" name="Oval 5">
            <a:extLst>
              <a:ext uri="{FF2B5EF4-FFF2-40B4-BE49-F238E27FC236}">
                <a16:creationId xmlns:a16="http://schemas.microsoft.com/office/drawing/2014/main" id="{D02777B6-464B-9781-2AA7-597552184D4A}"/>
              </a:ext>
            </a:extLst>
          </p:cNvPr>
          <p:cNvSpPr/>
          <p:nvPr/>
        </p:nvSpPr>
        <p:spPr>
          <a:xfrm>
            <a:off x="7638882" y="5681296"/>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7" name="Oval 6">
            <a:extLst>
              <a:ext uri="{FF2B5EF4-FFF2-40B4-BE49-F238E27FC236}">
                <a16:creationId xmlns:a16="http://schemas.microsoft.com/office/drawing/2014/main" id="{EA90783B-5A5C-BCF9-CC3B-F92C481C1837}"/>
              </a:ext>
            </a:extLst>
          </p:cNvPr>
          <p:cNvSpPr/>
          <p:nvPr/>
        </p:nvSpPr>
        <p:spPr>
          <a:xfrm>
            <a:off x="9750693" y="2968375"/>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8" name="Oval 7">
            <a:extLst>
              <a:ext uri="{FF2B5EF4-FFF2-40B4-BE49-F238E27FC236}">
                <a16:creationId xmlns:a16="http://schemas.microsoft.com/office/drawing/2014/main" id="{E95209D8-5462-5B49-7D4B-9EDD1FA7333A}"/>
              </a:ext>
            </a:extLst>
          </p:cNvPr>
          <p:cNvSpPr/>
          <p:nvPr/>
        </p:nvSpPr>
        <p:spPr>
          <a:xfrm>
            <a:off x="9681575" y="5594382"/>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436879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8D979-8406-3814-B154-23F443CD7F6D}"/>
            </a:ext>
          </a:extLst>
        </p:cNvPr>
        <p:cNvGrpSpPr/>
        <p:nvPr/>
      </p:nvGrpSpPr>
      <p:grpSpPr>
        <a:xfrm>
          <a:off x="0" y="0"/>
          <a:ext cx="0" cy="0"/>
          <a:chOff x="0" y="0"/>
          <a:chExt cx="0" cy="0"/>
        </a:xfrm>
      </p:grpSpPr>
      <p:pic>
        <p:nvPicPr>
          <p:cNvPr id="45" name="Picture 44" descr="A red circle with black objects in it&#10;&#10;AI-generated content may be incorrect.">
            <a:extLst>
              <a:ext uri="{FF2B5EF4-FFF2-40B4-BE49-F238E27FC236}">
                <a16:creationId xmlns:a16="http://schemas.microsoft.com/office/drawing/2014/main" id="{F5EA88AC-46E6-4E07-8808-E2C19323E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42731">
            <a:off x="7348835" y="5668649"/>
            <a:ext cx="311952" cy="311952"/>
          </a:xfrm>
          <a:prstGeom prst="rect">
            <a:avLst/>
          </a:prstGeom>
        </p:spPr>
      </p:pic>
      <p:pic>
        <p:nvPicPr>
          <p:cNvPr id="46" name="Picture 45" descr="A red circle with black objects in it&#10;&#10;AI-generated content may be incorrect.">
            <a:extLst>
              <a:ext uri="{FF2B5EF4-FFF2-40B4-BE49-F238E27FC236}">
                <a16:creationId xmlns:a16="http://schemas.microsoft.com/office/drawing/2014/main" id="{54D59C8A-6409-9588-CAF3-293BB0C1AA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42731">
            <a:off x="7216572" y="3029989"/>
            <a:ext cx="311952" cy="311952"/>
          </a:xfrm>
          <a:prstGeom prst="rect">
            <a:avLst/>
          </a:prstGeom>
        </p:spPr>
      </p:pic>
      <p:pic>
        <p:nvPicPr>
          <p:cNvPr id="47" name="Picture 46" descr="A red circle with black objects in it&#10;&#10;AI-generated content may be incorrect.">
            <a:extLst>
              <a:ext uri="{FF2B5EF4-FFF2-40B4-BE49-F238E27FC236}">
                <a16:creationId xmlns:a16="http://schemas.microsoft.com/office/drawing/2014/main" id="{76DB6F04-58D0-55E8-DA7A-3A64DEE269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42731">
            <a:off x="9865365" y="3077849"/>
            <a:ext cx="311952" cy="311952"/>
          </a:xfrm>
          <a:prstGeom prst="rect">
            <a:avLst/>
          </a:prstGeom>
        </p:spPr>
      </p:pic>
      <p:pic>
        <p:nvPicPr>
          <p:cNvPr id="48" name="Picture 47" descr="A red circle with black objects in it&#10;&#10;AI-generated content may be incorrect.">
            <a:extLst>
              <a:ext uri="{FF2B5EF4-FFF2-40B4-BE49-F238E27FC236}">
                <a16:creationId xmlns:a16="http://schemas.microsoft.com/office/drawing/2014/main" id="{916B9249-7909-CA2B-31B6-CAE63F80F3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42731">
            <a:off x="9807234" y="5722111"/>
            <a:ext cx="311952" cy="311952"/>
          </a:xfrm>
          <a:prstGeom prst="rect">
            <a:avLst/>
          </a:prstGeom>
        </p:spPr>
      </p:pic>
      <p:sp>
        <p:nvSpPr>
          <p:cNvPr id="2" name="Slide Number Placeholder 1">
            <a:extLst>
              <a:ext uri="{FF2B5EF4-FFF2-40B4-BE49-F238E27FC236}">
                <a16:creationId xmlns:a16="http://schemas.microsoft.com/office/drawing/2014/main" id="{0DB2B888-0556-18E0-B22C-2BF78B62EC38}"/>
              </a:ext>
            </a:extLst>
          </p:cNvPr>
          <p:cNvSpPr>
            <a:spLocks noGrp="1"/>
          </p:cNvSpPr>
          <p:nvPr>
            <p:ph type="sldNum" sz="quarter" idx="4"/>
          </p:nvPr>
        </p:nvSpPr>
        <p:spPr/>
        <p:txBody>
          <a:bodyPr/>
          <a:lstStyle/>
          <a:p>
            <a:fld id="{24F349F3-CB17-4C05-B28E-3C9067437B1B}" type="slidenum">
              <a:rPr lang="en-US" smtClean="0"/>
              <a:pPr/>
              <a:t>35</a:t>
            </a:fld>
            <a:endParaRPr lang="en-US"/>
          </a:p>
        </p:txBody>
      </p:sp>
      <p:sp>
        <p:nvSpPr>
          <p:cNvPr id="93" name="Text Placeholder 4">
            <a:extLst>
              <a:ext uri="{FF2B5EF4-FFF2-40B4-BE49-F238E27FC236}">
                <a16:creationId xmlns:a16="http://schemas.microsoft.com/office/drawing/2014/main" id="{632A7C61-4D81-EE52-47CC-77CE051AC2E5}"/>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RNA Nucleotides</a:t>
            </a:r>
          </a:p>
        </p:txBody>
      </p:sp>
      <p:sp>
        <p:nvSpPr>
          <p:cNvPr id="11" name="Text Placeholder 5">
            <a:extLst>
              <a:ext uri="{FF2B5EF4-FFF2-40B4-BE49-F238E27FC236}">
                <a16:creationId xmlns:a16="http://schemas.microsoft.com/office/drawing/2014/main" id="{B99EBF1F-EA84-89F9-5C5A-6FF97AA5A427}"/>
              </a:ext>
            </a:extLst>
          </p:cNvPr>
          <p:cNvSpPr txBox="1">
            <a:spLocks/>
          </p:cNvSpPr>
          <p:nvPr/>
        </p:nvSpPr>
        <p:spPr>
          <a:xfrm>
            <a:off x="1953445" y="1720808"/>
            <a:ext cx="3793615" cy="478631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t>Create a sketch of RNA nucleotides in your lab notebook. </a:t>
            </a:r>
          </a:p>
          <a:p>
            <a:endParaRPr lang="en-US" sz="2000" b="1"/>
          </a:p>
          <a:p>
            <a:r>
              <a:rPr lang="en-US" sz="2000" b="1"/>
              <a:t>Label the differences between DNA &amp; RNA.</a:t>
            </a:r>
          </a:p>
        </p:txBody>
      </p:sp>
      <p:pic>
        <p:nvPicPr>
          <p:cNvPr id="13" name="Picture 12" descr="A red circle with black objects in it&#10;&#10;AI-generated content may be incorrect.">
            <a:extLst>
              <a:ext uri="{FF2B5EF4-FFF2-40B4-BE49-F238E27FC236}">
                <a16:creationId xmlns:a16="http://schemas.microsoft.com/office/drawing/2014/main" id="{CF0D920F-EF3B-BA64-D353-85AAF19672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6669815" y="2984302"/>
            <a:ext cx="311952" cy="311952"/>
          </a:xfrm>
          <a:prstGeom prst="rect">
            <a:avLst/>
          </a:prstGeom>
        </p:spPr>
      </p:pic>
      <p:pic>
        <p:nvPicPr>
          <p:cNvPr id="14" name="Picture 13" descr="A grey and red molecule&#10;&#10;AI-generated content may be incorrect.">
            <a:extLst>
              <a:ext uri="{FF2B5EF4-FFF2-40B4-BE49-F238E27FC236}">
                <a16:creationId xmlns:a16="http://schemas.microsoft.com/office/drawing/2014/main" id="{CCD0C282-C5F2-CFCE-0473-2BE8688A26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646565" y="2181917"/>
            <a:ext cx="990640" cy="1002249"/>
          </a:xfrm>
          <a:prstGeom prst="rect">
            <a:avLst/>
          </a:prstGeom>
        </p:spPr>
      </p:pic>
      <p:pic>
        <p:nvPicPr>
          <p:cNvPr id="15" name="Picture 14" descr="A red and yellow logo&#10;&#10;AI-generated content may be incorrect.">
            <a:extLst>
              <a:ext uri="{FF2B5EF4-FFF2-40B4-BE49-F238E27FC236}">
                <a16:creationId xmlns:a16="http://schemas.microsoft.com/office/drawing/2014/main" id="{631ADFB7-F3A5-634C-0C3A-A114A9A621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185143" y="1504419"/>
            <a:ext cx="692674" cy="835853"/>
          </a:xfrm>
          <a:prstGeom prst="rect">
            <a:avLst/>
          </a:prstGeom>
        </p:spPr>
      </p:pic>
      <p:pic>
        <p:nvPicPr>
          <p:cNvPr id="16" name="Picture 15" descr="A blue red white and grey circles&#10;&#10;AI-generated content may be incorrect.">
            <a:extLst>
              <a:ext uri="{FF2B5EF4-FFF2-40B4-BE49-F238E27FC236}">
                <a16:creationId xmlns:a16="http://schemas.microsoft.com/office/drawing/2014/main" id="{425D2951-BEED-4A04-E7D0-CF834D794F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444513">
            <a:off x="7499981" y="2217037"/>
            <a:ext cx="928725" cy="1283446"/>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9A9DC7DD-793A-227D-0818-A09E5DF41A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6620501" y="1317238"/>
            <a:ext cx="383413" cy="258357"/>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3886BB97-7CCE-E7CE-2CE9-5BEF43F62A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6656617" y="3218834"/>
            <a:ext cx="383413" cy="258357"/>
          </a:xfrm>
          <a:prstGeom prst="rect">
            <a:avLst/>
          </a:prstGeom>
        </p:spPr>
      </p:pic>
      <p:pic>
        <p:nvPicPr>
          <p:cNvPr id="20" name="Picture 19" descr="A red circle with black objects in it&#10;&#10;AI-generated content may be incorrect.">
            <a:extLst>
              <a:ext uri="{FF2B5EF4-FFF2-40B4-BE49-F238E27FC236}">
                <a16:creationId xmlns:a16="http://schemas.microsoft.com/office/drawing/2014/main" id="{B3304BDE-2875-D543-DEB2-06C8034EE1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6819102" y="5616213"/>
            <a:ext cx="311952" cy="311952"/>
          </a:xfrm>
          <a:prstGeom prst="rect">
            <a:avLst/>
          </a:prstGeom>
        </p:spPr>
      </p:pic>
      <p:pic>
        <p:nvPicPr>
          <p:cNvPr id="21" name="Picture 20" descr="A grey and red molecule&#10;&#10;AI-generated content may be incorrect.">
            <a:extLst>
              <a:ext uri="{FF2B5EF4-FFF2-40B4-BE49-F238E27FC236}">
                <a16:creationId xmlns:a16="http://schemas.microsoft.com/office/drawing/2014/main" id="{081DB89C-2A41-C84A-E716-D7C0C564E7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780982" y="4815394"/>
            <a:ext cx="990640" cy="1002249"/>
          </a:xfrm>
          <a:prstGeom prst="rect">
            <a:avLst/>
          </a:prstGeom>
        </p:spPr>
      </p:pic>
      <p:pic>
        <p:nvPicPr>
          <p:cNvPr id="22" name="Picture 21" descr="A red and yellow logo&#10;&#10;AI-generated content may be incorrect.">
            <a:extLst>
              <a:ext uri="{FF2B5EF4-FFF2-40B4-BE49-F238E27FC236}">
                <a16:creationId xmlns:a16="http://schemas.microsoft.com/office/drawing/2014/main" id="{181488B5-2EFA-BA02-CEC1-FF3F578276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319560" y="4137896"/>
            <a:ext cx="692674" cy="835853"/>
          </a:xfrm>
          <a:prstGeom prst="rect">
            <a:avLst/>
          </a:prstGeom>
        </p:spPr>
      </p:pic>
      <p:pic>
        <p:nvPicPr>
          <p:cNvPr id="23" name="Picture 22" descr="A red white and blue circles&#10;&#10;AI-generated content may be incorrect.">
            <a:extLst>
              <a:ext uri="{FF2B5EF4-FFF2-40B4-BE49-F238E27FC236}">
                <a16:creationId xmlns:a16="http://schemas.microsoft.com/office/drawing/2014/main" id="{DB77E5D7-2453-34DD-1AC6-060F33B60B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385757">
            <a:off x="7614458" y="4846904"/>
            <a:ext cx="958104" cy="1156907"/>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B0B26A35-1363-CCF8-0B6F-58103DF638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6805905" y="5850745"/>
            <a:ext cx="383413" cy="258357"/>
          </a:xfrm>
          <a:prstGeom prst="rect">
            <a:avLst/>
          </a:prstGeom>
        </p:spPr>
      </p:pic>
      <p:pic>
        <p:nvPicPr>
          <p:cNvPr id="25" name="Picture 24" descr="A white circle with a black border&#10;&#10;AI-generated content may be incorrect.">
            <a:extLst>
              <a:ext uri="{FF2B5EF4-FFF2-40B4-BE49-F238E27FC236}">
                <a16:creationId xmlns:a16="http://schemas.microsoft.com/office/drawing/2014/main" id="{653741F1-C3EA-EFBE-B4BC-14BA5CDA80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6766890" y="3975771"/>
            <a:ext cx="383413" cy="258357"/>
          </a:xfrm>
          <a:prstGeom prst="rect">
            <a:avLst/>
          </a:prstGeom>
        </p:spPr>
      </p:pic>
      <p:pic>
        <p:nvPicPr>
          <p:cNvPr id="27" name="Picture 26" descr="A red circle with black objects in it&#10;&#10;AI-generated content may be incorrect.">
            <a:extLst>
              <a:ext uri="{FF2B5EF4-FFF2-40B4-BE49-F238E27FC236}">
                <a16:creationId xmlns:a16="http://schemas.microsoft.com/office/drawing/2014/main" id="{EA956897-5E06-EACF-4D49-2305443F2F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9337663" y="3027811"/>
            <a:ext cx="311952" cy="311952"/>
          </a:xfrm>
          <a:prstGeom prst="rect">
            <a:avLst/>
          </a:prstGeom>
        </p:spPr>
      </p:pic>
      <p:pic>
        <p:nvPicPr>
          <p:cNvPr id="28" name="Picture 27" descr="A grey and red molecule&#10;&#10;AI-generated content may be incorrect.">
            <a:extLst>
              <a:ext uri="{FF2B5EF4-FFF2-40B4-BE49-F238E27FC236}">
                <a16:creationId xmlns:a16="http://schemas.microsoft.com/office/drawing/2014/main" id="{74CFC985-2D81-DDCB-15CA-5467E04720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9304804" y="2227488"/>
            <a:ext cx="990641" cy="1002249"/>
          </a:xfrm>
          <a:prstGeom prst="rect">
            <a:avLst/>
          </a:prstGeom>
        </p:spPr>
      </p:pic>
      <p:pic>
        <p:nvPicPr>
          <p:cNvPr id="29" name="Picture 28" descr="A red and yellow logo&#10;&#10;AI-generated content may be incorrect.">
            <a:extLst>
              <a:ext uri="{FF2B5EF4-FFF2-40B4-BE49-F238E27FC236}">
                <a16:creationId xmlns:a16="http://schemas.microsoft.com/office/drawing/2014/main" id="{413C64C4-BE45-446F-DADA-8DA8DA7471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8843382" y="1549992"/>
            <a:ext cx="692674" cy="835853"/>
          </a:xfrm>
          <a:prstGeom prst="rect">
            <a:avLst/>
          </a:prstGeom>
        </p:spPr>
      </p:pic>
      <p:pic>
        <p:nvPicPr>
          <p:cNvPr id="30" name="Picture 29" descr="A blue red white and grey circles&#10;&#10;AI-generated content may be incorrect.">
            <a:extLst>
              <a:ext uri="{FF2B5EF4-FFF2-40B4-BE49-F238E27FC236}">
                <a16:creationId xmlns:a16="http://schemas.microsoft.com/office/drawing/2014/main" id="{C892A1E2-AA23-89AB-F482-8254EE067CA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9186498">
            <a:off x="10203237" y="1926259"/>
            <a:ext cx="1227853" cy="1335924"/>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609F5B2D-5DB7-857D-58EE-F6C2F1E92A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9324465" y="3262344"/>
            <a:ext cx="383413" cy="258357"/>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64F78AD8-7E38-49B6-D72E-4C049213A1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9275778" y="1360463"/>
            <a:ext cx="383413" cy="258357"/>
          </a:xfrm>
          <a:prstGeom prst="rect">
            <a:avLst/>
          </a:prstGeom>
        </p:spPr>
      </p:pic>
      <p:pic>
        <p:nvPicPr>
          <p:cNvPr id="34" name="Picture 33" descr="A red circle with black objects in it&#10;&#10;AI-generated content may be incorrect.">
            <a:extLst>
              <a:ext uri="{FF2B5EF4-FFF2-40B4-BE49-F238E27FC236}">
                <a16:creationId xmlns:a16="http://schemas.microsoft.com/office/drawing/2014/main" id="{C2E2A909-EC69-D50C-469B-BE3808AFCD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9297107" y="5666295"/>
            <a:ext cx="311952" cy="311952"/>
          </a:xfrm>
          <a:prstGeom prst="rect">
            <a:avLst/>
          </a:prstGeom>
        </p:spPr>
      </p:pic>
      <p:pic>
        <p:nvPicPr>
          <p:cNvPr id="35" name="Picture 34" descr="A grey and red molecule&#10;&#10;AI-generated content may be incorrect.">
            <a:extLst>
              <a:ext uri="{FF2B5EF4-FFF2-40B4-BE49-F238E27FC236}">
                <a16:creationId xmlns:a16="http://schemas.microsoft.com/office/drawing/2014/main" id="{159BB137-0F16-22F0-94F7-6D1658FC82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9255935" y="4880405"/>
            <a:ext cx="990641" cy="1002249"/>
          </a:xfrm>
          <a:prstGeom prst="rect">
            <a:avLst/>
          </a:prstGeom>
        </p:spPr>
      </p:pic>
      <p:pic>
        <p:nvPicPr>
          <p:cNvPr id="36" name="Picture 35" descr="A red and yellow logo&#10;&#10;AI-generated content may be incorrect.">
            <a:extLst>
              <a:ext uri="{FF2B5EF4-FFF2-40B4-BE49-F238E27FC236}">
                <a16:creationId xmlns:a16="http://schemas.microsoft.com/office/drawing/2014/main" id="{233F5089-C7F7-D8C1-08E3-506EFF3D43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8794513" y="4202908"/>
            <a:ext cx="692674" cy="835853"/>
          </a:xfrm>
          <a:prstGeom prst="rect">
            <a:avLst/>
          </a:prstGeom>
        </p:spPr>
      </p:pic>
      <p:pic>
        <p:nvPicPr>
          <p:cNvPr id="37" name="Picture 36" descr="A blue and white circles&#10;&#10;AI-generated content may be incorrect.">
            <a:extLst>
              <a:ext uri="{FF2B5EF4-FFF2-40B4-BE49-F238E27FC236}">
                <a16:creationId xmlns:a16="http://schemas.microsoft.com/office/drawing/2014/main" id="{559A5674-84EE-BDB5-8C2F-3E4EB5F296E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167284">
            <a:off x="10060324" y="4492970"/>
            <a:ext cx="1244125" cy="1058147"/>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B6E87104-CDC0-AF10-3495-67B7C61AC4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9224610" y="4015231"/>
            <a:ext cx="383413" cy="258357"/>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C15D0D18-E95B-E384-AC94-33D313F790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9283909" y="5900828"/>
            <a:ext cx="383413" cy="258357"/>
          </a:xfrm>
          <a:prstGeom prst="rect">
            <a:avLst/>
          </a:prstGeom>
        </p:spPr>
      </p:pic>
      <p:pic>
        <p:nvPicPr>
          <p:cNvPr id="40" name="Picture 39" descr="A red star shaped logo with a letter a&#10;&#10;AI-generated content may be incorrect.">
            <a:extLst>
              <a:ext uri="{FF2B5EF4-FFF2-40B4-BE49-F238E27FC236}">
                <a16:creationId xmlns:a16="http://schemas.microsoft.com/office/drawing/2014/main" id="{1BAF496C-CABD-147F-B307-C07B2E15E3A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481756">
            <a:off x="10602870" y="4945276"/>
            <a:ext cx="350258" cy="398309"/>
          </a:xfrm>
          <a:prstGeom prst="rect">
            <a:avLst/>
          </a:prstGeom>
        </p:spPr>
      </p:pic>
      <p:pic>
        <p:nvPicPr>
          <p:cNvPr id="41" name="Picture 40">
            <a:extLst>
              <a:ext uri="{FF2B5EF4-FFF2-40B4-BE49-F238E27FC236}">
                <a16:creationId xmlns:a16="http://schemas.microsoft.com/office/drawing/2014/main" id="{3D409D8A-8ED2-262F-A778-BBB52D27D380}"/>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rot="20481756">
            <a:off x="7849845" y="5260361"/>
            <a:ext cx="350258" cy="398307"/>
          </a:xfrm>
          <a:prstGeom prst="rect">
            <a:avLst/>
          </a:prstGeom>
        </p:spPr>
      </p:pic>
      <p:pic>
        <p:nvPicPr>
          <p:cNvPr id="42" name="Picture 41" descr="A green star shaped logo with a letter g&#10;&#10;AI-generated content may be incorrect.">
            <a:extLst>
              <a:ext uri="{FF2B5EF4-FFF2-40B4-BE49-F238E27FC236}">
                <a16:creationId xmlns:a16="http://schemas.microsoft.com/office/drawing/2014/main" id="{154B48E0-F9D2-B2BC-02C4-D91C95E4E16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481756">
            <a:off x="10656743" y="2313799"/>
            <a:ext cx="350258" cy="398309"/>
          </a:xfrm>
          <a:prstGeom prst="rect">
            <a:avLst/>
          </a:prstGeom>
        </p:spPr>
      </p:pic>
      <p:pic>
        <p:nvPicPr>
          <p:cNvPr id="43" name="Picture 42" descr="A blue star with a letter c&#10;&#10;AI-generated content may be incorrect.">
            <a:extLst>
              <a:ext uri="{FF2B5EF4-FFF2-40B4-BE49-F238E27FC236}">
                <a16:creationId xmlns:a16="http://schemas.microsoft.com/office/drawing/2014/main" id="{BD0E2B8E-A1A1-A18E-56ED-EC374F8542F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481756">
            <a:off x="7722165" y="2613239"/>
            <a:ext cx="350258" cy="398309"/>
          </a:xfrm>
          <a:prstGeom prst="rect">
            <a:avLst/>
          </a:prstGeom>
        </p:spPr>
      </p:pic>
      <p:sp>
        <p:nvSpPr>
          <p:cNvPr id="4" name="Oval 3">
            <a:extLst>
              <a:ext uri="{FF2B5EF4-FFF2-40B4-BE49-F238E27FC236}">
                <a16:creationId xmlns:a16="http://schemas.microsoft.com/office/drawing/2014/main" id="{1DE7CF23-999B-1C2F-9D84-73D9A201838D}"/>
              </a:ext>
            </a:extLst>
          </p:cNvPr>
          <p:cNvSpPr/>
          <p:nvPr/>
        </p:nvSpPr>
        <p:spPr>
          <a:xfrm>
            <a:off x="7098269" y="2931401"/>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7" name="Oval 6">
            <a:extLst>
              <a:ext uri="{FF2B5EF4-FFF2-40B4-BE49-F238E27FC236}">
                <a16:creationId xmlns:a16="http://schemas.microsoft.com/office/drawing/2014/main" id="{B0B229CD-9C84-5365-7D2E-AD37956EABA9}"/>
              </a:ext>
            </a:extLst>
          </p:cNvPr>
          <p:cNvSpPr/>
          <p:nvPr/>
        </p:nvSpPr>
        <p:spPr>
          <a:xfrm>
            <a:off x="9750693" y="2968375"/>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8" name="Oval 7">
            <a:extLst>
              <a:ext uri="{FF2B5EF4-FFF2-40B4-BE49-F238E27FC236}">
                <a16:creationId xmlns:a16="http://schemas.microsoft.com/office/drawing/2014/main" id="{E81725CE-17D3-D3E1-0BE0-A8B941A8C9DC}"/>
              </a:ext>
            </a:extLst>
          </p:cNvPr>
          <p:cNvSpPr/>
          <p:nvPr/>
        </p:nvSpPr>
        <p:spPr>
          <a:xfrm>
            <a:off x="9681575" y="5594382"/>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10" name="Picture 9">
            <a:extLst>
              <a:ext uri="{FF2B5EF4-FFF2-40B4-BE49-F238E27FC236}">
                <a16:creationId xmlns:a16="http://schemas.microsoft.com/office/drawing/2014/main" id="{AC8EABCC-41D8-7AE7-639D-4E5BAB3DE500}"/>
              </a:ext>
            </a:extLst>
          </p:cNvPr>
          <p:cNvPicPr>
            <a:picLocks noChangeAspect="1"/>
          </p:cNvPicPr>
          <p:nvPr/>
        </p:nvPicPr>
        <p:blipFill>
          <a:blip r:embed="rId15"/>
          <a:srcRect l="47535" r="1"/>
          <a:stretch>
            <a:fillRect/>
          </a:stretch>
        </p:blipFill>
        <p:spPr>
          <a:xfrm rot="16200000">
            <a:off x="2488723" y="3550177"/>
            <a:ext cx="2770931" cy="4005303"/>
          </a:xfrm>
          <a:prstGeom prst="rect">
            <a:avLst/>
          </a:prstGeom>
        </p:spPr>
      </p:pic>
      <p:pic>
        <p:nvPicPr>
          <p:cNvPr id="3" name="Picture 2" descr="A grey circle with a black background&#10;&#10;AI-generated content may be incorrect.">
            <a:extLst>
              <a:ext uri="{FF2B5EF4-FFF2-40B4-BE49-F238E27FC236}">
                <a16:creationId xmlns:a16="http://schemas.microsoft.com/office/drawing/2014/main" id="{134A4E07-286E-BF36-0125-2FF5DEF44C0F}"/>
              </a:ext>
            </a:extLst>
          </p:cNvPr>
          <p:cNvPicPr>
            <a:picLocks noChangeAspect="1"/>
          </p:cNvPicPr>
          <p:nvPr/>
        </p:nvPicPr>
        <p:blipFill>
          <a:blip r:embed="rId16">
            <a:alphaModFix amt="20000"/>
            <a:extLst>
              <a:ext uri="{28A0092B-C50C-407E-A947-70E740481C1C}">
                <a14:useLocalDpi xmlns:a14="http://schemas.microsoft.com/office/drawing/2010/main" val="0"/>
              </a:ext>
            </a:extLst>
          </a:blip>
          <a:stretch>
            <a:fillRect/>
          </a:stretch>
        </p:blipFill>
        <p:spPr>
          <a:xfrm rot="9755861">
            <a:off x="7729126" y="5727683"/>
            <a:ext cx="354095" cy="403503"/>
          </a:xfrm>
          <a:prstGeom prst="rect">
            <a:avLst/>
          </a:prstGeom>
        </p:spPr>
      </p:pic>
      <p:sp>
        <p:nvSpPr>
          <p:cNvPr id="9" name="Oval 8">
            <a:extLst>
              <a:ext uri="{FF2B5EF4-FFF2-40B4-BE49-F238E27FC236}">
                <a16:creationId xmlns:a16="http://schemas.microsoft.com/office/drawing/2014/main" id="{8537FA61-C7AC-37AB-17BD-89BD3417C791}"/>
              </a:ext>
            </a:extLst>
          </p:cNvPr>
          <p:cNvSpPr/>
          <p:nvPr/>
        </p:nvSpPr>
        <p:spPr>
          <a:xfrm>
            <a:off x="7197906" y="5548966"/>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Oval 11">
            <a:extLst>
              <a:ext uri="{FF2B5EF4-FFF2-40B4-BE49-F238E27FC236}">
                <a16:creationId xmlns:a16="http://schemas.microsoft.com/office/drawing/2014/main" id="{3AC84020-DEFF-1A43-4A0B-4C9EA8DB2989}"/>
              </a:ext>
            </a:extLst>
          </p:cNvPr>
          <p:cNvSpPr/>
          <p:nvPr/>
        </p:nvSpPr>
        <p:spPr>
          <a:xfrm>
            <a:off x="7638882" y="5681296"/>
            <a:ext cx="564924" cy="564924"/>
          </a:xfrm>
          <a:prstGeom prst="ellipse">
            <a:avLst/>
          </a:prstGeom>
          <a:noFill/>
          <a:ln w="38100">
            <a:solidFill>
              <a:srgbClr val="D20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3985292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41D5D-A0EB-1069-D9FB-3979D826449C}"/>
              </a:ext>
            </a:extLst>
          </p:cNvPr>
          <p:cNvSpPr>
            <a:spLocks noGrp="1"/>
          </p:cNvSpPr>
          <p:nvPr>
            <p:ph type="title"/>
          </p:nvPr>
        </p:nvSpPr>
        <p:spPr/>
        <p:txBody>
          <a:bodyPr/>
          <a:lstStyle/>
          <a:p>
            <a:r>
              <a:rPr lang="en-US" i="0">
                <a:cs typeface="Myanmar Text" panose="020B0502040204020203" pitchFamily="34" charset="0"/>
              </a:rPr>
              <a:t>Structure –Function Relationship</a:t>
            </a:r>
            <a:br>
              <a:rPr lang="en-US" i="0">
                <a:cs typeface="Myanmar Text" panose="020B0502040204020203" pitchFamily="34" charset="0"/>
              </a:rPr>
            </a:br>
            <a:endParaRPr lang="en-US"/>
          </a:p>
        </p:txBody>
      </p:sp>
      <p:sp>
        <p:nvSpPr>
          <p:cNvPr id="3" name="Slide Number Placeholder 2">
            <a:extLst>
              <a:ext uri="{FF2B5EF4-FFF2-40B4-BE49-F238E27FC236}">
                <a16:creationId xmlns:a16="http://schemas.microsoft.com/office/drawing/2014/main" id="{DE9F7D5E-64DE-96D9-4504-9E6412A4F780}"/>
              </a:ext>
            </a:extLst>
          </p:cNvPr>
          <p:cNvSpPr>
            <a:spLocks noGrp="1"/>
          </p:cNvSpPr>
          <p:nvPr>
            <p:ph type="sldNum" sz="quarter" idx="4"/>
          </p:nvPr>
        </p:nvSpPr>
        <p:spPr/>
        <p:txBody>
          <a:bodyPr/>
          <a:lstStyle/>
          <a:p>
            <a:fld id="{24F349F3-CB17-4C05-B28E-3C9067437B1B}" type="slidenum">
              <a:rPr lang="en-US" smtClean="0"/>
              <a:pPr/>
              <a:t>36</a:t>
            </a:fld>
            <a:endParaRPr lang="en-US"/>
          </a:p>
        </p:txBody>
      </p:sp>
      <p:sp>
        <p:nvSpPr>
          <p:cNvPr id="6" name="Text Placeholder 5">
            <a:extLst>
              <a:ext uri="{FF2B5EF4-FFF2-40B4-BE49-F238E27FC236}">
                <a16:creationId xmlns:a16="http://schemas.microsoft.com/office/drawing/2014/main" id="{0C634CEB-6F29-D0DF-78D6-69D2DEBBE202}"/>
              </a:ext>
            </a:extLst>
          </p:cNvPr>
          <p:cNvSpPr txBox="1">
            <a:spLocks/>
          </p:cNvSpPr>
          <p:nvPr/>
        </p:nvSpPr>
        <p:spPr>
          <a:xfrm>
            <a:off x="1123059" y="1734713"/>
            <a:ext cx="5134522" cy="23375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en-US" sz="1800" b="1">
                <a:latin typeface="Aptos" panose="020B0004020202020204" pitchFamily="34" charset="0"/>
                <a:ea typeface="Aptos" panose="020B0004020202020204" pitchFamily="34" charset="0"/>
                <a:cs typeface="Times New Roman" panose="02020603050405020304" pitchFamily="18" charset="0"/>
              </a:rPr>
              <a:t>An important concept in biology is that structure is critical to function,</a:t>
            </a:r>
            <a:r>
              <a:rPr lang="en-US" sz="1800">
                <a:latin typeface="Aptos" panose="020B0004020202020204" pitchFamily="34" charset="0"/>
                <a:ea typeface="Aptos" panose="020B0004020202020204" pitchFamily="34" charset="0"/>
                <a:cs typeface="Times New Roman" panose="02020603050405020304" pitchFamily="18" charset="0"/>
              </a:rPr>
              <a:t> enabling a structure to do its job within an organism.</a:t>
            </a:r>
          </a:p>
          <a:p>
            <a:pPr marL="0" indent="0">
              <a:lnSpc>
                <a:spcPct val="107000"/>
              </a:lnSpc>
              <a:spcAft>
                <a:spcPts val="800"/>
              </a:spcAft>
              <a:buNone/>
            </a:pPr>
            <a:r>
              <a:rPr lang="en-US" sz="1800" b="1" kern="100">
                <a:latin typeface="Aptos" panose="020B0004020202020204" pitchFamily="34" charset="0"/>
                <a:ea typeface="Aptos" panose="020B0004020202020204" pitchFamily="34" charset="0"/>
                <a:cs typeface="Times New Roman" panose="02020603050405020304" pitchFamily="18" charset="0"/>
              </a:rPr>
              <a:t>In your notebook, write how you think the structure of nucleotides </a:t>
            </a:r>
            <a:r>
              <a:rPr lang="en-US" sz="1800" kern="100">
                <a:latin typeface="Aptos" panose="020B0004020202020204" pitchFamily="34" charset="0"/>
                <a:ea typeface="Aptos" panose="020B0004020202020204" pitchFamily="34" charset="0"/>
                <a:cs typeface="Times New Roman" panose="02020603050405020304" pitchFamily="18" charset="0"/>
              </a:rPr>
              <a:t>enables DNA to contain the code for all the proteins our bodies need.</a:t>
            </a:r>
          </a:p>
        </p:txBody>
      </p:sp>
      <p:pic>
        <p:nvPicPr>
          <p:cNvPr id="7" name="Picture 6">
            <a:extLst>
              <a:ext uri="{FF2B5EF4-FFF2-40B4-BE49-F238E27FC236}">
                <a16:creationId xmlns:a16="http://schemas.microsoft.com/office/drawing/2014/main" id="{80D96ED2-4CAB-4618-C6D3-75434EA36EFE}"/>
              </a:ext>
            </a:extLst>
          </p:cNvPr>
          <p:cNvPicPr>
            <a:picLocks noChangeAspect="1"/>
          </p:cNvPicPr>
          <p:nvPr/>
        </p:nvPicPr>
        <p:blipFill>
          <a:blip r:embed="rId3"/>
          <a:srcRect l="56259"/>
          <a:stretch>
            <a:fillRect/>
          </a:stretch>
        </p:blipFill>
        <p:spPr>
          <a:xfrm rot="16200000">
            <a:off x="2073311" y="3317576"/>
            <a:ext cx="2590170" cy="4490675"/>
          </a:xfrm>
          <a:prstGeom prst="rect">
            <a:avLst/>
          </a:prstGeom>
        </p:spPr>
      </p:pic>
      <p:pic>
        <p:nvPicPr>
          <p:cNvPr id="4" name="Picture 3" descr="A grey circle with a black background&#10;&#10;AI-generated content may be incorrect.">
            <a:extLst>
              <a:ext uri="{FF2B5EF4-FFF2-40B4-BE49-F238E27FC236}">
                <a16:creationId xmlns:a16="http://schemas.microsoft.com/office/drawing/2014/main" id="{6A3F9253-75E7-8CBB-D239-DC06BB15E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755861">
            <a:off x="8308268" y="5612112"/>
            <a:ext cx="289057" cy="329390"/>
          </a:xfrm>
          <a:prstGeom prst="rect">
            <a:avLst/>
          </a:prstGeom>
        </p:spPr>
      </p:pic>
      <p:grpSp>
        <p:nvGrpSpPr>
          <p:cNvPr id="5" name="Group 4">
            <a:extLst>
              <a:ext uri="{FF2B5EF4-FFF2-40B4-BE49-F238E27FC236}">
                <a16:creationId xmlns:a16="http://schemas.microsoft.com/office/drawing/2014/main" id="{FE4E7CC5-8F78-C772-8569-90A65F005973}"/>
              </a:ext>
            </a:extLst>
          </p:cNvPr>
          <p:cNvGrpSpPr/>
          <p:nvPr/>
        </p:nvGrpSpPr>
        <p:grpSpPr>
          <a:xfrm>
            <a:off x="6956939" y="1678391"/>
            <a:ext cx="1966973" cy="2003309"/>
            <a:chOff x="5813871" y="1058313"/>
            <a:chExt cx="2357074" cy="2400616"/>
          </a:xfrm>
        </p:grpSpPr>
        <p:pic>
          <p:nvPicPr>
            <p:cNvPr id="8" name="Picture 7" descr="A red circle with black objects in it&#10;&#10;AI-generated content may be incorrect.">
              <a:extLst>
                <a:ext uri="{FF2B5EF4-FFF2-40B4-BE49-F238E27FC236}">
                  <a16:creationId xmlns:a16="http://schemas.microsoft.com/office/drawing/2014/main" id="{8DC1A70F-F763-868C-E732-C9F354244F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821275">
              <a:off x="6323064" y="2875412"/>
              <a:ext cx="327735" cy="327735"/>
            </a:xfrm>
            <a:prstGeom prst="rect">
              <a:avLst/>
            </a:prstGeom>
          </p:spPr>
        </p:pic>
        <p:pic>
          <p:nvPicPr>
            <p:cNvPr id="9" name="Picture 8" descr="A grey and red molecule&#10;&#10;AI-generated content may be incorrect.">
              <a:extLst>
                <a:ext uri="{FF2B5EF4-FFF2-40B4-BE49-F238E27FC236}">
                  <a16:creationId xmlns:a16="http://schemas.microsoft.com/office/drawing/2014/main" id="{B5E97DD7-AC63-F02A-4BD4-6314C49743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0" name="Picture 9" descr="A red and yellow logo&#10;&#10;AI-generated content may be incorrect.">
              <a:extLst>
                <a:ext uri="{FF2B5EF4-FFF2-40B4-BE49-F238E27FC236}">
                  <a16:creationId xmlns:a16="http://schemas.microsoft.com/office/drawing/2014/main" id="{5FDA5D94-8F37-CDB5-0FF1-3DA845B3C0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1" name="Picture 10" descr="A blue red white and grey circles&#10;&#10;AI-generated content may be incorrect.">
              <a:extLst>
                <a:ext uri="{FF2B5EF4-FFF2-40B4-BE49-F238E27FC236}">
                  <a16:creationId xmlns:a16="http://schemas.microsoft.com/office/drawing/2014/main" id="{D87B38FB-D4B3-4FBA-8228-8A2FCE7C91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12" name="Picture 11" descr="A white circle with a black border&#10;&#10;AI-generated content may be incorrect.">
              <a:extLst>
                <a:ext uri="{FF2B5EF4-FFF2-40B4-BE49-F238E27FC236}">
                  <a16:creationId xmlns:a16="http://schemas.microsoft.com/office/drawing/2014/main" id="{E1FC516D-D3DC-6300-4654-C734BFD5ADD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65A78DAE-E97E-C1B8-A6CA-742CFA98E1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821275">
              <a:off x="6309199" y="3121810"/>
              <a:ext cx="402811" cy="271428"/>
            </a:xfrm>
            <a:prstGeom prst="rect">
              <a:avLst/>
            </a:prstGeom>
          </p:spPr>
        </p:pic>
      </p:grpSp>
      <p:grpSp>
        <p:nvGrpSpPr>
          <p:cNvPr id="14" name="Group 13">
            <a:extLst>
              <a:ext uri="{FF2B5EF4-FFF2-40B4-BE49-F238E27FC236}">
                <a16:creationId xmlns:a16="http://schemas.microsoft.com/office/drawing/2014/main" id="{086B8D02-7560-5071-71D8-4F79255530EB}"/>
              </a:ext>
            </a:extLst>
          </p:cNvPr>
          <p:cNvGrpSpPr/>
          <p:nvPr/>
        </p:nvGrpSpPr>
        <p:grpSpPr>
          <a:xfrm>
            <a:off x="7074785" y="4009176"/>
            <a:ext cx="1975249" cy="1979969"/>
            <a:chOff x="6677571" y="3826971"/>
            <a:chExt cx="2366991" cy="2372647"/>
          </a:xfrm>
        </p:grpSpPr>
        <p:pic>
          <p:nvPicPr>
            <p:cNvPr id="15" name="Picture 14" descr="A red circle with black objects in it&#10;&#10;AI-generated content may be incorrect.">
              <a:extLst>
                <a:ext uri="{FF2B5EF4-FFF2-40B4-BE49-F238E27FC236}">
                  <a16:creationId xmlns:a16="http://schemas.microsoft.com/office/drawing/2014/main" id="{FF8482EC-5D1A-A311-3A4D-49A2BE1C47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16" name="Picture 15" descr="A grey and red molecule&#10;&#10;AI-generated content may be incorrect.">
              <a:extLst>
                <a:ext uri="{FF2B5EF4-FFF2-40B4-BE49-F238E27FC236}">
                  <a16:creationId xmlns:a16="http://schemas.microsoft.com/office/drawing/2014/main" id="{31F2A941-546E-23CD-E1AF-B91A22EA9E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7" name="Picture 16" descr="A red and yellow logo&#10;&#10;AI-generated content may be incorrect.">
              <a:extLst>
                <a:ext uri="{FF2B5EF4-FFF2-40B4-BE49-F238E27FC236}">
                  <a16:creationId xmlns:a16="http://schemas.microsoft.com/office/drawing/2014/main" id="{9E5834BE-BD60-BCE5-70C2-7545CEA51C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8" name="Picture 17" descr="A red white and blue circles&#10;&#10;AI-generated content may be incorrect.">
              <a:extLst>
                <a:ext uri="{FF2B5EF4-FFF2-40B4-BE49-F238E27FC236}">
                  <a16:creationId xmlns:a16="http://schemas.microsoft.com/office/drawing/2014/main" id="{373AE26A-CE66-3B32-6431-F380D663FC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19" name="Picture 18" descr="A white circle with a black border&#10;&#10;AI-generated content may be incorrect.">
              <a:extLst>
                <a:ext uri="{FF2B5EF4-FFF2-40B4-BE49-F238E27FC236}">
                  <a16:creationId xmlns:a16="http://schemas.microsoft.com/office/drawing/2014/main" id="{86E8BE5F-876B-C973-9CCF-BADE036BE0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pic>
          <p:nvPicPr>
            <p:cNvPr id="20" name="Picture 19" descr="A white circle with a black border&#10;&#10;AI-generated content may be incorrect.">
              <a:extLst>
                <a:ext uri="{FF2B5EF4-FFF2-40B4-BE49-F238E27FC236}">
                  <a16:creationId xmlns:a16="http://schemas.microsoft.com/office/drawing/2014/main" id="{56CE89D2-A391-8690-E07B-6D48E3518C0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431918">
              <a:off x="7147533" y="3892663"/>
              <a:ext cx="402811" cy="271428"/>
            </a:xfrm>
            <a:prstGeom prst="rect">
              <a:avLst/>
            </a:prstGeom>
          </p:spPr>
        </p:pic>
      </p:grpSp>
      <p:grpSp>
        <p:nvGrpSpPr>
          <p:cNvPr id="21" name="Group 20">
            <a:extLst>
              <a:ext uri="{FF2B5EF4-FFF2-40B4-BE49-F238E27FC236}">
                <a16:creationId xmlns:a16="http://schemas.microsoft.com/office/drawing/2014/main" id="{789EE50C-E22C-3888-EB22-805B33DCEE9F}"/>
              </a:ext>
            </a:extLst>
          </p:cNvPr>
          <p:cNvGrpSpPr/>
          <p:nvPr/>
        </p:nvGrpSpPr>
        <p:grpSpPr>
          <a:xfrm rot="10800000">
            <a:off x="9287479" y="1716291"/>
            <a:ext cx="2268689" cy="2003556"/>
            <a:chOff x="9496994" y="1649279"/>
            <a:chExt cx="2718630" cy="2400915"/>
          </a:xfrm>
        </p:grpSpPr>
        <p:pic>
          <p:nvPicPr>
            <p:cNvPr id="22" name="Picture 21" descr="A red circle with black objects in it&#10;&#10;AI-generated content may be incorrect.">
              <a:extLst>
                <a:ext uri="{FF2B5EF4-FFF2-40B4-BE49-F238E27FC236}">
                  <a16:creationId xmlns:a16="http://schemas.microsoft.com/office/drawing/2014/main" id="{15ECD177-BE38-3EE2-B901-B0837A29A0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23" name="Picture 22" descr="A grey and red molecule&#10;&#10;AI-generated content may be incorrect.">
              <a:extLst>
                <a:ext uri="{FF2B5EF4-FFF2-40B4-BE49-F238E27FC236}">
                  <a16:creationId xmlns:a16="http://schemas.microsoft.com/office/drawing/2014/main" id="{95FC9AA9-2B4A-177B-35A5-5A209FD24D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24" name="Picture 23" descr="A red and yellow logo&#10;&#10;AI-generated content may be incorrect.">
              <a:extLst>
                <a:ext uri="{FF2B5EF4-FFF2-40B4-BE49-F238E27FC236}">
                  <a16:creationId xmlns:a16="http://schemas.microsoft.com/office/drawing/2014/main" id="{F507F11C-A796-ACF0-FEC4-C4727DC17A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25" name="Picture 24" descr="A blue red white and grey circles&#10;&#10;AI-generated content may be incorrect.">
              <a:extLst>
                <a:ext uri="{FF2B5EF4-FFF2-40B4-BE49-F238E27FC236}">
                  <a16:creationId xmlns:a16="http://schemas.microsoft.com/office/drawing/2014/main" id="{1DA8D4F2-6A28-CB12-663D-C88780EED13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24651348-9F32-C1AB-AE9A-78F8CC4AB29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27" name="Picture 26" descr="A white circle with a black border&#10;&#10;AI-generated content may be incorrect.">
              <a:extLst>
                <a:ext uri="{FF2B5EF4-FFF2-40B4-BE49-F238E27FC236}">
                  <a16:creationId xmlns:a16="http://schemas.microsoft.com/office/drawing/2014/main" id="{26049A16-7A15-DD07-1A05-9AB8E95365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grpSp>
        <p:nvGrpSpPr>
          <p:cNvPr id="28" name="Group 27">
            <a:extLst>
              <a:ext uri="{FF2B5EF4-FFF2-40B4-BE49-F238E27FC236}">
                <a16:creationId xmlns:a16="http://schemas.microsoft.com/office/drawing/2014/main" id="{A84E98E0-0189-0FE8-19A7-47A9F715957C}"/>
              </a:ext>
            </a:extLst>
          </p:cNvPr>
          <p:cNvGrpSpPr/>
          <p:nvPr/>
        </p:nvGrpSpPr>
        <p:grpSpPr>
          <a:xfrm rot="10800000">
            <a:off x="9244631" y="4043775"/>
            <a:ext cx="2200505" cy="1989282"/>
            <a:chOff x="8888768" y="3268010"/>
            <a:chExt cx="2636923" cy="2383807"/>
          </a:xfrm>
        </p:grpSpPr>
        <p:pic>
          <p:nvPicPr>
            <p:cNvPr id="29" name="Picture 28" descr="A red circle with black objects in it&#10;&#10;AI-generated content may be incorrect.">
              <a:extLst>
                <a:ext uri="{FF2B5EF4-FFF2-40B4-BE49-F238E27FC236}">
                  <a16:creationId xmlns:a16="http://schemas.microsoft.com/office/drawing/2014/main" id="{5BB856F4-9357-7CDF-AAD4-EAC805E607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021275">
              <a:off x="10669934" y="3523794"/>
              <a:ext cx="327735" cy="327735"/>
            </a:xfrm>
            <a:prstGeom prst="rect">
              <a:avLst/>
            </a:prstGeom>
          </p:spPr>
        </p:pic>
        <p:pic>
          <p:nvPicPr>
            <p:cNvPr id="30" name="Picture 29" descr="A grey and red molecule&#10;&#10;AI-generated content may be incorrect.">
              <a:extLst>
                <a:ext uri="{FF2B5EF4-FFF2-40B4-BE49-F238E27FC236}">
                  <a16:creationId xmlns:a16="http://schemas.microsoft.com/office/drawing/2014/main" id="{71C56716-FD74-F77F-6A82-7F47C4E880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31" name="Picture 30" descr="A red and yellow logo&#10;&#10;AI-generated content may be incorrect.">
              <a:extLst>
                <a:ext uri="{FF2B5EF4-FFF2-40B4-BE49-F238E27FC236}">
                  <a16:creationId xmlns:a16="http://schemas.microsoft.com/office/drawing/2014/main" id="{A0CFDAA8-167B-6B7E-5A52-A3F17C75BC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32" name="Picture 31" descr="A blue and white circles&#10;&#10;AI-generated content may be incorrect.">
              <a:extLst>
                <a:ext uri="{FF2B5EF4-FFF2-40B4-BE49-F238E27FC236}">
                  <a16:creationId xmlns:a16="http://schemas.microsoft.com/office/drawing/2014/main" id="{EBC417A9-8D9A-EC10-AA7E-7BE2FCDF122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33" name="Picture 32" descr="A white circle with a black border&#10;&#10;AI-generated content may be incorrect.">
              <a:extLst>
                <a:ext uri="{FF2B5EF4-FFF2-40B4-BE49-F238E27FC236}">
                  <a16:creationId xmlns:a16="http://schemas.microsoft.com/office/drawing/2014/main" id="{F58F4612-DB75-1319-ED82-B019503F07D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3447FC61-F13B-F1D6-05BC-5B303EC375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021275">
              <a:off x="10608724" y="3333702"/>
              <a:ext cx="402811" cy="271428"/>
            </a:xfrm>
            <a:prstGeom prst="rect">
              <a:avLst/>
            </a:prstGeom>
          </p:spPr>
        </p:pic>
      </p:grpSp>
    </p:spTree>
    <p:extLst>
      <p:ext uri="{BB962C8B-B14F-4D97-AF65-F5344CB8AC3E}">
        <p14:creationId xmlns:p14="http://schemas.microsoft.com/office/powerpoint/2010/main" val="2190221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530881-4BAB-32AD-52D4-472C130222F5}"/>
              </a:ext>
            </a:extLst>
          </p:cNvPr>
          <p:cNvSpPr>
            <a:spLocks noGrp="1"/>
          </p:cNvSpPr>
          <p:nvPr>
            <p:ph type="sldNum" sz="quarter" idx="4"/>
          </p:nvPr>
        </p:nvSpPr>
        <p:spPr/>
        <p:txBody>
          <a:bodyPr/>
          <a:lstStyle/>
          <a:p>
            <a:fld id="{24F349F3-CB17-4C05-B28E-3C9067437B1B}" type="slidenum">
              <a:rPr lang="en-US" smtClean="0"/>
              <a:pPr/>
              <a:t>37</a:t>
            </a:fld>
            <a:endParaRPr lang="en-US"/>
          </a:p>
        </p:txBody>
      </p:sp>
      <p:sp>
        <p:nvSpPr>
          <p:cNvPr id="7" name="Title 1">
            <a:extLst>
              <a:ext uri="{FF2B5EF4-FFF2-40B4-BE49-F238E27FC236}">
                <a16:creationId xmlns:a16="http://schemas.microsoft.com/office/drawing/2014/main" id="{0D8E29D6-C474-023D-C185-8403C7DAF213}"/>
              </a:ext>
            </a:extLst>
          </p:cNvPr>
          <p:cNvSpPr txBox="1">
            <a:spLocks/>
          </p:cNvSpPr>
          <p:nvPr/>
        </p:nvSpPr>
        <p:spPr>
          <a:xfrm>
            <a:off x="507933" y="1721878"/>
            <a:ext cx="8491095" cy="997827"/>
          </a:xfrm>
          <a:prstGeom prst="rect">
            <a:avLst/>
          </a:prstGeom>
        </p:spPr>
        <p:txBody>
          <a:bodyPr vert="horz" lIns="91440" tIns="45719" rIns="91440" bIns="4571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atin typeface="+mn-lt"/>
                <a:cs typeface="Myanmar Text" panose="020B0502040204020203" pitchFamily="34" charset="0"/>
              </a:rPr>
              <a:t>Conclusions</a:t>
            </a:r>
          </a:p>
        </p:txBody>
      </p:sp>
      <p:sp>
        <p:nvSpPr>
          <p:cNvPr id="8" name="TextBox 7">
            <a:extLst>
              <a:ext uri="{FF2B5EF4-FFF2-40B4-BE49-F238E27FC236}">
                <a16:creationId xmlns:a16="http://schemas.microsoft.com/office/drawing/2014/main" id="{71DADEBC-E1EC-7F19-A07F-3391033D55DF}"/>
              </a:ext>
            </a:extLst>
          </p:cNvPr>
          <p:cNvSpPr txBox="1"/>
          <p:nvPr/>
        </p:nvSpPr>
        <p:spPr>
          <a:xfrm>
            <a:off x="402671" y="5032913"/>
            <a:ext cx="4691698" cy="971290"/>
          </a:xfrm>
          <a:prstGeom prst="rect">
            <a:avLst/>
          </a:prstGeom>
          <a:noFill/>
        </p:spPr>
        <p:txBody>
          <a:bodyPr rot="0" spcFirstLastPara="0" vertOverflow="overflow" horzOverflow="overflow" vert="horz" wrap="square" lIns="91440" tIns="45719" rIns="91440" bIns="45719" numCol="1" spcCol="0" rtlCol="0" fromWordArt="0" anchor="t" anchorCtr="0" forceAA="0" compatLnSpc="1">
            <a:prstTxWarp prst="textNoShape">
              <a:avLst/>
            </a:prstTxWarp>
            <a:spAutoFit/>
          </a:bodyPr>
          <a:lstStyle/>
          <a:p>
            <a:pPr marL="0" marR="0">
              <a:lnSpc>
                <a:spcPct val="107000"/>
              </a:lnSpc>
              <a:spcAft>
                <a:spcPts val="800"/>
              </a:spcAft>
            </a:pPr>
            <a:r>
              <a:rPr lang="en-US" sz="1800">
                <a:effectLst/>
                <a:latin typeface="Aptos" panose="020B0004020202020204" pitchFamily="34" charset="0"/>
                <a:ea typeface="Aptos" panose="020B0004020202020204" pitchFamily="34" charset="0"/>
                <a:cs typeface="Times New Roman" panose="02020603050405020304" pitchFamily="18" charset="0"/>
              </a:rPr>
              <a:t>Nucleotide monomers have a phosphate group, deoxyribos</a:t>
            </a:r>
            <a:r>
              <a:rPr lang="en-US">
                <a:latin typeface="Aptos" panose="020B0004020202020204" pitchFamily="34" charset="0"/>
                <a:ea typeface="Aptos" panose="020B0004020202020204" pitchFamily="34" charset="0"/>
                <a:cs typeface="Times New Roman" panose="02020603050405020304" pitchFamily="18" charset="0"/>
              </a:rPr>
              <a:t>e sugar, and one of four nitrogenous bases (</a:t>
            </a:r>
            <a:r>
              <a:rPr lang="en-US" b="1">
                <a:solidFill>
                  <a:srgbClr val="C00000"/>
                </a:solidFill>
                <a:latin typeface="Aptos" panose="020B0004020202020204" pitchFamily="34" charset="0"/>
                <a:ea typeface="Aptos" panose="020B0004020202020204" pitchFamily="34" charset="0"/>
                <a:cs typeface="Times New Roman" panose="02020603050405020304" pitchFamily="18" charset="0"/>
              </a:rPr>
              <a:t>A</a:t>
            </a:r>
            <a:r>
              <a:rPr lang="en-US">
                <a:latin typeface="Aptos" panose="020B0004020202020204" pitchFamily="34" charset="0"/>
                <a:ea typeface="Aptos" panose="020B0004020202020204" pitchFamily="34" charset="0"/>
                <a:cs typeface="Times New Roman" panose="02020603050405020304" pitchFamily="18" charset="0"/>
              </a:rPr>
              <a:t>, </a:t>
            </a:r>
            <a:r>
              <a:rPr lang="en-US" b="1">
                <a:solidFill>
                  <a:srgbClr val="CC9900"/>
                </a:solidFill>
                <a:latin typeface="Aptos" panose="020B0004020202020204" pitchFamily="34" charset="0"/>
                <a:ea typeface="Aptos" panose="020B0004020202020204" pitchFamily="34" charset="0"/>
                <a:cs typeface="Times New Roman" panose="02020603050405020304" pitchFamily="18" charset="0"/>
              </a:rPr>
              <a:t>T</a:t>
            </a:r>
            <a:r>
              <a:rPr lang="en-US">
                <a:latin typeface="Aptos" panose="020B0004020202020204" pitchFamily="34" charset="0"/>
                <a:ea typeface="Aptos" panose="020B0004020202020204" pitchFamily="34" charset="0"/>
                <a:cs typeface="Times New Roman" panose="02020603050405020304" pitchFamily="18" charset="0"/>
              </a:rPr>
              <a:t>, </a:t>
            </a:r>
            <a:r>
              <a:rPr lang="en-US" b="1">
                <a:solidFill>
                  <a:srgbClr val="1CA64A"/>
                </a:solidFill>
                <a:latin typeface="Aptos" panose="020B0004020202020204" pitchFamily="34" charset="0"/>
                <a:ea typeface="Aptos" panose="020B0004020202020204" pitchFamily="34" charset="0"/>
                <a:cs typeface="Times New Roman" panose="02020603050405020304" pitchFamily="18" charset="0"/>
              </a:rPr>
              <a:t>G</a:t>
            </a:r>
            <a:r>
              <a:rPr lang="en-US">
                <a:latin typeface="Aptos" panose="020B0004020202020204" pitchFamily="34" charset="0"/>
                <a:ea typeface="Aptos" panose="020B0004020202020204" pitchFamily="34" charset="0"/>
                <a:cs typeface="Times New Roman" panose="02020603050405020304" pitchFamily="18" charset="0"/>
              </a:rPr>
              <a:t> and </a:t>
            </a:r>
            <a:r>
              <a:rPr lang="en-US" b="1">
                <a:solidFill>
                  <a:schemeClr val="tx2">
                    <a:lumMod val="50000"/>
                    <a:lumOff val="50000"/>
                  </a:schemeClr>
                </a:solidFill>
                <a:latin typeface="Aptos" panose="020B0004020202020204" pitchFamily="34" charset="0"/>
                <a:ea typeface="Aptos" panose="020B0004020202020204" pitchFamily="34" charset="0"/>
                <a:cs typeface="Times New Roman" panose="02020603050405020304" pitchFamily="18" charset="0"/>
              </a:rPr>
              <a:t>C</a:t>
            </a:r>
            <a:r>
              <a:rPr lang="en-US">
                <a:latin typeface="Aptos" panose="020B0004020202020204" pitchFamily="34" charset="0"/>
                <a:ea typeface="Aptos" panose="020B0004020202020204" pitchFamily="34" charset="0"/>
                <a:cs typeface="Times New Roman" panose="02020603050405020304" pitchFamily="18" charset="0"/>
              </a:rPr>
              <a:t>)</a:t>
            </a:r>
            <a:r>
              <a:rPr lang="en-US" sz="1800">
                <a:effectLst/>
                <a:latin typeface="Aptos" panose="020B0004020202020204" pitchFamily="34" charset="0"/>
                <a:ea typeface="Aptos" panose="020B0004020202020204" pitchFamily="34" charset="0"/>
                <a:cs typeface="Times New Roman" panose="02020603050405020304" pitchFamily="18" charset="0"/>
              </a:rPr>
              <a:t>.</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F5BCC6CD-920A-EDD8-48E8-7D7A8D28AA29}"/>
              </a:ext>
            </a:extLst>
          </p:cNvPr>
          <p:cNvSpPr txBox="1"/>
          <p:nvPr/>
        </p:nvSpPr>
        <p:spPr>
          <a:xfrm>
            <a:off x="4820054" y="5032912"/>
            <a:ext cx="3992300" cy="971290"/>
          </a:xfrm>
          <a:prstGeom prst="rect">
            <a:avLst/>
          </a:prstGeom>
          <a:noFill/>
        </p:spPr>
        <p:txBody>
          <a:bodyPr rot="0" spcFirstLastPara="0" vertOverflow="overflow" horzOverflow="overflow" vert="horz" wrap="square" lIns="91440" tIns="45719" rIns="91440" bIns="45719" numCol="1" spcCol="0" rtlCol="0" fromWordArt="0" anchor="t" anchorCtr="0" forceAA="0" compatLnSpc="1">
            <a:prstTxWarp prst="textNoShape">
              <a:avLst/>
            </a:prstTxWarp>
            <a:spAutoFit/>
          </a:bodyPr>
          <a:lstStyle/>
          <a:p>
            <a:pPr marL="0" marR="0">
              <a:lnSpc>
                <a:spcPct val="107000"/>
              </a:lnSpc>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Nucleotide monomers join together to form a DNA strand, which can base pair with a complimentary DNA strand.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44686F54-21B1-2F22-D5CD-588FC319F297}"/>
              </a:ext>
            </a:extLst>
          </p:cNvPr>
          <p:cNvSpPr txBox="1"/>
          <p:nvPr/>
        </p:nvSpPr>
        <p:spPr>
          <a:xfrm>
            <a:off x="9096714" y="5032912"/>
            <a:ext cx="2833016" cy="923330"/>
          </a:xfrm>
          <a:prstGeom prst="rect">
            <a:avLst/>
          </a:prstGeom>
          <a:noFill/>
        </p:spPr>
        <p:txBody>
          <a:bodyPr wrap="square">
            <a:spAutoFit/>
          </a:bodyPr>
          <a:lstStyle/>
          <a:p>
            <a:r>
              <a:rPr lang="en-US">
                <a:latin typeface="Aptos" panose="020B0004020202020204" pitchFamily="34" charset="0"/>
                <a:cs typeface="Times New Roman" panose="02020603050405020304" pitchFamily="18" charset="0"/>
              </a:rPr>
              <a:t>RNA nucleotides have an additional oxygen and use Uracil instead of Thymine</a:t>
            </a:r>
            <a:endParaRPr lang="en-US"/>
          </a:p>
        </p:txBody>
      </p:sp>
      <p:grpSp>
        <p:nvGrpSpPr>
          <p:cNvPr id="82" name="Group 81">
            <a:extLst>
              <a:ext uri="{FF2B5EF4-FFF2-40B4-BE49-F238E27FC236}">
                <a16:creationId xmlns:a16="http://schemas.microsoft.com/office/drawing/2014/main" id="{8A963B21-08C0-B895-66CA-818109ABA0E4}"/>
              </a:ext>
            </a:extLst>
          </p:cNvPr>
          <p:cNvGrpSpPr/>
          <p:nvPr/>
        </p:nvGrpSpPr>
        <p:grpSpPr>
          <a:xfrm>
            <a:off x="1248789" y="2626242"/>
            <a:ext cx="2725147" cy="2406670"/>
            <a:chOff x="1100397" y="2874529"/>
            <a:chExt cx="2268692" cy="2003559"/>
          </a:xfrm>
        </p:grpSpPr>
        <p:grpSp>
          <p:nvGrpSpPr>
            <p:cNvPr id="74" name="Group 73">
              <a:extLst>
                <a:ext uri="{FF2B5EF4-FFF2-40B4-BE49-F238E27FC236}">
                  <a16:creationId xmlns:a16="http://schemas.microsoft.com/office/drawing/2014/main" id="{4609CBDE-6B39-13B8-AC4E-6DE7AFD9343B}"/>
                </a:ext>
              </a:extLst>
            </p:cNvPr>
            <p:cNvGrpSpPr/>
            <p:nvPr/>
          </p:nvGrpSpPr>
          <p:grpSpPr>
            <a:xfrm rot="10800000">
              <a:off x="1100397" y="2874529"/>
              <a:ext cx="2268692" cy="2003559"/>
              <a:chOff x="9496994" y="1649279"/>
              <a:chExt cx="2718630" cy="2400915"/>
            </a:xfrm>
          </p:grpSpPr>
          <p:pic>
            <p:nvPicPr>
              <p:cNvPr id="75" name="Picture 74" descr="A red circle with black objects in it&#10;&#10;AI-generated content may be incorrect.">
                <a:extLst>
                  <a:ext uri="{FF2B5EF4-FFF2-40B4-BE49-F238E27FC236}">
                    <a16:creationId xmlns:a16="http://schemas.microsoft.com/office/drawing/2014/main" id="{43260DB3-DD34-165F-3FEF-4BA4BA19CE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76" name="Picture 75" descr="A grey and red molecule&#10;&#10;AI-generated content may be incorrect.">
                <a:extLst>
                  <a:ext uri="{FF2B5EF4-FFF2-40B4-BE49-F238E27FC236}">
                    <a16:creationId xmlns:a16="http://schemas.microsoft.com/office/drawing/2014/main" id="{461EC607-18D3-6609-559E-A2759EDD6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77" name="Picture 76" descr="A red and yellow logo&#10;&#10;AI-generated content may be incorrect.">
                <a:extLst>
                  <a:ext uri="{FF2B5EF4-FFF2-40B4-BE49-F238E27FC236}">
                    <a16:creationId xmlns:a16="http://schemas.microsoft.com/office/drawing/2014/main" id="{5F42E1FC-249A-4F83-722C-D0B094E532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78" name="Picture 77" descr="A blue red white and grey circles&#10;&#10;AI-generated content may be incorrect.">
                <a:extLst>
                  <a:ext uri="{FF2B5EF4-FFF2-40B4-BE49-F238E27FC236}">
                    <a16:creationId xmlns:a16="http://schemas.microsoft.com/office/drawing/2014/main" id="{E44B8A38-2CCB-E520-5976-45DBF3A75C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79" name="Picture 78" descr="A white circle with a black border&#10;&#10;AI-generated content may be incorrect.">
                <a:extLst>
                  <a:ext uri="{FF2B5EF4-FFF2-40B4-BE49-F238E27FC236}">
                    <a16:creationId xmlns:a16="http://schemas.microsoft.com/office/drawing/2014/main" id="{BC7A1647-7F42-DC06-128E-A84B201A17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80" name="Picture 79" descr="A white circle with a black border&#10;&#10;AI-generated content may be incorrect.">
                <a:extLst>
                  <a:ext uri="{FF2B5EF4-FFF2-40B4-BE49-F238E27FC236}">
                    <a16:creationId xmlns:a16="http://schemas.microsoft.com/office/drawing/2014/main" id="{36E55D30-6544-7E7D-02BB-49858D1AF5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pic>
          <p:nvPicPr>
            <p:cNvPr id="81" name="Picture 80" descr="A green star shaped logo with a letter g&#10;&#10;AI-generated content may be incorrect.">
              <a:extLst>
                <a:ext uri="{FF2B5EF4-FFF2-40B4-BE49-F238E27FC236}">
                  <a16:creationId xmlns:a16="http://schemas.microsoft.com/office/drawing/2014/main" id="{49BE8B6B-8CAC-1A66-06AE-02297F6B16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2690205" y="3765155"/>
              <a:ext cx="307078" cy="349205"/>
            </a:xfrm>
            <a:prstGeom prst="rect">
              <a:avLst/>
            </a:prstGeom>
          </p:spPr>
        </p:pic>
      </p:grpSp>
      <p:sp>
        <p:nvSpPr>
          <p:cNvPr id="83" name="TextBox 82">
            <a:extLst>
              <a:ext uri="{FF2B5EF4-FFF2-40B4-BE49-F238E27FC236}">
                <a16:creationId xmlns:a16="http://schemas.microsoft.com/office/drawing/2014/main" id="{14FF52DD-744A-E039-6942-0D1AF6E6DEBE}"/>
              </a:ext>
            </a:extLst>
          </p:cNvPr>
          <p:cNvSpPr txBox="1"/>
          <p:nvPr/>
        </p:nvSpPr>
        <p:spPr>
          <a:xfrm>
            <a:off x="2352628" y="2911378"/>
            <a:ext cx="1233158" cy="491160"/>
          </a:xfrm>
          <a:prstGeom prst="rect">
            <a:avLst/>
          </a:prstGeom>
          <a:noFill/>
        </p:spPr>
        <p:txBody>
          <a:bodyPr wrap="none" rtlCol="0">
            <a:spAutoFit/>
          </a:bodyPr>
          <a:lstStyle/>
          <a:p>
            <a:pPr algn="ctr">
              <a:lnSpc>
                <a:spcPct val="80000"/>
              </a:lnSpc>
            </a:pPr>
            <a:r>
              <a:rPr lang="en-US" sz="1600" b="1"/>
              <a:t>Nitrogenous</a:t>
            </a:r>
          </a:p>
          <a:p>
            <a:pPr algn="ctr">
              <a:lnSpc>
                <a:spcPct val="80000"/>
              </a:lnSpc>
            </a:pPr>
            <a:r>
              <a:rPr lang="en-US" sz="1600" b="1"/>
              <a:t>Base</a:t>
            </a:r>
          </a:p>
        </p:txBody>
      </p:sp>
      <p:sp>
        <p:nvSpPr>
          <p:cNvPr id="84" name="TextBox 83">
            <a:extLst>
              <a:ext uri="{FF2B5EF4-FFF2-40B4-BE49-F238E27FC236}">
                <a16:creationId xmlns:a16="http://schemas.microsoft.com/office/drawing/2014/main" id="{6F26DCE1-248D-8CD2-3A84-61C517612D15}"/>
              </a:ext>
            </a:extLst>
          </p:cNvPr>
          <p:cNvSpPr txBox="1"/>
          <p:nvPr/>
        </p:nvSpPr>
        <p:spPr>
          <a:xfrm>
            <a:off x="257834" y="3164776"/>
            <a:ext cx="1087542" cy="491160"/>
          </a:xfrm>
          <a:prstGeom prst="rect">
            <a:avLst/>
          </a:prstGeom>
          <a:noFill/>
        </p:spPr>
        <p:txBody>
          <a:bodyPr wrap="none" rtlCol="0">
            <a:spAutoFit/>
          </a:bodyPr>
          <a:lstStyle/>
          <a:p>
            <a:pPr algn="ctr">
              <a:lnSpc>
                <a:spcPct val="80000"/>
              </a:lnSpc>
            </a:pPr>
            <a:r>
              <a:rPr lang="en-US" sz="1600" b="1"/>
              <a:t>Phosphate</a:t>
            </a:r>
          </a:p>
          <a:p>
            <a:pPr algn="ctr">
              <a:lnSpc>
                <a:spcPct val="80000"/>
              </a:lnSpc>
            </a:pPr>
            <a:r>
              <a:rPr lang="en-US" sz="1600" b="1"/>
              <a:t>Group</a:t>
            </a:r>
          </a:p>
        </p:txBody>
      </p:sp>
      <p:sp>
        <p:nvSpPr>
          <p:cNvPr id="85" name="TextBox 84">
            <a:extLst>
              <a:ext uri="{FF2B5EF4-FFF2-40B4-BE49-F238E27FC236}">
                <a16:creationId xmlns:a16="http://schemas.microsoft.com/office/drawing/2014/main" id="{DABA52D6-F310-90A8-4EEC-58ABEAB46B7F}"/>
              </a:ext>
            </a:extLst>
          </p:cNvPr>
          <p:cNvSpPr txBox="1"/>
          <p:nvPr/>
        </p:nvSpPr>
        <p:spPr>
          <a:xfrm>
            <a:off x="722898" y="4175558"/>
            <a:ext cx="1244956" cy="491160"/>
          </a:xfrm>
          <a:prstGeom prst="rect">
            <a:avLst/>
          </a:prstGeom>
          <a:noFill/>
        </p:spPr>
        <p:txBody>
          <a:bodyPr wrap="none" rtlCol="0">
            <a:spAutoFit/>
          </a:bodyPr>
          <a:lstStyle/>
          <a:p>
            <a:pPr algn="ctr">
              <a:lnSpc>
                <a:spcPct val="80000"/>
              </a:lnSpc>
            </a:pPr>
            <a:r>
              <a:rPr lang="en-US" sz="1600" b="1"/>
              <a:t>Deoxyribose</a:t>
            </a:r>
          </a:p>
          <a:p>
            <a:pPr algn="ctr">
              <a:lnSpc>
                <a:spcPct val="80000"/>
              </a:lnSpc>
            </a:pPr>
            <a:r>
              <a:rPr lang="en-US" sz="1600" b="1"/>
              <a:t>Sugar</a:t>
            </a:r>
          </a:p>
        </p:txBody>
      </p:sp>
      <p:grpSp>
        <p:nvGrpSpPr>
          <p:cNvPr id="155" name="Group 154">
            <a:extLst>
              <a:ext uri="{FF2B5EF4-FFF2-40B4-BE49-F238E27FC236}">
                <a16:creationId xmlns:a16="http://schemas.microsoft.com/office/drawing/2014/main" id="{C1090EF4-02A3-503C-24D3-F6E0F50E98FF}"/>
              </a:ext>
            </a:extLst>
          </p:cNvPr>
          <p:cNvGrpSpPr/>
          <p:nvPr/>
        </p:nvGrpSpPr>
        <p:grpSpPr>
          <a:xfrm>
            <a:off x="4789696" y="2023610"/>
            <a:ext cx="3685993" cy="2896347"/>
            <a:chOff x="4481018" y="1952203"/>
            <a:chExt cx="4293014" cy="3373327"/>
          </a:xfrm>
        </p:grpSpPr>
        <p:cxnSp>
          <p:nvCxnSpPr>
            <p:cNvPr id="86" name="Straight Connector 85">
              <a:extLst>
                <a:ext uri="{FF2B5EF4-FFF2-40B4-BE49-F238E27FC236}">
                  <a16:creationId xmlns:a16="http://schemas.microsoft.com/office/drawing/2014/main" id="{E1F921AF-1926-3967-A9AC-030B9A90E159}"/>
                </a:ext>
              </a:extLst>
            </p:cNvPr>
            <p:cNvCxnSpPr>
              <a:cxnSpLocks/>
            </p:cNvCxnSpPr>
            <p:nvPr/>
          </p:nvCxnSpPr>
          <p:spPr>
            <a:xfrm flipV="1">
              <a:off x="6012444" y="2709388"/>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D262CE1-CC8A-2B06-2867-9354C135FEC6}"/>
                </a:ext>
              </a:extLst>
            </p:cNvPr>
            <p:cNvCxnSpPr>
              <a:cxnSpLocks/>
            </p:cNvCxnSpPr>
            <p:nvPr/>
          </p:nvCxnSpPr>
          <p:spPr>
            <a:xfrm flipV="1">
              <a:off x="6166295" y="3078457"/>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82506DF-7260-4747-DE54-484115028FAE}"/>
                </a:ext>
              </a:extLst>
            </p:cNvPr>
            <p:cNvCxnSpPr>
              <a:cxnSpLocks/>
            </p:cNvCxnSpPr>
            <p:nvPr/>
          </p:nvCxnSpPr>
          <p:spPr>
            <a:xfrm flipV="1">
              <a:off x="6388122" y="3395047"/>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118" name="Group 117">
              <a:extLst>
                <a:ext uri="{FF2B5EF4-FFF2-40B4-BE49-F238E27FC236}">
                  <a16:creationId xmlns:a16="http://schemas.microsoft.com/office/drawing/2014/main" id="{ECEF9BE9-F3EA-A8B1-698C-1F134B583ADD}"/>
                </a:ext>
              </a:extLst>
            </p:cNvPr>
            <p:cNvGrpSpPr/>
            <p:nvPr/>
          </p:nvGrpSpPr>
          <p:grpSpPr>
            <a:xfrm rot="10800000">
              <a:off x="6381176" y="2048828"/>
              <a:ext cx="2268692" cy="1782577"/>
              <a:chOff x="8836731" y="1894740"/>
              <a:chExt cx="2268692" cy="1782577"/>
            </a:xfrm>
          </p:grpSpPr>
          <p:grpSp>
            <p:nvGrpSpPr>
              <p:cNvPr id="119" name="Group 118">
                <a:extLst>
                  <a:ext uri="{FF2B5EF4-FFF2-40B4-BE49-F238E27FC236}">
                    <a16:creationId xmlns:a16="http://schemas.microsoft.com/office/drawing/2014/main" id="{C4AE6086-44B6-6E4D-E242-B930F994C9BA}"/>
                  </a:ext>
                </a:extLst>
              </p:cNvPr>
              <p:cNvGrpSpPr/>
              <p:nvPr/>
            </p:nvGrpSpPr>
            <p:grpSpPr>
              <a:xfrm rot="10800000">
                <a:off x="8836731" y="1894740"/>
                <a:ext cx="2268692" cy="1782577"/>
                <a:chOff x="9496994" y="1649279"/>
                <a:chExt cx="2718630" cy="2136107"/>
              </a:xfrm>
            </p:grpSpPr>
            <p:pic>
              <p:nvPicPr>
                <p:cNvPr id="121" name="Picture 120" descr="A red circle with black objects in it&#10;&#10;AI-generated content may be incorrect.">
                  <a:extLst>
                    <a:ext uri="{FF2B5EF4-FFF2-40B4-BE49-F238E27FC236}">
                      <a16:creationId xmlns:a16="http://schemas.microsoft.com/office/drawing/2014/main" id="{B4670FEC-6A2E-17EE-7A33-BF9D80B54F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122" name="Picture 121" descr="A grey and red molecule&#10;&#10;AI-generated content may be incorrect.">
                  <a:extLst>
                    <a:ext uri="{FF2B5EF4-FFF2-40B4-BE49-F238E27FC236}">
                      <a16:creationId xmlns:a16="http://schemas.microsoft.com/office/drawing/2014/main" id="{17A2E031-534C-7C97-5303-767E25BAB5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24" name="Picture 123" descr="A red and yellow logo&#10;&#10;AI-generated content may be incorrect.">
                  <a:extLst>
                    <a:ext uri="{FF2B5EF4-FFF2-40B4-BE49-F238E27FC236}">
                      <a16:creationId xmlns:a16="http://schemas.microsoft.com/office/drawing/2014/main" id="{86E9AE26-F467-E149-EA17-30F466DA77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25" name="Picture 124" descr="A blue red white and grey circles&#10;&#10;AI-generated content may be incorrect.">
                  <a:extLst>
                    <a:ext uri="{FF2B5EF4-FFF2-40B4-BE49-F238E27FC236}">
                      <a16:creationId xmlns:a16="http://schemas.microsoft.com/office/drawing/2014/main" id="{33B76974-1E3A-2267-831B-FBFE680BFD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986498">
                  <a:off x="9496994" y="1986568"/>
                  <a:ext cx="1289975" cy="1403514"/>
                </a:xfrm>
                <a:prstGeom prst="rect">
                  <a:avLst/>
                </a:prstGeom>
              </p:spPr>
            </p:pic>
            <p:pic>
              <p:nvPicPr>
                <p:cNvPr id="126" name="Picture 125" descr="A white circle with a black border&#10;&#10;AI-generated content may be incorrect.">
                  <a:extLst>
                    <a:ext uri="{FF2B5EF4-FFF2-40B4-BE49-F238E27FC236}">
                      <a16:creationId xmlns:a16="http://schemas.microsoft.com/office/drawing/2014/main" id="{74555F33-E04F-67FE-B3F1-41479F715C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grpSp>
          <p:pic>
            <p:nvPicPr>
              <p:cNvPr id="120" name="Picture 119" descr="A green star shaped logo with a letter g&#10;&#10;AI-generated content may be incorrect.">
                <a:extLst>
                  <a:ext uri="{FF2B5EF4-FFF2-40B4-BE49-F238E27FC236}">
                    <a16:creationId xmlns:a16="http://schemas.microsoft.com/office/drawing/2014/main" id="{12BAEB09-2463-0A81-9416-62CD37CA64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81756">
                <a:off x="10426539" y="2564384"/>
                <a:ext cx="307078" cy="349205"/>
              </a:xfrm>
              <a:prstGeom prst="rect">
                <a:avLst/>
              </a:prstGeom>
            </p:spPr>
          </p:pic>
        </p:grpSp>
        <p:cxnSp>
          <p:nvCxnSpPr>
            <p:cNvPr id="91" name="Straight Connector 90">
              <a:extLst>
                <a:ext uri="{FF2B5EF4-FFF2-40B4-BE49-F238E27FC236}">
                  <a16:creationId xmlns:a16="http://schemas.microsoft.com/office/drawing/2014/main" id="{A81B0189-642B-4AF1-1E4C-6444B4D601E4}"/>
                </a:ext>
              </a:extLst>
            </p:cNvPr>
            <p:cNvCxnSpPr>
              <a:cxnSpLocks/>
            </p:cNvCxnSpPr>
            <p:nvPr/>
          </p:nvCxnSpPr>
          <p:spPr>
            <a:xfrm flipV="1">
              <a:off x="6412542" y="4303655"/>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767BE39-6064-A88F-396A-D5DEE960A518}"/>
                </a:ext>
              </a:extLst>
            </p:cNvPr>
            <p:cNvCxnSpPr>
              <a:cxnSpLocks/>
            </p:cNvCxnSpPr>
            <p:nvPr/>
          </p:nvCxnSpPr>
          <p:spPr>
            <a:xfrm flipV="1">
              <a:off x="6388598" y="4726449"/>
              <a:ext cx="431481" cy="215078"/>
            </a:xfrm>
            <a:prstGeom prst="line">
              <a:avLst/>
            </a:prstGeom>
            <a:ln w="8890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7B331095-4C98-B031-FAE3-762E898AD46F}"/>
                </a:ext>
              </a:extLst>
            </p:cNvPr>
            <p:cNvGrpSpPr/>
            <p:nvPr/>
          </p:nvGrpSpPr>
          <p:grpSpPr>
            <a:xfrm rot="10800000">
              <a:off x="6573525" y="3633507"/>
              <a:ext cx="2200507" cy="1692023"/>
              <a:chOff x="8793887" y="4001243"/>
              <a:chExt cx="2200507" cy="1692023"/>
            </a:xfrm>
          </p:grpSpPr>
          <p:grpSp>
            <p:nvGrpSpPr>
              <p:cNvPr id="94" name="Group 93">
                <a:extLst>
                  <a:ext uri="{FF2B5EF4-FFF2-40B4-BE49-F238E27FC236}">
                    <a16:creationId xmlns:a16="http://schemas.microsoft.com/office/drawing/2014/main" id="{8F527855-1FC7-A922-9CA8-D217DECFCF4D}"/>
                  </a:ext>
                </a:extLst>
              </p:cNvPr>
              <p:cNvGrpSpPr/>
              <p:nvPr/>
            </p:nvGrpSpPr>
            <p:grpSpPr>
              <a:xfrm rot="10800000">
                <a:off x="8793887" y="4001243"/>
                <a:ext cx="2200507" cy="1692023"/>
                <a:chOff x="8888768" y="3624223"/>
                <a:chExt cx="2636923" cy="2027594"/>
              </a:xfrm>
            </p:grpSpPr>
            <p:pic>
              <p:nvPicPr>
                <p:cNvPr id="97" name="Picture 96" descr="A grey and red molecule&#10;&#10;AI-generated content may be incorrect.">
                  <a:extLst>
                    <a:ext uri="{FF2B5EF4-FFF2-40B4-BE49-F238E27FC236}">
                      <a16:creationId xmlns:a16="http://schemas.microsoft.com/office/drawing/2014/main" id="{B47CA7A1-0851-C5FF-11FB-6556110A91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000163" y="3624223"/>
                  <a:ext cx="1040761" cy="1052957"/>
                </a:xfrm>
                <a:prstGeom prst="rect">
                  <a:avLst/>
                </a:prstGeom>
              </p:spPr>
            </p:pic>
            <p:pic>
              <p:nvPicPr>
                <p:cNvPr id="98" name="Picture 97" descr="A red and yellow logo&#10;&#10;AI-generated content may be incorrect.">
                  <a:extLst>
                    <a:ext uri="{FF2B5EF4-FFF2-40B4-BE49-F238E27FC236}">
                      <a16:creationId xmlns:a16="http://schemas.microsoft.com/office/drawing/2014/main" id="{0B155C2C-396B-F95C-F08E-DEA16CB83E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0797972" y="4510812"/>
                  <a:ext cx="727719" cy="878142"/>
                </a:xfrm>
                <a:prstGeom prst="rect">
                  <a:avLst/>
                </a:prstGeom>
              </p:spPr>
            </p:pic>
            <p:pic>
              <p:nvPicPr>
                <p:cNvPr id="99" name="Picture 98" descr="A blue and white circles&#10;&#10;AI-generated content may be incorrect.">
                  <a:extLst>
                    <a:ext uri="{FF2B5EF4-FFF2-40B4-BE49-F238E27FC236}">
                      <a16:creationId xmlns:a16="http://schemas.microsoft.com/office/drawing/2014/main" id="{84B13E22-014C-CB0D-47C5-745C481ADCE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967284">
                  <a:off x="8888768" y="3972534"/>
                  <a:ext cx="1307070" cy="1111683"/>
                </a:xfrm>
                <a:prstGeom prst="rect">
                  <a:avLst/>
                </a:prstGeom>
              </p:spPr>
            </p:pic>
            <p:pic>
              <p:nvPicPr>
                <p:cNvPr id="100" name="Picture 99" descr="A white circle with a black border&#10;&#10;AI-generated content may be incorrect.">
                  <a:extLst>
                    <a:ext uri="{FF2B5EF4-FFF2-40B4-BE49-F238E27FC236}">
                      <a16:creationId xmlns:a16="http://schemas.microsoft.com/office/drawing/2014/main" id="{C7CFD5C6-88F6-D56B-278B-FA565E4243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231918">
                  <a:off x="10671023" y="5314698"/>
                  <a:ext cx="402811" cy="271428"/>
                </a:xfrm>
                <a:prstGeom prst="rect">
                  <a:avLst/>
                </a:prstGeom>
              </p:spPr>
            </p:pic>
          </p:grpSp>
          <p:pic>
            <p:nvPicPr>
              <p:cNvPr id="95" name="Picture 94" descr="A red star shaped logo with a letter a&#10;&#10;AI-generated content may be incorrect.">
                <a:extLst>
                  <a:ext uri="{FF2B5EF4-FFF2-40B4-BE49-F238E27FC236}">
                    <a16:creationId xmlns:a16="http://schemas.microsoft.com/office/drawing/2014/main" id="{03ED26F4-6080-34AB-9285-57B3D0DEF9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481756">
                <a:off x="10379307" y="4871449"/>
                <a:ext cx="307078" cy="349205"/>
              </a:xfrm>
              <a:prstGeom prst="rect">
                <a:avLst/>
              </a:prstGeom>
            </p:spPr>
          </p:pic>
        </p:grpSp>
        <p:grpSp>
          <p:nvGrpSpPr>
            <p:cNvPr id="102" name="Group 101">
              <a:extLst>
                <a:ext uri="{FF2B5EF4-FFF2-40B4-BE49-F238E27FC236}">
                  <a16:creationId xmlns:a16="http://schemas.microsoft.com/office/drawing/2014/main" id="{C0DFC511-5B1A-A73D-DFDE-97363BA24314}"/>
                </a:ext>
              </a:extLst>
            </p:cNvPr>
            <p:cNvGrpSpPr/>
            <p:nvPr/>
          </p:nvGrpSpPr>
          <p:grpSpPr>
            <a:xfrm>
              <a:off x="4608311" y="3492436"/>
              <a:ext cx="1975249" cy="1783012"/>
              <a:chOff x="6624050" y="4163604"/>
              <a:chExt cx="1975249" cy="1783012"/>
            </a:xfrm>
          </p:grpSpPr>
          <p:grpSp>
            <p:nvGrpSpPr>
              <p:cNvPr id="103" name="Group 102">
                <a:extLst>
                  <a:ext uri="{FF2B5EF4-FFF2-40B4-BE49-F238E27FC236}">
                    <a16:creationId xmlns:a16="http://schemas.microsoft.com/office/drawing/2014/main" id="{5B67EA79-BE16-8ACD-7915-636E1A2EE90C}"/>
                  </a:ext>
                </a:extLst>
              </p:cNvPr>
              <p:cNvGrpSpPr/>
              <p:nvPr/>
            </p:nvGrpSpPr>
            <p:grpSpPr>
              <a:xfrm>
                <a:off x="6624050" y="4163604"/>
                <a:ext cx="1975249" cy="1783012"/>
                <a:chOff x="6677571" y="4062990"/>
                <a:chExt cx="2366991" cy="2136628"/>
              </a:xfrm>
            </p:grpSpPr>
            <p:pic>
              <p:nvPicPr>
                <p:cNvPr id="105" name="Picture 104" descr="A red circle with black objects in it&#10;&#10;AI-generated content may be incorrect.">
                  <a:extLst>
                    <a:ext uri="{FF2B5EF4-FFF2-40B4-BE49-F238E27FC236}">
                      <a16:creationId xmlns:a16="http://schemas.microsoft.com/office/drawing/2014/main" id="{533BF72E-2269-2337-7208-5A8A1E1571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21275">
                  <a:off x="7202387" y="5616101"/>
                  <a:ext cx="327735" cy="327735"/>
                </a:xfrm>
                <a:prstGeom prst="rect">
                  <a:avLst/>
                </a:prstGeom>
              </p:spPr>
            </p:pic>
            <p:pic>
              <p:nvPicPr>
                <p:cNvPr id="106" name="Picture 105" descr="A grey and red molecule&#10;&#10;AI-generated content may be incorrect.">
                  <a:extLst>
                    <a:ext uri="{FF2B5EF4-FFF2-40B4-BE49-F238E27FC236}">
                      <a16:creationId xmlns:a16="http://schemas.microsoft.com/office/drawing/2014/main" id="{6EF84AB1-2E8A-4F3F-B530-06EA1BBFAC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7162338" y="4774765"/>
                  <a:ext cx="1040761" cy="1052957"/>
                </a:xfrm>
                <a:prstGeom prst="rect">
                  <a:avLst/>
                </a:prstGeom>
              </p:spPr>
            </p:pic>
            <p:pic>
              <p:nvPicPr>
                <p:cNvPr id="107" name="Picture 106" descr="A red and yellow logo&#10;&#10;AI-generated content may be incorrect.">
                  <a:extLst>
                    <a:ext uri="{FF2B5EF4-FFF2-40B4-BE49-F238E27FC236}">
                      <a16:creationId xmlns:a16="http://schemas.microsoft.com/office/drawing/2014/main" id="{F5CD6FC2-6949-5036-A6AC-50947EAC6B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6677571" y="4062990"/>
                  <a:ext cx="727719" cy="878142"/>
                </a:xfrm>
                <a:prstGeom prst="rect">
                  <a:avLst/>
                </a:prstGeom>
              </p:spPr>
            </p:pic>
            <p:pic>
              <p:nvPicPr>
                <p:cNvPr id="108" name="Picture 107" descr="A red white and blue circles&#10;&#10;AI-generated content may be incorrect.">
                  <a:extLst>
                    <a:ext uri="{FF2B5EF4-FFF2-40B4-BE49-F238E27FC236}">
                      <a16:creationId xmlns:a16="http://schemas.microsoft.com/office/drawing/2014/main" id="{EE10B8CB-C179-142B-C0E3-56C360D6219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9385757">
                  <a:off x="8037983" y="4807870"/>
                  <a:ext cx="1006579" cy="1215440"/>
                </a:xfrm>
                <a:prstGeom prst="rect">
                  <a:avLst/>
                </a:prstGeom>
              </p:spPr>
            </p:pic>
            <p:pic>
              <p:nvPicPr>
                <p:cNvPr id="109" name="Picture 108" descr="A white circle with a black border&#10;&#10;AI-generated content may be incorrect.">
                  <a:extLst>
                    <a:ext uri="{FF2B5EF4-FFF2-40B4-BE49-F238E27FC236}">
                      <a16:creationId xmlns:a16="http://schemas.microsoft.com/office/drawing/2014/main" id="{4FE86F4C-1B6E-C4AF-6FBD-D0783F6A22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821275">
                  <a:off x="7188522" y="5862499"/>
                  <a:ext cx="402811" cy="271428"/>
                </a:xfrm>
                <a:prstGeom prst="rect">
                  <a:avLst/>
                </a:prstGeom>
              </p:spPr>
            </p:pic>
          </p:grpSp>
          <p:pic>
            <p:nvPicPr>
              <p:cNvPr id="104" name="Picture 103" descr="A yellow star with a letter t&#10;&#10;AI-generated content may be incorrect.">
                <a:extLst>
                  <a:ext uri="{FF2B5EF4-FFF2-40B4-BE49-F238E27FC236}">
                    <a16:creationId xmlns:a16="http://schemas.microsoft.com/office/drawing/2014/main" id="{195321C9-2DD3-D11F-5F1E-8A2B171BB74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481756">
                <a:off x="7965679" y="5147689"/>
                <a:ext cx="307078" cy="349205"/>
              </a:xfrm>
              <a:prstGeom prst="rect">
                <a:avLst/>
              </a:prstGeom>
            </p:spPr>
          </p:pic>
        </p:grpSp>
        <p:grpSp>
          <p:nvGrpSpPr>
            <p:cNvPr id="146" name="Group 145">
              <a:extLst>
                <a:ext uri="{FF2B5EF4-FFF2-40B4-BE49-F238E27FC236}">
                  <a16:creationId xmlns:a16="http://schemas.microsoft.com/office/drawing/2014/main" id="{7B742623-D384-0AAC-A5EF-97A84AEDF2B4}"/>
                </a:ext>
              </a:extLst>
            </p:cNvPr>
            <p:cNvGrpSpPr/>
            <p:nvPr/>
          </p:nvGrpSpPr>
          <p:grpSpPr>
            <a:xfrm>
              <a:off x="4481018" y="1952203"/>
              <a:ext cx="1966973" cy="1968911"/>
              <a:chOff x="6506204" y="1635861"/>
              <a:chExt cx="1966973" cy="1968911"/>
            </a:xfrm>
          </p:grpSpPr>
          <p:grpSp>
            <p:nvGrpSpPr>
              <p:cNvPr id="147" name="Group 146">
                <a:extLst>
                  <a:ext uri="{FF2B5EF4-FFF2-40B4-BE49-F238E27FC236}">
                    <a16:creationId xmlns:a16="http://schemas.microsoft.com/office/drawing/2014/main" id="{1068AEE7-21FD-D26D-21C6-30DA553260A9}"/>
                  </a:ext>
                </a:extLst>
              </p:cNvPr>
              <p:cNvGrpSpPr/>
              <p:nvPr/>
            </p:nvGrpSpPr>
            <p:grpSpPr>
              <a:xfrm>
                <a:off x="6506204" y="1635861"/>
                <a:ext cx="1966973" cy="1968911"/>
                <a:chOff x="5813871" y="1058313"/>
                <a:chExt cx="2357074" cy="2359396"/>
              </a:xfrm>
            </p:grpSpPr>
            <p:pic>
              <p:nvPicPr>
                <p:cNvPr id="150" name="Picture 149" descr="A grey and red molecule&#10;&#10;AI-generated content may be incorrect.">
                  <a:extLst>
                    <a:ext uri="{FF2B5EF4-FFF2-40B4-BE49-F238E27FC236}">
                      <a16:creationId xmlns:a16="http://schemas.microsoft.com/office/drawing/2014/main" id="{7291624D-5D2A-D4E6-F1C6-95F3B96193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275">
                  <a:off x="6298638" y="2032431"/>
                  <a:ext cx="1040760" cy="1052957"/>
                </a:xfrm>
                <a:prstGeom prst="rect">
                  <a:avLst/>
                </a:prstGeom>
              </p:spPr>
            </p:pic>
            <p:pic>
              <p:nvPicPr>
                <p:cNvPr id="151" name="Picture 150" descr="A red and yellow logo&#10;&#10;AI-generated content may be incorrect.">
                  <a:extLst>
                    <a:ext uri="{FF2B5EF4-FFF2-40B4-BE49-F238E27FC236}">
                      <a16:creationId xmlns:a16="http://schemas.microsoft.com/office/drawing/2014/main" id="{C1E6AD18-D9CE-147C-8B1F-D57C6CA854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21275">
                  <a:off x="5813871" y="1320656"/>
                  <a:ext cx="727719" cy="878142"/>
                </a:xfrm>
                <a:prstGeom prst="rect">
                  <a:avLst/>
                </a:prstGeom>
              </p:spPr>
            </p:pic>
            <p:pic>
              <p:nvPicPr>
                <p:cNvPr id="152" name="Picture 151" descr="A blue red white and grey circles&#10;&#10;AI-generated content may be incorrect.">
                  <a:extLst>
                    <a:ext uri="{FF2B5EF4-FFF2-40B4-BE49-F238E27FC236}">
                      <a16:creationId xmlns:a16="http://schemas.microsoft.com/office/drawing/2014/main" id="{9CF8DC14-58E7-D9C7-7B7F-57A59C1A767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9444513">
                  <a:off x="7195232" y="2069328"/>
                  <a:ext cx="975713" cy="1348381"/>
                </a:xfrm>
                <a:prstGeom prst="rect">
                  <a:avLst/>
                </a:prstGeom>
              </p:spPr>
            </p:pic>
            <p:pic>
              <p:nvPicPr>
                <p:cNvPr id="153" name="Picture 152" descr="A white circle with a black border&#10;&#10;AI-generated content may be incorrect.">
                  <a:extLst>
                    <a:ext uri="{FF2B5EF4-FFF2-40B4-BE49-F238E27FC236}">
                      <a16:creationId xmlns:a16="http://schemas.microsoft.com/office/drawing/2014/main" id="{06BC2C61-9D16-460C-9914-5283E2D3CF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31918">
                  <a:off x="6271256" y="1124005"/>
                  <a:ext cx="402811" cy="271428"/>
                </a:xfrm>
                <a:prstGeom prst="rect">
                  <a:avLst/>
                </a:prstGeom>
              </p:spPr>
            </p:pic>
          </p:grpSp>
          <p:pic>
            <p:nvPicPr>
              <p:cNvPr id="148" name="Picture 147" descr="A blue star with a letter c&#10;&#10;AI-generated content may be incorrect.">
                <a:extLst>
                  <a:ext uri="{FF2B5EF4-FFF2-40B4-BE49-F238E27FC236}">
                    <a16:creationId xmlns:a16="http://schemas.microsoft.com/office/drawing/2014/main" id="{1AE6BE87-C25E-E89A-1A16-3DE84B47191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481756">
                <a:off x="7853740" y="2826909"/>
                <a:ext cx="307078" cy="349205"/>
              </a:xfrm>
              <a:prstGeom prst="rect">
                <a:avLst/>
              </a:prstGeom>
            </p:spPr>
          </p:pic>
        </p:grpSp>
      </p:grpSp>
      <p:grpSp>
        <p:nvGrpSpPr>
          <p:cNvPr id="157" name="Group 156">
            <a:extLst>
              <a:ext uri="{FF2B5EF4-FFF2-40B4-BE49-F238E27FC236}">
                <a16:creationId xmlns:a16="http://schemas.microsoft.com/office/drawing/2014/main" id="{7109A9F9-02CD-8047-96A4-2F3872408344}"/>
              </a:ext>
            </a:extLst>
          </p:cNvPr>
          <p:cNvGrpSpPr/>
          <p:nvPr/>
        </p:nvGrpSpPr>
        <p:grpSpPr>
          <a:xfrm rot="10800000">
            <a:off x="9290792" y="2426188"/>
            <a:ext cx="1529185" cy="2406670"/>
            <a:chOff x="10690096" y="1649279"/>
            <a:chExt cx="1525528" cy="2400915"/>
          </a:xfrm>
        </p:grpSpPr>
        <p:pic>
          <p:nvPicPr>
            <p:cNvPr id="159" name="Picture 158" descr="A red circle with black objects in it&#10;&#10;AI-generated content may be incorrect.">
              <a:extLst>
                <a:ext uri="{FF2B5EF4-FFF2-40B4-BE49-F238E27FC236}">
                  <a16:creationId xmlns:a16="http://schemas.microsoft.com/office/drawing/2014/main" id="{D415EF1F-B8A2-AF48-9060-7426831F1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21275">
              <a:off x="11368600" y="1905063"/>
              <a:ext cx="327735" cy="327735"/>
            </a:xfrm>
            <a:prstGeom prst="rect">
              <a:avLst/>
            </a:prstGeom>
          </p:spPr>
        </p:pic>
        <p:pic>
          <p:nvPicPr>
            <p:cNvPr id="160" name="Picture 159" descr="A grey and red molecule&#10;&#10;AI-generated content may be incorrect.">
              <a:extLst>
                <a:ext uri="{FF2B5EF4-FFF2-40B4-BE49-F238E27FC236}">
                  <a16:creationId xmlns:a16="http://schemas.microsoft.com/office/drawing/2014/main" id="{0F1094BB-1AC3-318F-5DFF-EA757CDDB5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421275">
              <a:off x="10690096" y="2020655"/>
              <a:ext cx="1040761" cy="1052957"/>
            </a:xfrm>
            <a:prstGeom prst="rect">
              <a:avLst/>
            </a:prstGeom>
          </p:spPr>
        </p:pic>
        <p:pic>
          <p:nvPicPr>
            <p:cNvPr id="161" name="Picture 160" descr="A red and yellow logo&#10;&#10;AI-generated content may be incorrect.">
              <a:extLst>
                <a:ext uri="{FF2B5EF4-FFF2-40B4-BE49-F238E27FC236}">
                  <a16:creationId xmlns:a16="http://schemas.microsoft.com/office/drawing/2014/main" id="{E838355B-EB02-3EDB-303F-B309D4CBBF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421275">
              <a:off x="11487905" y="2907244"/>
              <a:ext cx="727719" cy="878142"/>
            </a:xfrm>
            <a:prstGeom prst="rect">
              <a:avLst/>
            </a:prstGeom>
          </p:spPr>
        </p:pic>
        <p:pic>
          <p:nvPicPr>
            <p:cNvPr id="163" name="Picture 162" descr="A white circle with a black border&#10;&#10;AI-generated content may be incorrect.">
              <a:extLst>
                <a:ext uri="{FF2B5EF4-FFF2-40B4-BE49-F238E27FC236}">
                  <a16:creationId xmlns:a16="http://schemas.microsoft.com/office/drawing/2014/main" id="{73B577CD-50E7-BB01-9DFF-1138C3B0FF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021275">
              <a:off x="11307390" y="1714971"/>
              <a:ext cx="402811" cy="271428"/>
            </a:xfrm>
            <a:prstGeom prst="rect">
              <a:avLst/>
            </a:prstGeom>
          </p:spPr>
        </p:pic>
        <p:pic>
          <p:nvPicPr>
            <p:cNvPr id="164" name="Picture 163" descr="A white circle with a black border&#10;&#10;AI-generated content may be incorrect.">
              <a:extLst>
                <a:ext uri="{FF2B5EF4-FFF2-40B4-BE49-F238E27FC236}">
                  <a16:creationId xmlns:a16="http://schemas.microsoft.com/office/drawing/2014/main" id="{875946AF-D26A-DFB3-05F0-D8638135C9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231918">
              <a:off x="11358540" y="3713075"/>
              <a:ext cx="402811" cy="271428"/>
            </a:xfrm>
            <a:prstGeom prst="rect">
              <a:avLst/>
            </a:prstGeom>
          </p:spPr>
        </p:pic>
      </p:grpSp>
      <p:grpSp>
        <p:nvGrpSpPr>
          <p:cNvPr id="172" name="Group 171">
            <a:extLst>
              <a:ext uri="{FF2B5EF4-FFF2-40B4-BE49-F238E27FC236}">
                <a16:creationId xmlns:a16="http://schemas.microsoft.com/office/drawing/2014/main" id="{8A4A7C60-7C85-63DE-A3F6-27D149911ABA}"/>
              </a:ext>
            </a:extLst>
          </p:cNvPr>
          <p:cNvGrpSpPr/>
          <p:nvPr/>
        </p:nvGrpSpPr>
        <p:grpSpPr>
          <a:xfrm rot="21219338">
            <a:off x="10590858" y="3314401"/>
            <a:ext cx="1199804" cy="1374652"/>
            <a:chOff x="4396698" y="-285296"/>
            <a:chExt cx="2399607" cy="2749303"/>
          </a:xfrm>
        </p:grpSpPr>
        <p:pic>
          <p:nvPicPr>
            <p:cNvPr id="166" name="Picture 165" descr="A white star shaped logo with a letter u&#10;&#10;AI-generated content may be incorrect.">
              <a:extLst>
                <a:ext uri="{FF2B5EF4-FFF2-40B4-BE49-F238E27FC236}">
                  <a16:creationId xmlns:a16="http://schemas.microsoft.com/office/drawing/2014/main" id="{849CEED7-EE33-C0F2-A982-06AE0D37CC3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573221">
              <a:off x="5031261" y="628198"/>
              <a:ext cx="844298" cy="960122"/>
            </a:xfrm>
            <a:prstGeom prst="rect">
              <a:avLst/>
            </a:prstGeom>
          </p:spPr>
        </p:pic>
        <p:grpSp>
          <p:nvGrpSpPr>
            <p:cNvPr id="171" name="Group 170">
              <a:extLst>
                <a:ext uri="{FF2B5EF4-FFF2-40B4-BE49-F238E27FC236}">
                  <a16:creationId xmlns:a16="http://schemas.microsoft.com/office/drawing/2014/main" id="{A6A355E6-94C0-D918-27F5-B900ABF6B70E}"/>
                </a:ext>
              </a:extLst>
            </p:cNvPr>
            <p:cNvGrpSpPr/>
            <p:nvPr/>
          </p:nvGrpSpPr>
          <p:grpSpPr>
            <a:xfrm rot="9510225">
              <a:off x="4396698" y="-285296"/>
              <a:ext cx="2399607" cy="2749303"/>
              <a:chOff x="4396698" y="-285296"/>
              <a:chExt cx="2399607" cy="2749303"/>
            </a:xfrm>
          </p:grpSpPr>
          <p:pic>
            <p:nvPicPr>
              <p:cNvPr id="168" name="Picture 167" descr="A red white and blue circles&#10;&#10;AI-generated content may be incorrect.">
                <a:extLst>
                  <a:ext uri="{FF2B5EF4-FFF2-40B4-BE49-F238E27FC236}">
                    <a16:creationId xmlns:a16="http://schemas.microsoft.com/office/drawing/2014/main" id="{9F4923A8-81DA-999D-4000-D0F8FA1FE1F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96698" y="-285295"/>
                <a:ext cx="2276861" cy="2749302"/>
              </a:xfrm>
              <a:prstGeom prst="rect">
                <a:avLst/>
              </a:prstGeom>
            </p:spPr>
          </p:pic>
          <p:pic>
            <p:nvPicPr>
              <p:cNvPr id="170" name="Picture 169" descr="A grey circle with a black background&#10;&#10;AI-generated content may be incorrect.">
                <a:extLst>
                  <a:ext uri="{FF2B5EF4-FFF2-40B4-BE49-F238E27FC236}">
                    <a16:creationId xmlns:a16="http://schemas.microsoft.com/office/drawing/2014/main" id="{5F69A099-E6B0-6968-DDDA-CB3D82C2804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009919" y="-285296"/>
                <a:ext cx="786386" cy="896114"/>
              </a:xfrm>
              <a:prstGeom prst="rect">
                <a:avLst/>
              </a:prstGeom>
            </p:spPr>
          </p:pic>
        </p:grpSp>
      </p:grpSp>
      <p:pic>
        <p:nvPicPr>
          <p:cNvPr id="179" name="Picture 178" descr="A red circle with black objects in it&#10;&#10;AI-generated content may be incorrect.">
            <a:extLst>
              <a:ext uri="{FF2B5EF4-FFF2-40B4-BE49-F238E27FC236}">
                <a16:creationId xmlns:a16="http://schemas.microsoft.com/office/drawing/2014/main" id="{0ADA783C-1BB4-C023-6CF0-B667CB211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898990">
            <a:off x="10368577" y="4294905"/>
            <a:ext cx="328521" cy="328520"/>
          </a:xfrm>
          <a:prstGeom prst="rect">
            <a:avLst/>
          </a:prstGeom>
        </p:spPr>
      </p:pic>
    </p:spTree>
    <p:extLst>
      <p:ext uri="{BB962C8B-B14F-4D97-AF65-F5344CB8AC3E}">
        <p14:creationId xmlns:p14="http://schemas.microsoft.com/office/powerpoint/2010/main" val="12225149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ST 2-TEMPLATE" id="{F1141436-CE4D-44BA-A57E-DAA287F6781E}" vid="{999ADEDA-D1B1-4F89-9FEB-095356CCCE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F30016848ECA4D8C32F5EEF57AB254" ma:contentTypeVersion="15" ma:contentTypeDescription="Create a new document." ma:contentTypeScope="" ma:versionID="ba782b9e6c89981fb4456e1dd901da07">
  <xsd:schema xmlns:xsd="http://www.w3.org/2001/XMLSchema" xmlns:xs="http://www.w3.org/2001/XMLSchema" xmlns:p="http://schemas.microsoft.com/office/2006/metadata/properties" xmlns:ns2="68b5b436-c221-4126-930b-0387bddd4008" xmlns:ns3="256d1f37-a5bf-40ea-9e3b-df9e783b5a8c" targetNamespace="http://schemas.microsoft.com/office/2006/metadata/properties" ma:root="true" ma:fieldsID="10aa5b10c9b4c7bde0c6e1afbf015f6d" ns2:_="" ns3:_="">
    <xsd:import namespace="68b5b436-c221-4126-930b-0387bddd4008"/>
    <xsd:import namespace="256d1f37-a5bf-40ea-9e3b-df9e783b5a8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b5b436-c221-4126-930b-0387bddd4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0f08751-b953-413e-9b34-2297f674b6a3"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56d1f37-a5bf-40ea-9e3b-df9e783b5a8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ef552e05-c177-46a8-98f1-f1cdb6faf096}" ma:internalName="TaxCatchAll" ma:showField="CatchAllData" ma:web="256d1f37-a5bf-40ea-9e3b-df9e783b5a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256d1f37-a5bf-40ea-9e3b-df9e783b5a8c">
      <UserInfo>
        <DisplayName>Model Teachers Members</DisplayName>
        <AccountId>88</AccountId>
        <AccountType/>
      </UserInfo>
    </SharedWithUsers>
    <TaxCatchAll xmlns="256d1f37-a5bf-40ea-9e3b-df9e783b5a8c" xsi:nil="true"/>
    <lcf76f155ced4ddcb4097134ff3c332f xmlns="68b5b436-c221-4126-930b-0387bddd400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6FB1A2-66EF-4664-8262-97C0DA4E3948}">
  <ds:schemaRefs>
    <ds:schemaRef ds:uri="256d1f37-a5bf-40ea-9e3b-df9e783b5a8c"/>
    <ds:schemaRef ds:uri="68b5b436-c221-4126-930b-0387bddd40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CF5C9F0-5FA4-4328-8840-83096B3D5485}">
  <ds:schemaRefs>
    <ds:schemaRef ds:uri="256d1f37-a5bf-40ea-9e3b-df9e783b5a8c"/>
    <ds:schemaRef ds:uri="68b5b436-c221-4126-930b-0387bddd4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2D4A624-151E-4A3F-B4CA-6D26A54E745B}">
  <ds:schemaRefs>
    <ds:schemaRef ds:uri="http://schemas.microsoft.com/sharepoint/v3/contenttype/forms"/>
  </ds:schemaRefs>
</ds:datastoreItem>
</file>

<file path=docMetadata/LabelInfo.xml><?xml version="1.0" encoding="utf-8"?>
<clbl:labelList xmlns:clbl="http://schemas.microsoft.com/office/2020/mipLabelMetadata">
  <clbl:label id="{88c12e7c-c56a-4b2f-a45a-53e976472fe1}" enabled="0" method="" siteId="{88c12e7c-c56a-4b2f-a45a-53e976472fe1}" removed="1"/>
</clbl:labelList>
</file>

<file path=docProps/app.xml><?xml version="1.0" encoding="utf-8"?>
<Properties xmlns="http://schemas.openxmlformats.org/officeDocument/2006/extended-properties" xmlns:vt="http://schemas.openxmlformats.org/officeDocument/2006/docPropsVTypes">
  <Template/>
  <TotalTime>0</TotalTime>
  <Words>3370</Words>
  <Application>Microsoft Office PowerPoint</Application>
  <PresentationFormat>Widescreen</PresentationFormat>
  <Paragraphs>408</Paragraphs>
  <Slides>37</Slides>
  <Notes>27</Notes>
  <HiddenSlides>2</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Molecules of Life Overview</vt:lpstr>
      <vt:lpstr>Teacher Guide - Summary</vt:lpstr>
      <vt:lpstr>Teacher Guide - Overview</vt:lpstr>
      <vt:lpstr>Teacher Guide - Using This Slide Deck </vt:lpstr>
      <vt:lpstr>Teacher Guide - Standards</vt:lpstr>
      <vt:lpstr>PowerPoint Presentation</vt:lpstr>
      <vt:lpstr>Teacher Guide - Monomer 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Dynamic DNA Kit</vt:lpstr>
      <vt:lpstr>PowerPoint Presentation</vt:lpstr>
      <vt:lpstr>PowerPoint Presentation</vt:lpstr>
      <vt:lpstr>PowerPoint Presentation</vt:lpstr>
      <vt:lpstr>PowerPoint Presentation</vt:lpstr>
      <vt:lpstr>Flow of Genetic Information 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Structure –Function Relationship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Gronek</dc:creator>
  <cp:lastModifiedBy>Heather Ryan</cp:lastModifiedBy>
  <cp:revision>2</cp:revision>
  <cp:lastPrinted>2025-08-20T17:58:11Z</cp:lastPrinted>
  <dcterms:created xsi:type="dcterms:W3CDTF">2025-07-01T15:17:03Z</dcterms:created>
  <dcterms:modified xsi:type="dcterms:W3CDTF">2026-08-20T16:59:45Z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0x01010007F30016848ECA4D8C32F5EEF57AB254</vt:lpwstr>
  </property>
  <property fmtid="{D5CDD505-2E9C-101B-9397-08002B2CF9AE}" pid="3" name="MediaServiceImageTags">
    <vt:lpwstr/>
  </property>
</Properties>
</file>