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9"/>
  </p:notesMasterIdLst>
  <p:sldIdLst>
    <p:sldId id="269" r:id="rId5"/>
    <p:sldId id="354" r:id="rId6"/>
    <p:sldId id="280" r:id="rId7"/>
    <p:sldId id="271" r:id="rId8"/>
    <p:sldId id="272" r:id="rId9"/>
    <p:sldId id="273" r:id="rId10"/>
    <p:sldId id="299" r:id="rId11"/>
    <p:sldId id="317" r:id="rId12"/>
    <p:sldId id="300" r:id="rId13"/>
    <p:sldId id="301" r:id="rId14"/>
    <p:sldId id="302" r:id="rId15"/>
    <p:sldId id="279" r:id="rId16"/>
    <p:sldId id="285" r:id="rId17"/>
    <p:sldId id="287" r:id="rId18"/>
    <p:sldId id="286" r:id="rId19"/>
    <p:sldId id="355" r:id="rId20"/>
    <p:sldId id="303" r:id="rId21"/>
    <p:sldId id="304" r:id="rId22"/>
    <p:sldId id="305" r:id="rId23"/>
    <p:sldId id="356" r:id="rId24"/>
    <p:sldId id="283" r:id="rId25"/>
    <p:sldId id="306" r:id="rId26"/>
    <p:sldId id="289" r:id="rId27"/>
    <p:sldId id="284" r:id="rId28"/>
    <p:sldId id="307" r:id="rId29"/>
    <p:sldId id="295" r:id="rId30"/>
    <p:sldId id="308" r:id="rId31"/>
    <p:sldId id="311" r:id="rId32"/>
    <p:sldId id="312" r:id="rId33"/>
    <p:sldId id="296" r:id="rId34"/>
    <p:sldId id="313" r:id="rId35"/>
    <p:sldId id="353" r:id="rId36"/>
    <p:sldId id="357" r:id="rId37"/>
    <p:sldId id="314" r:id="rId3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0EDFC38-6880-4735-4258-1E57024FD2C6}" name="Mark Arnholt" initials="MA" userId="S::mark.arnholt@3dmoleculardesigns.com::b7de0cc5-3486-4cd8-905c-b5e2c5e5ddca" providerId="AD"/>
  <p188:author id="{F6CE7366-A3CC-03E8-3F6E-FDED2B899CAC}" name="Heather Ryan" initials="HR" userId="S::Heather.Ryan@3dmoleculardesigns.com::89838025-48a8-4a20-8c26-74ae61e96ceb" providerId="AD"/>
  <p188:author id="{56CDD0CD-E822-9103-8CAF-58D8C96DCEAD}" name="Diane Herman" initials="DH" userId="S::Diane.Herman@3dmoleculardesigns.com::6fac3d8d-1371-4086-a520-9d2b26de6288" providerId="AD"/>
  <p188:author id="{DD0067E8-1D06-F072-A39A-41C102FBB7E9}" name="Ruth Hutson" initials="RH" userId="S::ruth.hutson@3dmoleculardesigns.com::b7a315b0-fa21-44f2-a340-f03b809ae5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CA64A"/>
    <a:srgbClr val="D200B9"/>
    <a:srgbClr val="88E29E"/>
    <a:srgbClr val="E65AA1"/>
    <a:srgbClr val="CF96DA"/>
    <a:srgbClr val="898989"/>
    <a:srgbClr val="6C3078"/>
    <a:srgbClr val="1EAC4C"/>
    <a:srgbClr val="40B5E6"/>
    <a:srgbClr val="0B6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069F36-ADEC-4ADF-99A6-9E52596A53F1}" v="2" dt="2025-08-26T19:50:05.0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DA7E96E-58CF-4E0E-92A1-8DE27C57A71F}" type="datetimeFigureOut">
              <a:rPr lang="en-US" smtClean="0"/>
              <a:t>8/20/2026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C916263-F4AD-4FDF-883C-15B909C8229B}" type="slidenum">
              <a:rPr lang="en-US" smtClean="0"/>
              <a:t>‹#›</a:t>
            </a:fld>
            <a:endParaRPr lang="en-US"/>
          </a:p>
        </p:txBody>
      </p:sp>
    </p:spTree>
    <p:extLst>
      <p:ext uri="{BB962C8B-B14F-4D97-AF65-F5344CB8AC3E}">
        <p14:creationId xmlns:p14="http://schemas.microsoft.com/office/powerpoint/2010/main" val="3364045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a:t>
            </a:fld>
            <a:endParaRPr lang="en-US"/>
          </a:p>
        </p:txBody>
      </p:sp>
    </p:spTree>
    <p:extLst>
      <p:ext uri="{BB962C8B-B14F-4D97-AF65-F5344CB8AC3E}">
        <p14:creationId xmlns:p14="http://schemas.microsoft.com/office/powerpoint/2010/main" val="2560286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Aptos Narrow" panose="020B0004020202020204" pitchFamily="34" charset="0"/>
              </a:rPr>
              <a:t>Teacher: Distribute one of each of the monomers to each student group. Give students time to examine the molecules. </a:t>
            </a:r>
            <a:br>
              <a:rPr lang="en-US">
                <a:solidFill>
                  <a:srgbClr val="000000"/>
                </a:solidFill>
                <a:latin typeface="Aptos Narrow" panose="020B0004020202020204" pitchFamily="34" charset="0"/>
              </a:rPr>
            </a:br>
            <a:br>
              <a:rPr lang="en-US">
                <a:solidFill>
                  <a:srgbClr val="000000"/>
                </a:solidFill>
                <a:latin typeface="Aptos Narrow" panose="020B0004020202020204" pitchFamily="34" charset="0"/>
              </a:rPr>
            </a:br>
            <a:r>
              <a:rPr lang="en-US">
                <a:solidFill>
                  <a:srgbClr val="000000"/>
                </a:solidFill>
                <a:latin typeface="Aptos Narrow" panose="020B0004020202020204" pitchFamily="34" charset="0"/>
              </a:rPr>
              <a:t>Student: Follow the onscreen prompt.</a:t>
            </a:r>
            <a:endParaRPr lang="en-US"/>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7</a:t>
            </a:fld>
            <a:endParaRPr lang="en-US"/>
          </a:p>
        </p:txBody>
      </p:sp>
    </p:spTree>
    <p:extLst>
      <p:ext uri="{BB962C8B-B14F-4D97-AF65-F5344CB8AC3E}">
        <p14:creationId xmlns:p14="http://schemas.microsoft.com/office/powerpoint/2010/main" val="4227537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latin typeface="Aptos Narrow" panose="020B0004020202020204" pitchFamily="34" charset="0"/>
              </a:rPr>
              <a:t>Teacher: Give students time to write in their notebook. </a:t>
            </a:r>
            <a:br>
              <a:rPr lang="en-US">
                <a:solidFill>
                  <a:srgbClr val="000000"/>
                </a:solidFill>
                <a:latin typeface="Aptos Narrow" panose="020B0004020202020204" pitchFamily="34" charset="0"/>
              </a:rPr>
            </a:br>
            <a:br>
              <a:rPr lang="en-US">
                <a:solidFill>
                  <a:srgbClr val="000000"/>
                </a:solidFill>
                <a:latin typeface="Aptos Narrow" panose="020B0004020202020204" pitchFamily="34" charset="0"/>
              </a:rPr>
            </a:br>
            <a:r>
              <a:rPr lang="en-US">
                <a:solidFill>
                  <a:srgbClr val="000000"/>
                </a:solidFill>
                <a:latin typeface="Aptos Narrow" panose="020B0004020202020204" pitchFamily="34" charset="0"/>
              </a:rPr>
              <a:t>Student: Draw a t in the middle of your notebook page. Label the left side, </a:t>
            </a:r>
            <a:r>
              <a:rPr lang="en-US" b="1">
                <a:solidFill>
                  <a:srgbClr val="000000"/>
                </a:solidFill>
                <a:latin typeface="Aptos Narrow" panose="020B0004020202020204" pitchFamily="34" charset="0"/>
              </a:rPr>
              <a:t>I notice</a:t>
            </a:r>
            <a:r>
              <a:rPr lang="en-US">
                <a:solidFill>
                  <a:srgbClr val="000000"/>
                </a:solidFill>
                <a:latin typeface="Aptos Narrow" panose="020B0004020202020204" pitchFamily="34" charset="0"/>
              </a:rPr>
              <a:t>, and the right side </a:t>
            </a:r>
            <a:r>
              <a:rPr lang="en-US" b="1">
                <a:solidFill>
                  <a:srgbClr val="000000"/>
                </a:solidFill>
                <a:latin typeface="Aptos Narrow" panose="020B0004020202020204" pitchFamily="34" charset="0"/>
              </a:rPr>
              <a:t>I wonder. </a:t>
            </a:r>
            <a:r>
              <a:rPr lang="en-US">
                <a:solidFill>
                  <a:srgbClr val="000000"/>
                </a:solidFill>
                <a:latin typeface="Aptos Narrow" panose="020B0004020202020204" pitchFamily="34" charset="0"/>
              </a:rPr>
              <a:t>Write one list of things </a:t>
            </a:r>
            <a:r>
              <a:rPr lang="en-US" b="1">
                <a:solidFill>
                  <a:srgbClr val="000000"/>
                </a:solidFill>
                <a:latin typeface="Aptos Narrow" panose="020B0004020202020204" pitchFamily="34" charset="0"/>
              </a:rPr>
              <a:t>you noticed </a:t>
            </a:r>
            <a:r>
              <a:rPr lang="en-US">
                <a:solidFill>
                  <a:srgbClr val="000000"/>
                </a:solidFill>
                <a:latin typeface="Aptos Narrow" panose="020B0004020202020204" pitchFamily="34" charset="0"/>
              </a:rPr>
              <a:t>about the molecules and one list about the things </a:t>
            </a:r>
            <a:r>
              <a:rPr lang="en-US" b="1">
                <a:solidFill>
                  <a:srgbClr val="000000"/>
                </a:solidFill>
                <a:latin typeface="Aptos Narrow" panose="020B0004020202020204" pitchFamily="34" charset="0"/>
              </a:rPr>
              <a:t>you wonder</a:t>
            </a:r>
            <a:r>
              <a:rPr lang="en-US">
                <a:solidFill>
                  <a:srgbClr val="000000"/>
                </a:solidFill>
                <a:latin typeface="Aptos Narrow" panose="020B0004020202020204" pitchFamily="34" charset="0"/>
              </a:rPr>
              <a:t>.</a:t>
            </a:r>
            <a:endParaRPr lang="en-US"/>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9</a:t>
            </a:fld>
            <a:endParaRPr lang="en-US"/>
          </a:p>
        </p:txBody>
      </p:sp>
    </p:spTree>
    <p:extLst>
      <p:ext uri="{BB962C8B-B14F-4D97-AF65-F5344CB8AC3E}">
        <p14:creationId xmlns:p14="http://schemas.microsoft.com/office/powerpoint/2010/main" val="1497946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latin typeface="Aptos Narrow" panose="020B0004020202020204" pitchFamily="34" charset="0"/>
              </a:rPr>
              <a:t>Teacher: Monitor and facilitate discussion, as needed. </a:t>
            </a:r>
          </a:p>
          <a:p>
            <a:endParaRPr lang="en-US">
              <a:solidFill>
                <a:srgbClr val="000000"/>
              </a:solidFill>
              <a:latin typeface="Aptos Narrow" panose="020B0004020202020204" pitchFamily="34" charset="0"/>
            </a:endParaRPr>
          </a:p>
          <a:p>
            <a:r>
              <a:rPr lang="en-US">
                <a:solidFill>
                  <a:srgbClr val="000000"/>
                </a:solidFill>
                <a:latin typeface="Aptos Narrow" panose="020B0004020202020204" pitchFamily="34" charset="0"/>
              </a:rPr>
              <a:t>Optional: You may want to point out that any specific atom is the same size, whether in an amino acid or phospholipid, for example. Conversely, not all atoms are the same size. In this 2D </a:t>
            </a:r>
            <a:r>
              <a:rPr lang="en-US" b="1">
                <a:solidFill>
                  <a:srgbClr val="000000"/>
                </a:solidFill>
                <a:latin typeface="Aptos Narrow" panose="020B0004020202020204" pitchFamily="34" charset="0"/>
              </a:rPr>
              <a:t>Molecules of Life Modeling Kit</a:t>
            </a:r>
            <a:r>
              <a:rPr lang="en-US">
                <a:solidFill>
                  <a:srgbClr val="000000"/>
                </a:solidFill>
                <a:latin typeface="Aptos Narrow" panose="020B0004020202020204" pitchFamily="34" charset="0"/>
              </a:rPr>
              <a:t>, all the atoms are about the same size. For differentiation, you could assign more advanced students to research the relative sizes of the atoms shown here and how size is determined. This may also be a good time to discuss how all models are wrong, but some are useful.</a:t>
            </a:r>
          </a:p>
          <a:p>
            <a:br>
              <a:rPr lang="en-US">
                <a:solidFill>
                  <a:srgbClr val="000000"/>
                </a:solidFill>
                <a:latin typeface="Aptos Narrow" panose="020B0004020202020204" pitchFamily="34" charset="0"/>
              </a:rPr>
            </a:br>
            <a:r>
              <a:rPr lang="en-US">
                <a:solidFill>
                  <a:srgbClr val="000000"/>
                </a:solidFill>
                <a:latin typeface="Aptos Narrow" panose="020B0004020202020204" pitchFamily="34" charset="0"/>
              </a:rPr>
              <a:t>Student: Discuss with your group.</a:t>
            </a:r>
            <a:endParaRPr lang="en-US"/>
          </a:p>
          <a:p>
            <a:endParaRPr lang="en-US"/>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10</a:t>
            </a:fld>
            <a:endParaRPr lang="en-US"/>
          </a:p>
        </p:txBody>
      </p:sp>
    </p:spTree>
    <p:extLst>
      <p:ext uri="{BB962C8B-B14F-4D97-AF65-F5344CB8AC3E}">
        <p14:creationId xmlns:p14="http://schemas.microsoft.com/office/powerpoint/2010/main" val="1795817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 </a:t>
            </a:r>
          </a:p>
          <a:p>
            <a:endParaRPr lang="en-US"/>
          </a:p>
          <a:p>
            <a:r>
              <a:rPr lang="en-US"/>
              <a:t>Student: Engage with the concepts as directed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11</a:t>
            </a:fld>
            <a:endParaRPr lang="en-US"/>
          </a:p>
        </p:txBody>
      </p:sp>
    </p:spTree>
    <p:extLst>
      <p:ext uri="{BB962C8B-B14F-4D97-AF65-F5344CB8AC3E}">
        <p14:creationId xmlns:p14="http://schemas.microsoft.com/office/powerpoint/2010/main" val="1368531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Distribute a fructose model to each group. Give students time to think about the prompts.</a:t>
            </a:r>
          </a:p>
          <a:p>
            <a:endParaRPr lang="en-US"/>
          </a:p>
          <a:p>
            <a:r>
              <a:rPr lang="en-US"/>
              <a:t>Students: Compare and contrast the models.</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12</a:t>
            </a:fld>
            <a:endParaRPr lang="en-US"/>
          </a:p>
        </p:txBody>
      </p:sp>
    </p:spTree>
    <p:extLst>
      <p:ext uri="{BB962C8B-B14F-4D97-AF65-F5344CB8AC3E}">
        <p14:creationId xmlns:p14="http://schemas.microsoft.com/office/powerpoint/2010/main" val="1265014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think and discuss with a partner or small group​​</a:t>
            </a:r>
          </a:p>
          <a:p>
            <a:endParaRPr lang="en-US"/>
          </a:p>
          <a:p>
            <a:r>
              <a:rPr lang="en-US"/>
              <a:t>Student: Think about questions and share as directed</a:t>
            </a:r>
          </a:p>
        </p:txBody>
      </p:sp>
      <p:sp>
        <p:nvSpPr>
          <p:cNvPr id="4" name="Slide Number Placeholder 3"/>
          <p:cNvSpPr>
            <a:spLocks noGrp="1"/>
          </p:cNvSpPr>
          <p:nvPr>
            <p:ph type="sldNum" sz="quarter" idx="5"/>
          </p:nvPr>
        </p:nvSpPr>
        <p:spPr/>
        <p:txBody>
          <a:bodyPr/>
          <a:lstStyle/>
          <a:p>
            <a:fld id="{8C916263-F4AD-4FDF-883C-15B909C8229B}" type="slidenum">
              <a:rPr lang="en-US" smtClean="0"/>
              <a:t>13</a:t>
            </a:fld>
            <a:endParaRPr lang="en-US"/>
          </a:p>
        </p:txBody>
      </p:sp>
    </p:spTree>
    <p:extLst>
      <p:ext uri="{BB962C8B-B14F-4D97-AF65-F5344CB8AC3E}">
        <p14:creationId xmlns:p14="http://schemas.microsoft.com/office/powerpoint/2010/main" val="1774758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 on the slide as needed.</a:t>
            </a:r>
          </a:p>
          <a:p>
            <a:endParaRPr lang="en-US"/>
          </a:p>
          <a:p>
            <a:r>
              <a:rPr lang="en-US"/>
              <a:t>Student: Sketch your model and draft a definition.</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14</a:t>
            </a:fld>
            <a:endParaRPr lang="en-US"/>
          </a:p>
        </p:txBody>
      </p:sp>
    </p:spTree>
    <p:extLst>
      <p:ext uri="{BB962C8B-B14F-4D97-AF65-F5344CB8AC3E}">
        <p14:creationId xmlns:p14="http://schemas.microsoft.com/office/powerpoint/2010/main" val="902721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a:t>
            </a:r>
          </a:p>
          <a:p>
            <a:endParaRPr lang="en-US"/>
          </a:p>
          <a:p>
            <a:r>
              <a:rPr lang="en-US"/>
              <a:t>Students: Engage with the concepts as instructed.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15</a:t>
            </a:fld>
            <a:endParaRPr lang="en-US"/>
          </a:p>
        </p:txBody>
      </p:sp>
    </p:spTree>
    <p:extLst>
      <p:ext uri="{BB962C8B-B14F-4D97-AF65-F5344CB8AC3E}">
        <p14:creationId xmlns:p14="http://schemas.microsoft.com/office/powerpoint/2010/main" val="2033986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9202B-B6BE-8C5D-07CB-5A0221293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21EEE2-A944-BAAC-D408-D3ABC35F9A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822506-3975-BC7A-C5EE-84E78E7FC384}"/>
              </a:ext>
            </a:extLst>
          </p:cNvPr>
          <p:cNvSpPr>
            <a:spLocks noGrp="1"/>
          </p:cNvSpPr>
          <p:nvPr>
            <p:ph type="body" idx="1"/>
          </p:nvPr>
        </p:nvSpPr>
        <p:spPr/>
        <p:txBody>
          <a:bodyPr/>
          <a:lstStyle/>
          <a:p>
            <a:r>
              <a:rPr lang="en-US"/>
              <a:t>Teacher: Explain the concept on the slide as needed</a:t>
            </a:r>
          </a:p>
          <a:p>
            <a:endParaRPr lang="en-US"/>
          </a:p>
          <a:p>
            <a:r>
              <a:rPr lang="en-US"/>
              <a:t>Student: Edit, or elaborate on your sketch and definitions as needed</a:t>
            </a:r>
          </a:p>
        </p:txBody>
      </p:sp>
      <p:sp>
        <p:nvSpPr>
          <p:cNvPr id="4" name="Slide Number Placeholder 3">
            <a:extLst>
              <a:ext uri="{FF2B5EF4-FFF2-40B4-BE49-F238E27FC236}">
                <a16:creationId xmlns:a16="http://schemas.microsoft.com/office/drawing/2014/main" id="{804363AB-A6FA-FC25-CBF6-A63F714AE2EF}"/>
              </a:ext>
            </a:extLst>
          </p:cNvPr>
          <p:cNvSpPr>
            <a:spLocks noGrp="1"/>
          </p:cNvSpPr>
          <p:nvPr>
            <p:ph type="sldNum" sz="quarter" idx="5"/>
          </p:nvPr>
        </p:nvSpPr>
        <p:spPr/>
        <p:txBody>
          <a:bodyPr/>
          <a:lstStyle/>
          <a:p>
            <a:fld id="{8C916263-F4AD-4FDF-883C-15B909C8229B}" type="slidenum">
              <a:rPr lang="en-US" smtClean="0"/>
              <a:t>16</a:t>
            </a:fld>
            <a:endParaRPr lang="en-US"/>
          </a:p>
        </p:txBody>
      </p:sp>
    </p:spTree>
    <p:extLst>
      <p:ext uri="{BB962C8B-B14F-4D97-AF65-F5344CB8AC3E}">
        <p14:creationId xmlns:p14="http://schemas.microsoft.com/office/powerpoint/2010/main" val="807553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explore and create their own models.​​</a:t>
            </a:r>
          </a:p>
          <a:p>
            <a:endParaRPr lang="en-US"/>
          </a:p>
          <a:p>
            <a:r>
              <a:rPr lang="en-US"/>
              <a:t>Student: Follow the onscreen prompts to build a model.</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17</a:t>
            </a:fld>
            <a:endParaRPr lang="en-US"/>
          </a:p>
        </p:txBody>
      </p:sp>
    </p:spTree>
    <p:extLst>
      <p:ext uri="{BB962C8B-B14F-4D97-AF65-F5344CB8AC3E}">
        <p14:creationId xmlns:p14="http://schemas.microsoft.com/office/powerpoint/2010/main" val="94137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think  and discuss with a partner or small group​​</a:t>
            </a:r>
          </a:p>
          <a:p>
            <a:endParaRPr lang="en-US"/>
          </a:p>
          <a:p>
            <a:r>
              <a:rPr lang="en-US"/>
              <a:t>Student: Think about questions and share as directed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18</a:t>
            </a:fld>
            <a:endParaRPr lang="en-US"/>
          </a:p>
        </p:txBody>
      </p:sp>
    </p:spTree>
    <p:extLst>
      <p:ext uri="{BB962C8B-B14F-4D97-AF65-F5344CB8AC3E}">
        <p14:creationId xmlns:p14="http://schemas.microsoft.com/office/powerpoint/2010/main" val="1660818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a:t>
            </a:r>
          </a:p>
          <a:p>
            <a:endParaRPr lang="en-US"/>
          </a:p>
          <a:p>
            <a:r>
              <a:rPr lang="en-US"/>
              <a:t>Students: Engage with the concepts as instructed.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19</a:t>
            </a:fld>
            <a:endParaRPr lang="en-US"/>
          </a:p>
        </p:txBody>
      </p:sp>
    </p:spTree>
    <p:extLst>
      <p:ext uri="{BB962C8B-B14F-4D97-AF65-F5344CB8AC3E}">
        <p14:creationId xmlns:p14="http://schemas.microsoft.com/office/powerpoint/2010/main" val="2933765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sketch and label the model in their lab notebooks. </a:t>
            </a:r>
          </a:p>
          <a:p>
            <a:endParaRPr lang="en-US"/>
          </a:p>
          <a:p>
            <a:r>
              <a:rPr lang="en-US"/>
              <a:t>Student: Sketch and label the model in your lab notebook.</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20</a:t>
            </a:fld>
            <a:endParaRPr lang="en-US"/>
          </a:p>
        </p:txBody>
      </p:sp>
    </p:spTree>
    <p:extLst>
      <p:ext uri="{BB962C8B-B14F-4D97-AF65-F5344CB8AC3E}">
        <p14:creationId xmlns:p14="http://schemas.microsoft.com/office/powerpoint/2010/main" val="1412163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Distribute the rest of the glucose models to each group. Give students time to explore and create their own models.​​</a:t>
            </a:r>
          </a:p>
          <a:p>
            <a:endParaRPr lang="en-US"/>
          </a:p>
          <a:p>
            <a:r>
              <a:rPr lang="en-US"/>
              <a:t>Student: Follow the onscreen prompts to build a model.</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21</a:t>
            </a:fld>
            <a:endParaRPr lang="en-US"/>
          </a:p>
        </p:txBody>
      </p:sp>
    </p:spTree>
    <p:extLst>
      <p:ext uri="{BB962C8B-B14F-4D97-AF65-F5344CB8AC3E}">
        <p14:creationId xmlns:p14="http://schemas.microsoft.com/office/powerpoint/2010/main" val="1824519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think  and discuss with a partner or small group​​</a:t>
            </a:r>
          </a:p>
          <a:p>
            <a:endParaRPr lang="en-US"/>
          </a:p>
          <a:p>
            <a:r>
              <a:rPr lang="en-US"/>
              <a:t>Student: Think about questions and share as directed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22</a:t>
            </a:fld>
            <a:endParaRPr lang="en-US"/>
          </a:p>
        </p:txBody>
      </p:sp>
    </p:spTree>
    <p:extLst>
      <p:ext uri="{BB962C8B-B14F-4D97-AF65-F5344CB8AC3E}">
        <p14:creationId xmlns:p14="http://schemas.microsoft.com/office/powerpoint/2010/main" val="4356747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 </a:t>
            </a:r>
          </a:p>
          <a:p>
            <a:endParaRPr lang="en-US"/>
          </a:p>
          <a:p>
            <a:r>
              <a:rPr lang="en-US"/>
              <a:t>Student: Engage with the concepts as directed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23</a:t>
            </a:fld>
            <a:endParaRPr lang="en-US"/>
          </a:p>
        </p:txBody>
      </p:sp>
    </p:spTree>
    <p:extLst>
      <p:ext uri="{BB962C8B-B14F-4D97-AF65-F5344CB8AC3E}">
        <p14:creationId xmlns:p14="http://schemas.microsoft.com/office/powerpoint/2010/main" val="42622566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sketch and label the model in their lab notebooks. </a:t>
            </a:r>
          </a:p>
          <a:p>
            <a:endParaRPr lang="en-US"/>
          </a:p>
          <a:p>
            <a:r>
              <a:rPr lang="en-US"/>
              <a:t>Student: Sketch and label the model in your lab notebook.</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24</a:t>
            </a:fld>
            <a:endParaRPr lang="en-US"/>
          </a:p>
        </p:txBody>
      </p:sp>
    </p:spTree>
    <p:extLst>
      <p:ext uri="{BB962C8B-B14F-4D97-AF65-F5344CB8AC3E}">
        <p14:creationId xmlns:p14="http://schemas.microsoft.com/office/powerpoint/2010/main" val="1408296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explore the model and respond to the prompt​​</a:t>
            </a:r>
          </a:p>
          <a:p>
            <a:endParaRPr lang="en-US"/>
          </a:p>
          <a:p>
            <a:r>
              <a:rPr lang="en-US"/>
              <a:t>Student: Follow the onscreen prompts</a:t>
            </a:r>
          </a:p>
        </p:txBody>
      </p:sp>
      <p:sp>
        <p:nvSpPr>
          <p:cNvPr id="4" name="Slide Number Placeholder 3"/>
          <p:cNvSpPr>
            <a:spLocks noGrp="1"/>
          </p:cNvSpPr>
          <p:nvPr>
            <p:ph type="sldNum" sz="quarter" idx="5"/>
          </p:nvPr>
        </p:nvSpPr>
        <p:spPr/>
        <p:txBody>
          <a:bodyPr/>
          <a:lstStyle/>
          <a:p>
            <a:fld id="{8C916263-F4AD-4FDF-883C-15B909C8229B}" type="slidenum">
              <a:rPr lang="en-US" smtClean="0"/>
              <a:t>25</a:t>
            </a:fld>
            <a:endParaRPr lang="en-US"/>
          </a:p>
        </p:txBody>
      </p:sp>
    </p:spTree>
    <p:extLst>
      <p:ext uri="{BB962C8B-B14F-4D97-AF65-F5344CB8AC3E}">
        <p14:creationId xmlns:p14="http://schemas.microsoft.com/office/powerpoint/2010/main" val="2602230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a:t>
            </a:r>
          </a:p>
          <a:p>
            <a:endParaRPr lang="en-US"/>
          </a:p>
          <a:p>
            <a:r>
              <a:rPr lang="en-US"/>
              <a:t>Student: Add this information in your lab notebook.</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26</a:t>
            </a:fld>
            <a:endParaRPr lang="en-US"/>
          </a:p>
        </p:txBody>
      </p:sp>
    </p:spTree>
    <p:extLst>
      <p:ext uri="{BB962C8B-B14F-4D97-AF65-F5344CB8AC3E}">
        <p14:creationId xmlns:p14="http://schemas.microsoft.com/office/powerpoint/2010/main" val="24666571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explore and create their own models.​​</a:t>
            </a:r>
          </a:p>
          <a:p>
            <a:endParaRPr lang="en-US"/>
          </a:p>
          <a:p>
            <a:r>
              <a:rPr lang="en-US"/>
              <a:t>Student: Follow the onscreen prompts to build a model.</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27</a:t>
            </a:fld>
            <a:endParaRPr lang="en-US"/>
          </a:p>
        </p:txBody>
      </p:sp>
    </p:spTree>
    <p:extLst>
      <p:ext uri="{BB962C8B-B14F-4D97-AF65-F5344CB8AC3E}">
        <p14:creationId xmlns:p14="http://schemas.microsoft.com/office/powerpoint/2010/main" val="18479604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think  and discuss with a partner or small group​​</a:t>
            </a:r>
          </a:p>
          <a:p>
            <a:endParaRPr lang="en-US"/>
          </a:p>
          <a:p>
            <a:r>
              <a:rPr lang="en-US"/>
              <a:t>Student: Think about questions and share as directed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28</a:t>
            </a:fld>
            <a:endParaRPr lang="en-US"/>
          </a:p>
        </p:txBody>
      </p:sp>
    </p:spTree>
    <p:extLst>
      <p:ext uri="{BB962C8B-B14F-4D97-AF65-F5344CB8AC3E}">
        <p14:creationId xmlns:p14="http://schemas.microsoft.com/office/powerpoint/2010/main" val="796905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think  and discuss with a partner or small group​​</a:t>
            </a:r>
          </a:p>
          <a:p>
            <a:endParaRPr lang="en-US"/>
          </a:p>
          <a:p>
            <a:r>
              <a:rPr lang="en-US"/>
              <a:t>Student: Think about questions and share as directed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29</a:t>
            </a:fld>
            <a:endParaRPr lang="en-US"/>
          </a:p>
        </p:txBody>
      </p:sp>
    </p:spTree>
    <p:extLst>
      <p:ext uri="{BB962C8B-B14F-4D97-AF65-F5344CB8AC3E}">
        <p14:creationId xmlns:p14="http://schemas.microsoft.com/office/powerpoint/2010/main" val="3273849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Allow students to explore the model ​​</a:t>
            </a:r>
          </a:p>
          <a:p>
            <a:endParaRPr lang="en-US"/>
          </a:p>
          <a:p>
            <a:r>
              <a:rPr lang="en-US"/>
              <a:t>Student: Closely examine the images and model different ways these could be formed.</a:t>
            </a:r>
          </a:p>
        </p:txBody>
      </p:sp>
      <p:sp>
        <p:nvSpPr>
          <p:cNvPr id="4" name="Slide Number Placeholder 3"/>
          <p:cNvSpPr>
            <a:spLocks noGrp="1"/>
          </p:cNvSpPr>
          <p:nvPr>
            <p:ph type="sldNum" sz="quarter" idx="5"/>
          </p:nvPr>
        </p:nvSpPr>
        <p:spPr/>
        <p:txBody>
          <a:bodyPr/>
          <a:lstStyle/>
          <a:p>
            <a:fld id="{8C916263-F4AD-4FDF-883C-15B909C8229B}" type="slidenum">
              <a:rPr lang="en-US" smtClean="0"/>
              <a:t>30</a:t>
            </a:fld>
            <a:endParaRPr lang="en-US"/>
          </a:p>
        </p:txBody>
      </p:sp>
    </p:spTree>
    <p:extLst>
      <p:ext uri="{BB962C8B-B14F-4D97-AF65-F5344CB8AC3E}">
        <p14:creationId xmlns:p14="http://schemas.microsoft.com/office/powerpoint/2010/main" val="4122456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Allow students to explore the model ​​and research the structures in a text or online.</a:t>
            </a:r>
          </a:p>
          <a:p>
            <a:endParaRPr lang="en-US"/>
          </a:p>
          <a:p>
            <a:r>
              <a:rPr lang="en-US"/>
              <a:t>Student: Research a structure, create a model and record information in your lab notebook.</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31</a:t>
            </a:fld>
            <a:endParaRPr lang="en-US"/>
          </a:p>
        </p:txBody>
      </p:sp>
    </p:spTree>
    <p:extLst>
      <p:ext uri="{BB962C8B-B14F-4D97-AF65-F5344CB8AC3E}">
        <p14:creationId xmlns:p14="http://schemas.microsoft.com/office/powerpoint/2010/main" val="538549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an appropriate amount of time to think and write to the prompt in their notebook. ​​</a:t>
            </a:r>
          </a:p>
          <a:p>
            <a:endParaRPr lang="en-US"/>
          </a:p>
          <a:p>
            <a:r>
              <a:rPr lang="en-US"/>
              <a:t>Student: Write to the prompt.</a:t>
            </a:r>
          </a:p>
        </p:txBody>
      </p:sp>
      <p:sp>
        <p:nvSpPr>
          <p:cNvPr id="4" name="Slide Number Placeholder 3"/>
          <p:cNvSpPr>
            <a:spLocks noGrp="1"/>
          </p:cNvSpPr>
          <p:nvPr>
            <p:ph type="sldNum" sz="quarter" idx="5"/>
          </p:nvPr>
        </p:nvSpPr>
        <p:spPr/>
        <p:txBody>
          <a:bodyPr/>
          <a:lstStyle/>
          <a:p>
            <a:fld id="{8C916263-F4AD-4FDF-883C-15B909C8229B}" type="slidenum">
              <a:rPr lang="en-US" smtClean="0"/>
              <a:t>32</a:t>
            </a:fld>
            <a:endParaRPr lang="en-US"/>
          </a:p>
        </p:txBody>
      </p:sp>
    </p:spTree>
    <p:extLst>
      <p:ext uri="{BB962C8B-B14F-4D97-AF65-F5344CB8AC3E}">
        <p14:creationId xmlns:p14="http://schemas.microsoft.com/office/powerpoint/2010/main" val="20484369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EB128-D19A-9679-A470-1C8ABB4A89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95861-4A49-1C1B-0CA7-EA1D436684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D6A489-53A8-A084-71F4-5BB1E8AA440C}"/>
              </a:ext>
            </a:extLst>
          </p:cNvPr>
          <p:cNvSpPr>
            <a:spLocks noGrp="1"/>
          </p:cNvSpPr>
          <p:nvPr>
            <p:ph type="body" idx="1"/>
          </p:nvPr>
        </p:nvSpPr>
        <p:spPr/>
        <p:txBody>
          <a:bodyPr/>
          <a:lstStyle/>
          <a:p>
            <a:r>
              <a:rPr lang="en-US"/>
              <a:t>Teacher: Give students an appropriate amount of time to think and write to the prompt in their notebook. ​​</a:t>
            </a:r>
          </a:p>
          <a:p>
            <a:endParaRPr lang="en-US"/>
          </a:p>
          <a:p>
            <a:r>
              <a:rPr lang="en-US"/>
              <a:t>Student: Write to the prompt.</a:t>
            </a:r>
          </a:p>
        </p:txBody>
      </p:sp>
      <p:sp>
        <p:nvSpPr>
          <p:cNvPr id="4" name="Slide Number Placeholder 3">
            <a:extLst>
              <a:ext uri="{FF2B5EF4-FFF2-40B4-BE49-F238E27FC236}">
                <a16:creationId xmlns:a16="http://schemas.microsoft.com/office/drawing/2014/main" id="{EBFC2683-468F-C6B9-ED7F-79FBEE8D7962}"/>
              </a:ext>
            </a:extLst>
          </p:cNvPr>
          <p:cNvSpPr>
            <a:spLocks noGrp="1"/>
          </p:cNvSpPr>
          <p:nvPr>
            <p:ph type="sldNum" sz="quarter" idx="5"/>
          </p:nvPr>
        </p:nvSpPr>
        <p:spPr/>
        <p:txBody>
          <a:bodyPr/>
          <a:lstStyle/>
          <a:p>
            <a:fld id="{8C916263-F4AD-4FDF-883C-15B909C8229B}" type="slidenum">
              <a:rPr lang="en-US" smtClean="0"/>
              <a:t>33</a:t>
            </a:fld>
            <a:endParaRPr lang="en-US"/>
          </a:p>
        </p:txBody>
      </p:sp>
    </p:spTree>
    <p:extLst>
      <p:ext uri="{BB962C8B-B14F-4D97-AF65-F5344CB8AC3E}">
        <p14:creationId xmlns:p14="http://schemas.microsoft.com/office/powerpoint/2010/main" val="5760821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34</a:t>
            </a:fld>
            <a:endParaRPr lang="en-US"/>
          </a:p>
        </p:txBody>
      </p:sp>
    </p:spTree>
    <p:extLst>
      <p:ext uri="{BB962C8B-B14F-4D97-AF65-F5344CB8AC3E}">
        <p14:creationId xmlns:p14="http://schemas.microsoft.com/office/powerpoint/2010/main" val="5450437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9" name="Picture 8" descr="A green and white border with a green border&#10;&#10;AI-generated content may be incorrect.">
            <a:extLst>
              <a:ext uri="{FF2B5EF4-FFF2-40B4-BE49-F238E27FC236}">
                <a16:creationId xmlns:a16="http://schemas.microsoft.com/office/drawing/2014/main" id="{8448A33C-CB65-2DE2-9DBB-1BA3C95D3E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descr="Logo&#10;&#10;Description automatically generated">
            <a:extLst>
              <a:ext uri="{FF2B5EF4-FFF2-40B4-BE49-F238E27FC236}">
                <a16:creationId xmlns:a16="http://schemas.microsoft.com/office/drawing/2014/main" id="{429303AC-83DA-339F-75DF-39D7231C02E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43452" y="5368483"/>
            <a:ext cx="3508951" cy="1260754"/>
          </a:xfrm>
          <a:prstGeom prst="rect">
            <a:avLst/>
          </a:prstGeom>
        </p:spPr>
      </p:pic>
      <p:sp>
        <p:nvSpPr>
          <p:cNvPr id="6" name="Picture Placeholder 5">
            <a:extLst>
              <a:ext uri="{FF2B5EF4-FFF2-40B4-BE49-F238E27FC236}">
                <a16:creationId xmlns:a16="http://schemas.microsoft.com/office/drawing/2014/main" id="{4FA440C0-4357-A1E2-D535-06754149EC30}"/>
              </a:ext>
            </a:extLst>
          </p:cNvPr>
          <p:cNvSpPr>
            <a:spLocks noGrp="1"/>
          </p:cNvSpPr>
          <p:nvPr>
            <p:ph type="pic" sz="quarter" idx="10"/>
          </p:nvPr>
        </p:nvSpPr>
        <p:spPr>
          <a:xfrm>
            <a:off x="6975134" y="400522"/>
            <a:ext cx="4835866" cy="6228878"/>
          </a:xfrm>
        </p:spPr>
        <p:txBody>
          <a:bodyPr/>
          <a:lstStyle/>
          <a:p>
            <a:r>
              <a:rPr lang="en-US"/>
              <a:t>Click icon to add picture</a:t>
            </a:r>
          </a:p>
        </p:txBody>
      </p:sp>
      <p:sp>
        <p:nvSpPr>
          <p:cNvPr id="7" name="Text Placeholder 6">
            <a:extLst>
              <a:ext uri="{FF2B5EF4-FFF2-40B4-BE49-F238E27FC236}">
                <a16:creationId xmlns:a16="http://schemas.microsoft.com/office/drawing/2014/main" id="{394081FC-574E-903A-FB18-E2592C28215C}"/>
              </a:ext>
            </a:extLst>
          </p:cNvPr>
          <p:cNvSpPr>
            <a:spLocks noGrp="1"/>
          </p:cNvSpPr>
          <p:nvPr>
            <p:ph type="body" sz="quarter" idx="11" hasCustomPrompt="1"/>
          </p:nvPr>
        </p:nvSpPr>
        <p:spPr>
          <a:xfrm>
            <a:off x="171" y="1757919"/>
            <a:ext cx="6975132" cy="1892124"/>
          </a:xfrm>
        </p:spPr>
        <p:txBody>
          <a:bodyPr>
            <a:normAutofit/>
          </a:bodyPr>
          <a:lstStyle>
            <a:lvl1pPr marL="0" indent="0" algn="ctr">
              <a:lnSpc>
                <a:spcPts val="7000"/>
              </a:lnSpc>
              <a:spcBef>
                <a:spcPts val="0"/>
              </a:spcBef>
              <a:buFontTx/>
              <a:buNone/>
              <a:defRPr sz="7200" b="1" i="1">
                <a:solidFill>
                  <a:srgbClr val="0B672E"/>
                </a:solidFill>
                <a:latin typeface="Myriad Pro" panose="020B0503030403020204" pitchFamily="34" charset="0"/>
              </a:defRPr>
            </a:lvl1pPr>
          </a:lstStyle>
          <a:p>
            <a:pPr lvl="0"/>
            <a:r>
              <a:rPr lang="en-US"/>
              <a:t>Activity</a:t>
            </a:r>
          </a:p>
          <a:p>
            <a:pPr lvl="0"/>
            <a:r>
              <a:rPr lang="en-US"/>
              <a:t>Name</a:t>
            </a:r>
          </a:p>
        </p:txBody>
      </p:sp>
      <p:sp>
        <p:nvSpPr>
          <p:cNvPr id="10" name="Text Placeholder 9">
            <a:extLst>
              <a:ext uri="{FF2B5EF4-FFF2-40B4-BE49-F238E27FC236}">
                <a16:creationId xmlns:a16="http://schemas.microsoft.com/office/drawing/2014/main" id="{E0BC3ABF-DC46-3EBA-4824-E5CF1435C10A}"/>
              </a:ext>
            </a:extLst>
          </p:cNvPr>
          <p:cNvSpPr>
            <a:spLocks noGrp="1"/>
          </p:cNvSpPr>
          <p:nvPr>
            <p:ph type="body" sz="quarter" idx="12" hasCustomPrompt="1"/>
          </p:nvPr>
        </p:nvSpPr>
        <p:spPr>
          <a:xfrm>
            <a:off x="171" y="3717792"/>
            <a:ext cx="6975133" cy="468799"/>
          </a:xfrm>
        </p:spPr>
        <p:txBody>
          <a:bodyPr/>
          <a:lstStyle>
            <a:lvl1pPr marL="0" indent="0" algn="ctr">
              <a:buFontTx/>
              <a:buNone/>
              <a:defRPr i="1">
                <a:solidFill>
                  <a:srgbClr val="0B672E"/>
                </a:solidFill>
                <a:latin typeface="Myriad Pro" panose="020B0503030403020204" pitchFamily="34" charset="0"/>
              </a:defRPr>
            </a:lvl1pPr>
          </a:lstStyle>
          <a:p>
            <a:pPr lvl="0"/>
            <a:r>
              <a:rPr lang="en-US"/>
              <a:t>Model/Kit Name</a:t>
            </a:r>
          </a:p>
        </p:txBody>
      </p:sp>
      <p:sp>
        <p:nvSpPr>
          <p:cNvPr id="12" name="Text Placeholder 11">
            <a:extLst>
              <a:ext uri="{FF2B5EF4-FFF2-40B4-BE49-F238E27FC236}">
                <a16:creationId xmlns:a16="http://schemas.microsoft.com/office/drawing/2014/main" id="{33E2111B-3EA4-8FC2-45CB-17696C326B48}"/>
              </a:ext>
            </a:extLst>
          </p:cNvPr>
          <p:cNvSpPr>
            <a:spLocks noGrp="1"/>
          </p:cNvSpPr>
          <p:nvPr>
            <p:ph type="body" sz="quarter" idx="13" hasCustomPrompt="1"/>
          </p:nvPr>
        </p:nvSpPr>
        <p:spPr>
          <a:xfrm>
            <a:off x="171" y="4487167"/>
            <a:ext cx="6975133" cy="401187"/>
          </a:xfrm>
        </p:spPr>
        <p:txBody>
          <a:bodyPr>
            <a:normAutofit/>
          </a:bodyPr>
          <a:lstStyle>
            <a:lvl1pPr marL="0" indent="0" algn="ctr">
              <a:buFontTx/>
              <a:buNone/>
              <a:defRPr sz="1900" b="1" i="1">
                <a:solidFill>
                  <a:srgbClr val="6C3078"/>
                </a:solidFill>
                <a:latin typeface="Myriad Pro" panose="020B0503030403020204" pitchFamily="34" charset="0"/>
              </a:defRPr>
            </a:lvl1pPr>
          </a:lstStyle>
          <a:p>
            <a:pPr lvl="0"/>
            <a:r>
              <a:rPr lang="en-US"/>
              <a:t>“Insert quote or question to generate curiosity”</a:t>
            </a:r>
          </a:p>
        </p:txBody>
      </p:sp>
      <p:sp>
        <p:nvSpPr>
          <p:cNvPr id="14" name="Text Placeholder 13">
            <a:extLst>
              <a:ext uri="{FF2B5EF4-FFF2-40B4-BE49-F238E27FC236}">
                <a16:creationId xmlns:a16="http://schemas.microsoft.com/office/drawing/2014/main" id="{F5831FA1-17B1-CD53-525D-4D56F96066D0}"/>
              </a:ext>
            </a:extLst>
          </p:cNvPr>
          <p:cNvSpPr>
            <a:spLocks noGrp="1"/>
          </p:cNvSpPr>
          <p:nvPr>
            <p:ph type="body" sz="quarter" idx="14" hasCustomPrompt="1"/>
          </p:nvPr>
        </p:nvSpPr>
        <p:spPr>
          <a:xfrm>
            <a:off x="0" y="4905244"/>
            <a:ext cx="6975475" cy="262850"/>
          </a:xfrm>
        </p:spPr>
        <p:txBody>
          <a:bodyPr>
            <a:normAutofit/>
          </a:bodyPr>
          <a:lstStyle>
            <a:lvl1pPr marL="0" indent="0" algn="ctr">
              <a:buFontTx/>
              <a:buNone/>
              <a:defRPr sz="1400" i="1">
                <a:solidFill>
                  <a:srgbClr val="6C3078"/>
                </a:solidFill>
                <a:latin typeface="Myriad Pro" panose="020B0503030403020204" pitchFamily="34" charset="0"/>
              </a:defRPr>
            </a:lvl1pPr>
          </a:lstStyle>
          <a:p>
            <a:pPr lvl="0"/>
            <a:r>
              <a:rPr lang="en-US"/>
              <a:t>- Quote attribution/name</a:t>
            </a:r>
          </a:p>
        </p:txBody>
      </p:sp>
    </p:spTree>
    <p:extLst>
      <p:ext uri="{BB962C8B-B14F-4D97-AF65-F5344CB8AC3E}">
        <p14:creationId xmlns:p14="http://schemas.microsoft.com/office/powerpoint/2010/main" val="1067526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URPLE Teacher Guide 1">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Teacher Guide - Overview</a:t>
            </a:r>
          </a:p>
        </p:txBody>
      </p:sp>
      <p:sp>
        <p:nvSpPr>
          <p:cNvPr id="19" name="Text Placeholder 18">
            <a:extLst>
              <a:ext uri="{FF2B5EF4-FFF2-40B4-BE49-F238E27FC236}">
                <a16:creationId xmlns:a16="http://schemas.microsoft.com/office/drawing/2014/main" id="{30BF87FA-3C3B-B03D-73DA-67707B10092F}"/>
              </a:ext>
            </a:extLst>
          </p:cNvPr>
          <p:cNvSpPr>
            <a:spLocks noGrp="1"/>
          </p:cNvSpPr>
          <p:nvPr>
            <p:ph type="body" sz="quarter" idx="10" hasCustomPrompt="1"/>
          </p:nvPr>
        </p:nvSpPr>
        <p:spPr>
          <a:xfrm>
            <a:off x="1022465" y="1238596"/>
            <a:ext cx="10665229" cy="1837113"/>
          </a:xfr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Text – Width of slide</a:t>
            </a:r>
          </a:p>
        </p:txBody>
      </p:sp>
      <p:sp>
        <p:nvSpPr>
          <p:cNvPr id="2" name="Text Placeholder 18">
            <a:extLst>
              <a:ext uri="{FF2B5EF4-FFF2-40B4-BE49-F238E27FC236}">
                <a16:creationId xmlns:a16="http://schemas.microsoft.com/office/drawing/2014/main" id="{F68F9644-E2B4-931E-F0BB-EE8DE8213654}"/>
              </a:ext>
            </a:extLst>
          </p:cNvPr>
          <p:cNvSpPr>
            <a:spLocks noGrp="1"/>
          </p:cNvSpPr>
          <p:nvPr>
            <p:ph type="body" sz="quarter" idx="11" hasCustomPrompt="1"/>
          </p:nvPr>
        </p:nvSpPr>
        <p:spPr>
          <a:xfrm>
            <a:off x="1022464" y="3429001"/>
            <a:ext cx="10665229" cy="2951018"/>
          </a:xfrm>
        </p:spPr>
        <p:txBody>
          <a:bodyPr numCol="2" spcCol="2286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p:txBody>
      </p:sp>
      <p:sp>
        <p:nvSpPr>
          <p:cNvPr id="6" name="TextBox 5">
            <a:extLst>
              <a:ext uri="{FF2B5EF4-FFF2-40B4-BE49-F238E27FC236}">
                <a16:creationId xmlns:a16="http://schemas.microsoft.com/office/drawing/2014/main" id="{3C79FB5E-28E4-42E0-1E6D-C38B8019E905}"/>
              </a:ext>
            </a:extLst>
          </p:cNvPr>
          <p:cNvSpPr txBox="1"/>
          <p:nvPr userDrawn="1"/>
        </p:nvSpPr>
        <p:spPr>
          <a:xfrm>
            <a:off x="1022464" y="6445921"/>
            <a:ext cx="10665229" cy="246221"/>
          </a:xfrm>
          <a:prstGeom prst="rect">
            <a:avLst/>
          </a:prstGeom>
          <a:noFill/>
        </p:spPr>
        <p:txBody>
          <a:bodyPr wrap="square" rtlCol="0">
            <a:spAutoFit/>
          </a:bodyPr>
          <a:lstStyle/>
          <a:p>
            <a:pPr algn="ctr"/>
            <a:r>
              <a:rPr lang="en-US" sz="1000">
                <a:solidFill>
                  <a:srgbClr val="CF96DA"/>
                </a:solidFill>
              </a:rPr>
              <a:t> </a:t>
            </a:r>
            <a:r>
              <a:rPr lang="en-US" sz="1000" baseline="0">
                <a:solidFill>
                  <a:srgbClr val="CF96DA"/>
                </a:solidFill>
              </a:rPr>
              <a:t>© 2025 3D Molecular Designs. All Rights Reserved.</a:t>
            </a:r>
            <a:endParaRPr lang="en-US" sz="1000">
              <a:solidFill>
                <a:srgbClr val="CF96DA"/>
              </a:solidFill>
            </a:endParaRPr>
          </a:p>
        </p:txBody>
      </p:sp>
    </p:spTree>
    <p:extLst>
      <p:ext uri="{BB962C8B-B14F-4D97-AF65-F5344CB8AC3E}">
        <p14:creationId xmlns:p14="http://schemas.microsoft.com/office/powerpoint/2010/main" val="3580371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URPLE Teacher Guide 2">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Teacher Guide – Using This Slide Deck</a:t>
            </a:r>
          </a:p>
        </p:txBody>
      </p:sp>
      <p:sp>
        <p:nvSpPr>
          <p:cNvPr id="2" name="TextBox 1">
            <a:extLst>
              <a:ext uri="{FF2B5EF4-FFF2-40B4-BE49-F238E27FC236}">
                <a16:creationId xmlns:a16="http://schemas.microsoft.com/office/drawing/2014/main" id="{D7C8218F-E19F-C88E-2EE1-4EB21D3A4AAB}"/>
              </a:ext>
            </a:extLst>
          </p:cNvPr>
          <p:cNvSpPr txBox="1"/>
          <p:nvPr userDrawn="1"/>
        </p:nvSpPr>
        <p:spPr>
          <a:xfrm>
            <a:off x="943723" y="1204430"/>
            <a:ext cx="10151449" cy="226215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Calibri"/>
              </a:rPr>
              <a:t>Student and Teacher Slide Deck Pages</a:t>
            </a: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lvl="1">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Slides that are meant for student </a:t>
            </a:r>
            <a:r>
              <a:rPr kumimoji="0" lang="en-US" sz="1600" b="0" u="none" strike="noStrike" kern="1200" cap="none" spc="0" normalizeH="0" baseline="0" noProof="0">
                <a:ln>
                  <a:noFill/>
                </a:ln>
                <a:solidFill>
                  <a:srgbClr val="000000"/>
                </a:solidFill>
                <a:effectLst/>
                <a:uLnTx/>
                <a:uFillTx/>
                <a:latin typeface="Calibri" panose="020F0502020204030204"/>
                <a:ea typeface="+mn-ea"/>
                <a:cs typeface="Calibri"/>
              </a:rPr>
              <a:t>viewing will feature a </a:t>
            </a:r>
            <a:r>
              <a:rPr kumimoji="0" lang="en-US" sz="1600" b="1" u="none" strike="noStrike" kern="1200" cap="none" spc="0" normalizeH="0" baseline="0" noProof="0">
                <a:ln>
                  <a:noFill/>
                </a:ln>
                <a:solidFill>
                  <a:srgbClr val="1CA64A"/>
                </a:solidFill>
                <a:effectLst/>
                <a:uLnTx/>
                <a:uFillTx/>
                <a:latin typeface="Calibri" panose="020F0502020204030204"/>
                <a:ea typeface="+mn-ea"/>
                <a:cs typeface="Calibri"/>
              </a:rPr>
              <a:t>green top</a:t>
            </a:r>
            <a:r>
              <a:rPr lang="en-US" sz="1600" b="1">
                <a:solidFill>
                  <a:srgbClr val="1CA64A"/>
                </a:solidFill>
                <a:latin typeface="Calibri" panose="020F0502020204030204"/>
                <a:cs typeface="Calibri"/>
              </a:rPr>
              <a:t> </a:t>
            </a:r>
            <a:endParaRPr lang="en-US" sz="1600" b="1" u="none" strike="noStrike" kern="1200" cap="none" spc="0" normalizeH="0" baseline="0" noProof="0">
              <a:ln>
                <a:noFill/>
              </a:ln>
              <a:solidFill>
                <a:srgbClr val="1CA64A"/>
              </a:solidFill>
              <a:effectLst/>
              <a:uLnTx/>
              <a:uFillTx/>
              <a:latin typeface="Calibri" panose="020F0502020204030204"/>
              <a:ea typeface="Calibri"/>
              <a:cs typeface="Calibri"/>
            </a:endParaRPr>
          </a:p>
          <a:p>
            <a:pPr marL="0" lvl="1">
              <a:defRPr/>
            </a:pPr>
            <a:r>
              <a:rPr kumimoji="0" lang="en-US" sz="1600" b="1" u="none" strike="noStrike" kern="1200" cap="none" spc="0" normalizeH="0" baseline="0" noProof="0">
                <a:ln>
                  <a:noFill/>
                </a:ln>
                <a:solidFill>
                  <a:srgbClr val="1CA64A"/>
                </a:solidFill>
                <a:effectLst/>
                <a:uLnTx/>
                <a:uFillTx/>
                <a:latin typeface="Calibri" panose="020F0502020204030204"/>
                <a:ea typeface="+mn-ea"/>
                <a:cs typeface="Calibri"/>
              </a:rPr>
              <a:t>banner</a:t>
            </a:r>
            <a:r>
              <a:rPr kumimoji="0" lang="en-US" sz="1600" b="0" u="none" strike="noStrike" kern="1200" cap="none" spc="0" normalizeH="0" baseline="0" noProof="0">
                <a:ln>
                  <a:noFill/>
                </a:ln>
                <a:solidFill>
                  <a:srgbClr val="000000"/>
                </a:solidFill>
                <a:effectLst/>
                <a:uLnTx/>
                <a:uFillTx/>
                <a:latin typeface="Calibri" panose="020F0502020204030204"/>
                <a:ea typeface="+mn-ea"/>
                <a:cs typeface="Calibri"/>
              </a:rPr>
              <a:t>.</a:t>
            </a:r>
            <a:r>
              <a:rPr lang="en-US" sz="1600">
                <a:solidFill>
                  <a:srgbClr val="000000"/>
                </a:solidFill>
                <a:latin typeface="Calibri" panose="020F0502020204030204"/>
                <a:cs typeface="Calibri"/>
              </a:rPr>
              <a:t> </a:t>
            </a:r>
            <a:r>
              <a:rPr kumimoji="0" lang="en-US" sz="1600" b="0" u="none" strike="noStrike" kern="1200" cap="none" spc="0" normalizeH="0" baseline="0" noProof="0">
                <a:ln>
                  <a:noFill/>
                </a:ln>
                <a:solidFill>
                  <a:srgbClr val="000000"/>
                </a:solidFill>
                <a:effectLst/>
                <a:uLnTx/>
                <a:uFillTx/>
                <a:latin typeface="Calibri" panose="020F0502020204030204"/>
                <a:ea typeface="+mn-ea"/>
                <a:cs typeface="Calibri"/>
              </a:rPr>
              <a:t>Slides that are meant only for teacher viewing will feature a</a:t>
            </a:r>
            <a:r>
              <a:rPr lang="en-US" sz="1600">
                <a:solidFill>
                  <a:srgbClr val="000000"/>
                </a:solidFill>
                <a:latin typeface="Calibri" panose="020F0502020204030204"/>
                <a:cs typeface="Calibri"/>
              </a:rPr>
              <a:t> </a:t>
            </a:r>
            <a:endParaRPr lang="en-US" sz="1600" b="0" u="none" strike="noStrike" kern="1200" cap="none" spc="0" normalizeH="0" baseline="0" noProof="0">
              <a:ln>
                <a:noFill/>
              </a:ln>
              <a:solidFill>
                <a:srgbClr val="000000"/>
              </a:solidFill>
              <a:effectLst/>
              <a:uLnTx/>
              <a:uFillTx/>
              <a:latin typeface="Calibri" panose="020F0502020204030204"/>
              <a:ea typeface="Calibri"/>
              <a:cs typeface="Calibri"/>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a:ln>
                  <a:noFill/>
                </a:ln>
                <a:solidFill>
                  <a:srgbClr val="6D2C79"/>
                </a:solidFill>
                <a:effectLst/>
                <a:uLnTx/>
                <a:uFillTx/>
                <a:latin typeface="Calibri" panose="020F0502020204030204"/>
                <a:ea typeface="+mn-ea"/>
                <a:cs typeface="Calibri"/>
              </a:rPr>
              <a:t>purple top banner </a:t>
            </a:r>
            <a:r>
              <a:rPr kumimoji="0" lang="en-US" sz="1600" b="0" u="none" strike="noStrike" kern="1200" cap="none" spc="0" normalizeH="0" baseline="0" noProof="0">
                <a:ln>
                  <a:noFill/>
                </a:ln>
                <a:solidFill>
                  <a:srgbClr val="000000"/>
                </a:solidFill>
                <a:effectLst/>
                <a:uLnTx/>
                <a:uFillTx/>
                <a:latin typeface="Calibri" panose="020F0502020204030204"/>
                <a:ea typeface="+mn-ea"/>
                <a:cs typeface="Calibri"/>
              </a:rPr>
              <a:t>and will appear hidden </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when in "slide show" mode.</a:t>
            </a:r>
            <a:endParaRPr lang="en-US" sz="1600"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Calibri"/>
              </a:rPr>
              <a:t>Prompting Icons</a:t>
            </a: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lvl="1">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Each student slide will include a prompting icon in the top right corner of the slide. These icons</a:t>
            </a:r>
            <a:r>
              <a:rPr lang="en-US" sz="1600">
                <a:solidFill>
                  <a:srgbClr val="000000"/>
                </a:solidFill>
                <a:latin typeface="Calibri" panose="020F0502020204030204"/>
                <a:cs typeface="Calibri"/>
              </a:rPr>
              <a:t> on each slide cue</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 </a:t>
            </a:r>
            <a:r>
              <a:rPr lang="en-US" sz="1600">
                <a:solidFill>
                  <a:srgbClr val="000000"/>
                </a:solidFill>
                <a:latin typeface="Calibri" panose="020F0502020204030204"/>
                <a:cs typeface="Calibri"/>
              </a:rPr>
              <a:t>your students</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 </a:t>
            </a:r>
            <a:r>
              <a:rPr lang="en-US" sz="1600">
                <a:solidFill>
                  <a:srgbClr val="000000"/>
                </a:solidFill>
                <a:latin typeface="Calibri" panose="020F0502020204030204"/>
                <a:cs typeface="Calibri"/>
              </a:rPr>
              <a:t>to the type of activity they will </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be doing.</a:t>
            </a:r>
            <a:endParaRPr lang="en-US" sz="1600" b="0" i="0" u="none" strike="noStrike" kern="1200" cap="none" spc="0" normalizeH="0" baseline="0" noProof="0">
              <a:ln>
                <a:noFill/>
              </a:ln>
              <a:solidFill>
                <a:srgbClr val="000000"/>
              </a:solidFill>
              <a:effectLst/>
              <a:uLnTx/>
              <a:uFillTx/>
              <a:latin typeface="Calibri" panose="020F0502020204030204"/>
              <a:ea typeface="Calibri"/>
              <a:cs typeface="Calibri"/>
            </a:endParaRPr>
          </a:p>
        </p:txBody>
      </p:sp>
      <p:pic>
        <p:nvPicPr>
          <p:cNvPr id="5" name="Picture 4" descr="A close-up of a screen&#10;&#10;Description automatically generated">
            <a:extLst>
              <a:ext uri="{FF2B5EF4-FFF2-40B4-BE49-F238E27FC236}">
                <a16:creationId xmlns:a16="http://schemas.microsoft.com/office/drawing/2014/main" id="{1AF9DADC-E726-832A-6467-0CEC6249929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91220" y="1298214"/>
            <a:ext cx="4065273" cy="1086224"/>
          </a:xfrm>
          <a:prstGeom prst="rect">
            <a:avLst/>
          </a:prstGeom>
        </p:spPr>
      </p:pic>
      <p:pic>
        <p:nvPicPr>
          <p:cNvPr id="7" name="Picture 4" descr="Icon&#10;&#10;Description automatically generated">
            <a:extLst>
              <a:ext uri="{FF2B5EF4-FFF2-40B4-BE49-F238E27FC236}">
                <a16:creationId xmlns:a16="http://schemas.microsoft.com/office/drawing/2014/main" id="{8AC5F0B6-E42C-58A1-C837-8AFFEE423218}"/>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869248" y="3619572"/>
            <a:ext cx="1001200" cy="10093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A purple pencil in a white circle&#10;&#10;Description automatically generated">
            <a:extLst>
              <a:ext uri="{FF2B5EF4-FFF2-40B4-BE49-F238E27FC236}">
                <a16:creationId xmlns:a16="http://schemas.microsoft.com/office/drawing/2014/main" id="{79852BC0-82CE-1791-ACD9-C66FD5B3D3A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645786" y="3619572"/>
            <a:ext cx="1009340" cy="100934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A purple and white head with a light bulb inside&#10;&#10;Description automatically generated">
            <a:extLst>
              <a:ext uri="{FF2B5EF4-FFF2-40B4-BE49-F238E27FC236}">
                <a16:creationId xmlns:a16="http://schemas.microsoft.com/office/drawing/2014/main" id="{AC1EE751-73C8-7C33-BB0F-3525809A5E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373976" y="3619572"/>
            <a:ext cx="1017480" cy="100934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7" descr="Icon&#10;&#10;Description automatically generated">
            <a:extLst>
              <a:ext uri="{FF2B5EF4-FFF2-40B4-BE49-F238E27FC236}">
                <a16:creationId xmlns:a16="http://schemas.microsoft.com/office/drawing/2014/main" id="{2ACBDAD1-5074-4D75-183A-072CA7FB1A7F}"/>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044544" y="3619572"/>
            <a:ext cx="1009340" cy="100934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a:extLst>
              <a:ext uri="{FF2B5EF4-FFF2-40B4-BE49-F238E27FC236}">
                <a16:creationId xmlns:a16="http://schemas.microsoft.com/office/drawing/2014/main" id="{3022C3D8-93A4-E0D2-77BF-9C0E997F9C4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8747554" y="3619572"/>
            <a:ext cx="1009340" cy="100934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
            <a:extLst>
              <a:ext uri="{FF2B5EF4-FFF2-40B4-BE49-F238E27FC236}">
                <a16:creationId xmlns:a16="http://schemas.microsoft.com/office/drawing/2014/main" id="{9595F782-B583-8E9F-B6F5-71BFC865D8AC}"/>
              </a:ext>
            </a:extLst>
          </p:cNvPr>
          <p:cNvSpPr txBox="1"/>
          <p:nvPr userDrawn="1"/>
        </p:nvSpPr>
        <p:spPr>
          <a:xfrm>
            <a:off x="3477579" y="4689425"/>
            <a:ext cx="1292061"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Write in your notebook</a:t>
            </a:r>
          </a:p>
        </p:txBody>
      </p:sp>
      <p:sp>
        <p:nvSpPr>
          <p:cNvPr id="14" name="TextBox 1">
            <a:extLst>
              <a:ext uri="{FF2B5EF4-FFF2-40B4-BE49-F238E27FC236}">
                <a16:creationId xmlns:a16="http://schemas.microsoft.com/office/drawing/2014/main" id="{7A5CCF1B-161A-DB5B-BBDA-DDE4616E5A77}"/>
              </a:ext>
            </a:extLst>
          </p:cNvPr>
          <p:cNvSpPr txBox="1"/>
          <p:nvPr userDrawn="1"/>
        </p:nvSpPr>
        <p:spPr>
          <a:xfrm>
            <a:off x="5285436" y="4689425"/>
            <a:ext cx="1292061"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Quiet thinking time</a:t>
            </a:r>
          </a:p>
        </p:txBody>
      </p:sp>
      <p:sp>
        <p:nvSpPr>
          <p:cNvPr id="15" name="TextBox 1">
            <a:extLst>
              <a:ext uri="{FF2B5EF4-FFF2-40B4-BE49-F238E27FC236}">
                <a16:creationId xmlns:a16="http://schemas.microsoft.com/office/drawing/2014/main" id="{1FC015F5-AE54-B506-FA37-D18B6E843F68}"/>
              </a:ext>
            </a:extLst>
          </p:cNvPr>
          <p:cNvSpPr txBox="1"/>
          <p:nvPr userDrawn="1"/>
        </p:nvSpPr>
        <p:spPr>
          <a:xfrm>
            <a:off x="1723628" y="4694641"/>
            <a:ext cx="1429692"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Turn and talk  discussion</a:t>
            </a:r>
          </a:p>
        </p:txBody>
      </p:sp>
      <p:sp>
        <p:nvSpPr>
          <p:cNvPr id="16" name="TextBox 1">
            <a:extLst>
              <a:ext uri="{FF2B5EF4-FFF2-40B4-BE49-F238E27FC236}">
                <a16:creationId xmlns:a16="http://schemas.microsoft.com/office/drawing/2014/main" id="{39E21527-D69A-30B6-E01C-3E7014083A25}"/>
              </a:ext>
            </a:extLst>
          </p:cNvPr>
          <p:cNvSpPr txBox="1"/>
          <p:nvPr userDrawn="1"/>
        </p:nvSpPr>
        <p:spPr>
          <a:xfrm>
            <a:off x="8698786" y="4689425"/>
            <a:ext cx="1292061"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Physical modeling</a:t>
            </a:r>
          </a:p>
        </p:txBody>
      </p:sp>
      <p:sp>
        <p:nvSpPr>
          <p:cNvPr id="17" name="TextBox 1">
            <a:extLst>
              <a:ext uri="{FF2B5EF4-FFF2-40B4-BE49-F238E27FC236}">
                <a16:creationId xmlns:a16="http://schemas.microsoft.com/office/drawing/2014/main" id="{3EEB71A2-9131-1D0B-674B-87D99883D7CD}"/>
              </a:ext>
            </a:extLst>
          </p:cNvPr>
          <p:cNvSpPr txBox="1"/>
          <p:nvPr userDrawn="1"/>
        </p:nvSpPr>
        <p:spPr>
          <a:xfrm>
            <a:off x="7054549" y="4689425"/>
            <a:ext cx="1055076"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Digital modeling</a:t>
            </a:r>
          </a:p>
        </p:txBody>
      </p:sp>
      <p:sp>
        <p:nvSpPr>
          <p:cNvPr id="18" name="TextBox 17">
            <a:extLst>
              <a:ext uri="{FF2B5EF4-FFF2-40B4-BE49-F238E27FC236}">
                <a16:creationId xmlns:a16="http://schemas.microsoft.com/office/drawing/2014/main" id="{4E802307-3B7C-CBD4-BDD7-F14D4120DD22}"/>
              </a:ext>
            </a:extLst>
          </p:cNvPr>
          <p:cNvSpPr txBox="1"/>
          <p:nvPr userDrawn="1"/>
        </p:nvSpPr>
        <p:spPr>
          <a:xfrm>
            <a:off x="930104" y="5503243"/>
            <a:ext cx="10750187" cy="86177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Teacher Moves and Student Moves</a:t>
            </a:r>
          </a:p>
          <a:p>
            <a:pPr>
              <a:defRPr/>
            </a:pPr>
            <a:r>
              <a:rPr lang="en-US" sz="1600">
                <a:solidFill>
                  <a:prstClr val="black"/>
                </a:solidFill>
                <a:latin typeface="Calibri" panose="020F0502020204030204"/>
              </a:rPr>
              <a:t>Class</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slides </a:t>
            </a:r>
            <a:r>
              <a:rPr lang="en-US" sz="1600">
                <a:solidFill>
                  <a:prstClr val="black"/>
                </a:solidFill>
                <a:latin typeface="Calibri" panose="020F0502020204030204"/>
              </a:rPr>
              <a:t>provide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notes (</a:t>
            </a:r>
            <a:r>
              <a:rPr lang="en-US" sz="1600">
                <a:solidFill>
                  <a:prstClr val="black"/>
                </a:solidFill>
                <a:latin typeface="Calibri" panose="020F0502020204030204"/>
              </a:rPr>
              <a:t>teacher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notes </a:t>
            </a:r>
            <a:r>
              <a:rPr lang="en-US" sz="1600">
                <a:solidFill>
                  <a:prstClr val="black"/>
                </a:solidFill>
                <a:latin typeface="Calibri" panose="020F0502020204030204"/>
              </a:rPr>
              <a:t>below</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the </a:t>
            </a:r>
            <a:r>
              <a:rPr lang="en-US" sz="1600">
                <a:solidFill>
                  <a:prstClr val="black"/>
                </a:solidFill>
                <a:latin typeface="Calibri" panose="020F0502020204030204"/>
              </a:rPr>
              <a:t>slide</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1600">
                <a:solidFill>
                  <a:prstClr val="black"/>
                </a:solidFill>
                <a:latin typeface="Calibri" panose="020F0502020204030204"/>
              </a:rPr>
              <a:t>with specific information to assist you in facilitating the activity</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1600">
                <a:solidFill>
                  <a:prstClr val="black"/>
                </a:solidFill>
                <a:latin typeface="Calibri" panose="020F0502020204030204"/>
              </a:rPr>
              <a:t>using</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effective modeling and education practices.</a:t>
            </a:r>
            <a:r>
              <a:rPr lang="en-US" sz="1600">
                <a:solidFill>
                  <a:prstClr val="black"/>
                </a:solidFill>
                <a:latin typeface="Calibri" panose="020F0502020204030204"/>
              </a:rPr>
              <a:t> </a:t>
            </a:r>
            <a:endParaRPr lang="en-US" sz="1600" b="0" i="0" u="none" strike="noStrike" kern="1200" cap="none" spc="0" normalizeH="0" baseline="0" noProof="0">
              <a:ln>
                <a:noFill/>
              </a:ln>
              <a:solidFill>
                <a:prstClr val="black"/>
              </a:solidFill>
              <a:effectLst/>
              <a:uLnTx/>
              <a:uFillTx/>
              <a:latin typeface="Calibri" panose="020F0502020204030204"/>
              <a:cs typeface="Calibri"/>
            </a:endParaRPr>
          </a:p>
        </p:txBody>
      </p:sp>
      <p:sp>
        <p:nvSpPr>
          <p:cNvPr id="8" name="TextBox 7">
            <a:extLst>
              <a:ext uri="{FF2B5EF4-FFF2-40B4-BE49-F238E27FC236}">
                <a16:creationId xmlns:a16="http://schemas.microsoft.com/office/drawing/2014/main" id="{C28F9A41-A0FF-2BB3-B8CF-048983190895}"/>
              </a:ext>
            </a:extLst>
          </p:cNvPr>
          <p:cNvSpPr txBox="1"/>
          <p:nvPr userDrawn="1"/>
        </p:nvSpPr>
        <p:spPr>
          <a:xfrm>
            <a:off x="1022464" y="6445921"/>
            <a:ext cx="10665229" cy="246221"/>
          </a:xfrm>
          <a:prstGeom prst="rect">
            <a:avLst/>
          </a:prstGeom>
          <a:noFill/>
        </p:spPr>
        <p:txBody>
          <a:bodyPr wrap="square" rtlCol="0">
            <a:spAutoFit/>
          </a:bodyPr>
          <a:lstStyle/>
          <a:p>
            <a:pPr algn="ctr"/>
            <a:r>
              <a:rPr lang="en-US" sz="1000">
                <a:solidFill>
                  <a:srgbClr val="CF96DA"/>
                </a:solidFill>
              </a:rPr>
              <a:t> </a:t>
            </a:r>
            <a:r>
              <a:rPr lang="en-US" sz="1000" baseline="0">
                <a:solidFill>
                  <a:srgbClr val="CF96DA"/>
                </a:solidFill>
              </a:rPr>
              <a:t>© 2025 3D Molecular Designs. All Rights Reserved.</a:t>
            </a:r>
            <a:endParaRPr lang="en-US" sz="1000">
              <a:solidFill>
                <a:srgbClr val="CF96DA"/>
              </a:solidFill>
            </a:endParaRPr>
          </a:p>
        </p:txBody>
      </p:sp>
    </p:spTree>
    <p:extLst>
      <p:ext uri="{BB962C8B-B14F-4D97-AF65-F5344CB8AC3E}">
        <p14:creationId xmlns:p14="http://schemas.microsoft.com/office/powerpoint/2010/main" val="1068333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URPLE Teacher Guide 3">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Teacher Guide</a:t>
            </a:r>
          </a:p>
        </p:txBody>
      </p:sp>
      <p:sp>
        <p:nvSpPr>
          <p:cNvPr id="5" name="Text Placeholder 7">
            <a:extLst>
              <a:ext uri="{FF2B5EF4-FFF2-40B4-BE49-F238E27FC236}">
                <a16:creationId xmlns:a16="http://schemas.microsoft.com/office/drawing/2014/main" id="{AC68AF17-80CE-CE10-C072-34A3C4E45CBC}"/>
              </a:ext>
            </a:extLst>
          </p:cNvPr>
          <p:cNvSpPr>
            <a:spLocks noGrp="1"/>
          </p:cNvSpPr>
          <p:nvPr>
            <p:ph type="body" sz="quarter" idx="11" hasCustomPrompt="1"/>
          </p:nvPr>
        </p:nvSpPr>
        <p:spPr>
          <a:xfrm>
            <a:off x="1084263" y="1704110"/>
            <a:ext cx="10647362" cy="4592782"/>
          </a:xfrm>
        </p:spPr>
        <p:txBody>
          <a:bodyPr numCol="2" spcCol="228600">
            <a:normAutofit/>
          </a:bodyPr>
          <a:lstStyle>
            <a:lvl1pPr marL="285750" indent="-285750">
              <a:lnSpc>
                <a:spcPct val="100000"/>
              </a:lnSpc>
              <a:spcBef>
                <a:spcPts val="0"/>
              </a:spcBef>
              <a:buFont typeface="Arial" panose="020B0604020202020204" pitchFamily="34" charset="0"/>
              <a:buChar char="•"/>
              <a:defRPr sz="1600" b="0" i="0" baseline="0">
                <a:latin typeface="+mn-lt"/>
              </a:defRPr>
            </a:lvl1pPr>
          </a:lstStyle>
          <a:p>
            <a:pPr lvl="0"/>
            <a:r>
              <a:rPr lang="en-US"/>
              <a:t>Text</a:t>
            </a:r>
          </a:p>
          <a:p>
            <a:pPr lvl="0"/>
            <a:r>
              <a:rPr lang="en-US"/>
              <a:t>Text</a:t>
            </a:r>
          </a:p>
          <a:p>
            <a:pPr lvl="0"/>
            <a:r>
              <a:rPr lang="en-US"/>
              <a:t>Text</a:t>
            </a:r>
          </a:p>
        </p:txBody>
      </p:sp>
      <p:sp>
        <p:nvSpPr>
          <p:cNvPr id="2" name="Text Placeholder 7">
            <a:extLst>
              <a:ext uri="{FF2B5EF4-FFF2-40B4-BE49-F238E27FC236}">
                <a16:creationId xmlns:a16="http://schemas.microsoft.com/office/drawing/2014/main" id="{92044B0E-14FA-5C40-4195-0634A52CFCED}"/>
              </a:ext>
            </a:extLst>
          </p:cNvPr>
          <p:cNvSpPr>
            <a:spLocks noGrp="1"/>
          </p:cNvSpPr>
          <p:nvPr>
            <p:ph type="body" sz="quarter" idx="12" hasCustomPrompt="1"/>
          </p:nvPr>
        </p:nvSpPr>
        <p:spPr>
          <a:xfrm>
            <a:off x="1084263" y="1233054"/>
            <a:ext cx="5011737" cy="338051"/>
          </a:xfrm>
        </p:spPr>
        <p:txBody>
          <a:bodyPr>
            <a:normAutofit/>
          </a:bodyPr>
          <a:lstStyle>
            <a:lvl1pPr marL="0" indent="0">
              <a:buFontTx/>
              <a:buNone/>
              <a:defRPr sz="1800" b="1" i="0" baseline="0">
                <a:latin typeface="+mn-lt"/>
              </a:defRPr>
            </a:lvl1pPr>
          </a:lstStyle>
          <a:p>
            <a:pPr lvl="0"/>
            <a:r>
              <a:rPr lang="en-US"/>
              <a:t>Subhead</a:t>
            </a:r>
          </a:p>
        </p:txBody>
      </p:sp>
      <p:sp>
        <p:nvSpPr>
          <p:cNvPr id="7" name="TextBox 6">
            <a:extLst>
              <a:ext uri="{FF2B5EF4-FFF2-40B4-BE49-F238E27FC236}">
                <a16:creationId xmlns:a16="http://schemas.microsoft.com/office/drawing/2014/main" id="{0F1F6720-B6D5-FA0A-E711-51091E3B5F51}"/>
              </a:ext>
            </a:extLst>
          </p:cNvPr>
          <p:cNvSpPr txBox="1"/>
          <p:nvPr userDrawn="1"/>
        </p:nvSpPr>
        <p:spPr>
          <a:xfrm>
            <a:off x="1022464" y="6445921"/>
            <a:ext cx="10665229" cy="246221"/>
          </a:xfrm>
          <a:prstGeom prst="rect">
            <a:avLst/>
          </a:prstGeom>
          <a:noFill/>
        </p:spPr>
        <p:txBody>
          <a:bodyPr wrap="square" rtlCol="0">
            <a:spAutoFit/>
          </a:bodyPr>
          <a:lstStyle/>
          <a:p>
            <a:pPr algn="ctr"/>
            <a:r>
              <a:rPr lang="en-US" sz="1000">
                <a:solidFill>
                  <a:srgbClr val="CF96DA"/>
                </a:solidFill>
              </a:rPr>
              <a:t> </a:t>
            </a:r>
            <a:r>
              <a:rPr lang="en-US" sz="1000" baseline="0">
                <a:solidFill>
                  <a:srgbClr val="CF96DA"/>
                </a:solidFill>
              </a:rPr>
              <a:t>© 2025 3D Molecular Designs. All Rights Reserved.</a:t>
            </a:r>
            <a:endParaRPr lang="en-US" sz="1000">
              <a:solidFill>
                <a:srgbClr val="CF96DA"/>
              </a:solidFill>
            </a:endParaRPr>
          </a:p>
        </p:txBody>
      </p:sp>
    </p:spTree>
    <p:extLst>
      <p:ext uri="{BB962C8B-B14F-4D97-AF65-F5344CB8AC3E}">
        <p14:creationId xmlns:p14="http://schemas.microsoft.com/office/powerpoint/2010/main" val="2616360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PURPLE Teacher Guide 4">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Teacher Guide - Text</a:t>
            </a:r>
          </a:p>
        </p:txBody>
      </p:sp>
      <p:sp>
        <p:nvSpPr>
          <p:cNvPr id="19" name="Text Placeholder 18">
            <a:extLst>
              <a:ext uri="{FF2B5EF4-FFF2-40B4-BE49-F238E27FC236}">
                <a16:creationId xmlns:a16="http://schemas.microsoft.com/office/drawing/2014/main" id="{30BF87FA-3C3B-B03D-73DA-67707B10092F}"/>
              </a:ext>
            </a:extLst>
          </p:cNvPr>
          <p:cNvSpPr>
            <a:spLocks noGrp="1"/>
          </p:cNvSpPr>
          <p:nvPr>
            <p:ph type="body" sz="quarter" idx="10" hasCustomPrompt="1"/>
          </p:nvPr>
        </p:nvSpPr>
        <p:spPr>
          <a:xfrm>
            <a:off x="1022465" y="1238596"/>
            <a:ext cx="6700059" cy="5027122"/>
          </a:xfr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Text FPO</a:t>
            </a:r>
          </a:p>
        </p:txBody>
      </p:sp>
      <p:sp>
        <p:nvSpPr>
          <p:cNvPr id="5" name="Picture Placeholder 4">
            <a:extLst>
              <a:ext uri="{FF2B5EF4-FFF2-40B4-BE49-F238E27FC236}">
                <a16:creationId xmlns:a16="http://schemas.microsoft.com/office/drawing/2014/main" id="{201C370C-9A5A-C077-78DE-00A5335772A8}"/>
              </a:ext>
            </a:extLst>
          </p:cNvPr>
          <p:cNvSpPr>
            <a:spLocks noGrp="1"/>
          </p:cNvSpPr>
          <p:nvPr>
            <p:ph type="pic" sz="quarter" idx="11"/>
          </p:nvPr>
        </p:nvSpPr>
        <p:spPr>
          <a:xfrm>
            <a:off x="8204661" y="1238596"/>
            <a:ext cx="3649287" cy="4447309"/>
          </a:xfrm>
        </p:spPr>
        <p:txBody>
          <a:bodyPr/>
          <a:lstStyle/>
          <a:p>
            <a:endParaRPr lang="en-US"/>
          </a:p>
        </p:txBody>
      </p:sp>
      <p:sp>
        <p:nvSpPr>
          <p:cNvPr id="7" name="Text Placeholder 6">
            <a:extLst>
              <a:ext uri="{FF2B5EF4-FFF2-40B4-BE49-F238E27FC236}">
                <a16:creationId xmlns:a16="http://schemas.microsoft.com/office/drawing/2014/main" id="{96A6825F-94D1-F5D2-68F2-1DF39124A0E2}"/>
              </a:ext>
            </a:extLst>
          </p:cNvPr>
          <p:cNvSpPr>
            <a:spLocks noGrp="1"/>
          </p:cNvSpPr>
          <p:nvPr>
            <p:ph type="body" sz="quarter" idx="12" hasCustomPrompt="1"/>
          </p:nvPr>
        </p:nvSpPr>
        <p:spPr>
          <a:xfrm>
            <a:off x="8204200" y="5827713"/>
            <a:ext cx="3649663" cy="573087"/>
          </a:xfrm>
        </p:spPr>
        <p:txBody>
          <a:bodyPr>
            <a:normAutofit/>
          </a:bodyPr>
          <a:lstStyle>
            <a:lvl1pPr marL="0" indent="0" algn="ctr">
              <a:buNone/>
              <a:defRPr sz="1200" i="1"/>
            </a:lvl1pPr>
          </a:lstStyle>
          <a:p>
            <a:pPr lvl="0"/>
            <a:r>
              <a:rPr lang="en-US"/>
              <a:t>Caption</a:t>
            </a:r>
          </a:p>
        </p:txBody>
      </p:sp>
      <p:sp>
        <p:nvSpPr>
          <p:cNvPr id="6" name="TextBox 5">
            <a:extLst>
              <a:ext uri="{FF2B5EF4-FFF2-40B4-BE49-F238E27FC236}">
                <a16:creationId xmlns:a16="http://schemas.microsoft.com/office/drawing/2014/main" id="{AE5FD5A4-9B59-782A-E5B4-A97793304DEA}"/>
              </a:ext>
            </a:extLst>
          </p:cNvPr>
          <p:cNvSpPr txBox="1"/>
          <p:nvPr userDrawn="1"/>
        </p:nvSpPr>
        <p:spPr>
          <a:xfrm>
            <a:off x="1022464" y="6445921"/>
            <a:ext cx="10665229" cy="246221"/>
          </a:xfrm>
          <a:prstGeom prst="rect">
            <a:avLst/>
          </a:prstGeom>
          <a:noFill/>
        </p:spPr>
        <p:txBody>
          <a:bodyPr wrap="square" rtlCol="0">
            <a:spAutoFit/>
          </a:bodyPr>
          <a:lstStyle/>
          <a:p>
            <a:pPr algn="ctr"/>
            <a:r>
              <a:rPr lang="en-US" sz="1000">
                <a:solidFill>
                  <a:srgbClr val="CF96DA"/>
                </a:solidFill>
              </a:rPr>
              <a:t> </a:t>
            </a:r>
            <a:r>
              <a:rPr lang="en-US" sz="1000" baseline="0">
                <a:solidFill>
                  <a:srgbClr val="CF96DA"/>
                </a:solidFill>
              </a:rPr>
              <a:t>© 2025 3D Molecular Designs. All Rights Reserved.</a:t>
            </a:r>
            <a:endParaRPr lang="en-US" sz="1000">
              <a:solidFill>
                <a:srgbClr val="CF96DA"/>
              </a:solidFill>
            </a:endParaRPr>
          </a:p>
        </p:txBody>
      </p:sp>
    </p:spTree>
    <p:extLst>
      <p:ext uri="{BB962C8B-B14F-4D97-AF65-F5344CB8AC3E}">
        <p14:creationId xmlns:p14="http://schemas.microsoft.com/office/powerpoint/2010/main" val="3162210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FT Green/Photo 1">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pic>
        <p:nvPicPr>
          <p:cNvPr id="2" name="Picture 1">
            <a:extLst>
              <a:ext uri="{FF2B5EF4-FFF2-40B4-BE49-F238E27FC236}">
                <a16:creationId xmlns:a16="http://schemas.microsoft.com/office/drawing/2014/main" id="{6AF3D876-4785-0B57-810C-CDCD78106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sp>
        <p:nvSpPr>
          <p:cNvPr id="10" name="TextBox 9">
            <a:extLst>
              <a:ext uri="{FF2B5EF4-FFF2-40B4-BE49-F238E27FC236}">
                <a16:creationId xmlns:a16="http://schemas.microsoft.com/office/drawing/2014/main" id="{E9B7E507-C6DE-E732-F59B-C39060898147}"/>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068288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FT Green/Photo 2">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pic>
        <p:nvPicPr>
          <p:cNvPr id="12" name="Picture 11" descr="Icon&#10;&#10;Description automatically generated">
            <a:extLst>
              <a:ext uri="{FF2B5EF4-FFF2-40B4-BE49-F238E27FC236}">
                <a16:creationId xmlns:a16="http://schemas.microsoft.com/office/drawing/2014/main" id="{7E273091-7BFB-CBA3-AD69-9BC21ABE30E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sp>
        <p:nvSpPr>
          <p:cNvPr id="2" name="TextBox 1">
            <a:extLst>
              <a:ext uri="{FF2B5EF4-FFF2-40B4-BE49-F238E27FC236}">
                <a16:creationId xmlns:a16="http://schemas.microsoft.com/office/drawing/2014/main" id="{B5C00A39-D431-FA98-16CE-414E61CFAB90}"/>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890438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Green/Photo 3">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87709DD5-BCAF-6C23-DFFA-4E76C935FC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sp>
        <p:nvSpPr>
          <p:cNvPr id="10" name="TextBox 9">
            <a:extLst>
              <a:ext uri="{FF2B5EF4-FFF2-40B4-BE49-F238E27FC236}">
                <a16:creationId xmlns:a16="http://schemas.microsoft.com/office/drawing/2014/main" id="{350B4029-F2EE-4B38-3422-80DFBC0A695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093627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FT Green/Photo 4">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pic>
        <p:nvPicPr>
          <p:cNvPr id="10" name="Picture 9" descr="Icon&#10;&#10;Description automatically generated">
            <a:extLst>
              <a:ext uri="{FF2B5EF4-FFF2-40B4-BE49-F238E27FC236}">
                <a16:creationId xmlns:a16="http://schemas.microsoft.com/office/drawing/2014/main" id="{49434DBB-449B-9FE3-1F78-0BCD90F8A7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sp>
        <p:nvSpPr>
          <p:cNvPr id="2" name="TextBox 1">
            <a:extLst>
              <a:ext uri="{FF2B5EF4-FFF2-40B4-BE49-F238E27FC236}">
                <a16:creationId xmlns:a16="http://schemas.microsoft.com/office/drawing/2014/main" id="{495B782B-09CB-8947-E6B8-2E49810285C3}"/>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206658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Green/Photo 5">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1042A88E-4F76-37C1-C4B5-F8693D5E86C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sp>
        <p:nvSpPr>
          <p:cNvPr id="10" name="TextBox 9">
            <a:extLst>
              <a:ext uri="{FF2B5EF4-FFF2-40B4-BE49-F238E27FC236}">
                <a16:creationId xmlns:a16="http://schemas.microsoft.com/office/drawing/2014/main" id="{5B92AFF9-3948-5B55-D501-58FB3885422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3810365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FT Green-LEFT Text 1">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pic>
        <p:nvPicPr>
          <p:cNvPr id="2" name="Picture 1">
            <a:extLst>
              <a:ext uri="{FF2B5EF4-FFF2-40B4-BE49-F238E27FC236}">
                <a16:creationId xmlns:a16="http://schemas.microsoft.com/office/drawing/2014/main" id="{6AF3D876-4785-0B57-810C-CDCD78106A5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sp>
        <p:nvSpPr>
          <p:cNvPr id="3" name="TextBox 2">
            <a:extLst>
              <a:ext uri="{FF2B5EF4-FFF2-40B4-BE49-F238E27FC236}">
                <a16:creationId xmlns:a16="http://schemas.microsoft.com/office/drawing/2014/main" id="{5B73382D-16F5-7639-53E8-C01CABD3A998}"/>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308726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FT Green-LEFT Text 2">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pic>
        <p:nvPicPr>
          <p:cNvPr id="3" name="Picture 2" descr="Icon&#10;&#10;Description automatically generated">
            <a:extLst>
              <a:ext uri="{FF2B5EF4-FFF2-40B4-BE49-F238E27FC236}">
                <a16:creationId xmlns:a16="http://schemas.microsoft.com/office/drawing/2014/main" id="{95240E56-E243-38CF-AE14-DFF8F472281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sp>
        <p:nvSpPr>
          <p:cNvPr id="2" name="TextBox 1">
            <a:extLst>
              <a:ext uri="{FF2B5EF4-FFF2-40B4-BE49-F238E27FC236}">
                <a16:creationId xmlns:a16="http://schemas.microsoft.com/office/drawing/2014/main" id="{A7283629-A1E8-99AA-0B81-B9F7A23F919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64352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FT Green-LEFT Text 3">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FD960F9C-986C-5F8D-0A03-10FC66C415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sp>
        <p:nvSpPr>
          <p:cNvPr id="3" name="TextBox 2">
            <a:extLst>
              <a:ext uri="{FF2B5EF4-FFF2-40B4-BE49-F238E27FC236}">
                <a16:creationId xmlns:a16="http://schemas.microsoft.com/office/drawing/2014/main" id="{047256EC-EF23-FB09-1414-CB712B63B564}"/>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9694298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FT Green-LEFT Text 4">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pic>
        <p:nvPicPr>
          <p:cNvPr id="3" name="Picture 2" descr="Icon&#10;&#10;Description automatically generated">
            <a:extLst>
              <a:ext uri="{FF2B5EF4-FFF2-40B4-BE49-F238E27FC236}">
                <a16:creationId xmlns:a16="http://schemas.microsoft.com/office/drawing/2014/main" id="{19DFCABA-4085-870C-1F98-81DFAF6873A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sp>
        <p:nvSpPr>
          <p:cNvPr id="2" name="TextBox 1">
            <a:extLst>
              <a:ext uri="{FF2B5EF4-FFF2-40B4-BE49-F238E27FC236}">
                <a16:creationId xmlns:a16="http://schemas.microsoft.com/office/drawing/2014/main" id="{83407DF5-8329-14BE-D7ED-61D13C051773}"/>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368986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FT Green-LEFT Text 5">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D0221822-F815-5BA7-DEE5-D73168D4378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sp>
        <p:nvSpPr>
          <p:cNvPr id="3" name="TextBox 2">
            <a:extLst>
              <a:ext uri="{FF2B5EF4-FFF2-40B4-BE49-F238E27FC236}">
                <a16:creationId xmlns:a16="http://schemas.microsoft.com/office/drawing/2014/main" id="{6B4A998D-3587-185E-C7C2-9D170EF527BB}"/>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9786886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FT Green Std Slide 1">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pic>
        <p:nvPicPr>
          <p:cNvPr id="2" name="Picture 1">
            <a:extLst>
              <a:ext uri="{FF2B5EF4-FFF2-40B4-BE49-F238E27FC236}">
                <a16:creationId xmlns:a16="http://schemas.microsoft.com/office/drawing/2014/main" id="{6AF3D876-4785-0B57-810C-CDCD78106A5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sp>
        <p:nvSpPr>
          <p:cNvPr id="13" name="TextBox 12">
            <a:extLst>
              <a:ext uri="{FF2B5EF4-FFF2-40B4-BE49-F238E27FC236}">
                <a16:creationId xmlns:a16="http://schemas.microsoft.com/office/drawing/2014/main" id="{1C0FCB24-77F3-ECD5-6C96-A69BB0B6136F}"/>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5350190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FT Green Std Slide 2">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pic>
        <p:nvPicPr>
          <p:cNvPr id="10" name="Picture 9" descr="Icon&#10;&#10;Description automatically generated">
            <a:extLst>
              <a:ext uri="{FF2B5EF4-FFF2-40B4-BE49-F238E27FC236}">
                <a16:creationId xmlns:a16="http://schemas.microsoft.com/office/drawing/2014/main" id="{ED8BF2DE-A623-B742-E48B-84CBB492F03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sp>
        <p:nvSpPr>
          <p:cNvPr id="12" name="TextBox 11">
            <a:extLst>
              <a:ext uri="{FF2B5EF4-FFF2-40B4-BE49-F238E27FC236}">
                <a16:creationId xmlns:a16="http://schemas.microsoft.com/office/drawing/2014/main" id="{CBF53B0A-9201-9869-E56D-D2CF68826547}"/>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8416998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FT Green Std Slide 3">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pic>
        <p:nvPicPr>
          <p:cNvPr id="2" name="Picture 1">
            <a:extLst>
              <a:ext uri="{FF2B5EF4-FFF2-40B4-BE49-F238E27FC236}">
                <a16:creationId xmlns:a16="http://schemas.microsoft.com/office/drawing/2014/main" id="{1A107615-DF6D-DEF6-148D-812972EA141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sp>
        <p:nvSpPr>
          <p:cNvPr id="12" name="TextBox 11">
            <a:extLst>
              <a:ext uri="{FF2B5EF4-FFF2-40B4-BE49-F238E27FC236}">
                <a16:creationId xmlns:a16="http://schemas.microsoft.com/office/drawing/2014/main" id="{3ED54998-2E17-2D69-81E9-B3564423C44F}"/>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6907655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EFT Green Std Slide 4">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pic>
        <p:nvPicPr>
          <p:cNvPr id="10" name="Picture 9" descr="Icon&#10;&#10;Description automatically generated">
            <a:extLst>
              <a:ext uri="{FF2B5EF4-FFF2-40B4-BE49-F238E27FC236}">
                <a16:creationId xmlns:a16="http://schemas.microsoft.com/office/drawing/2014/main" id="{64FAC23A-7DB8-9369-C5C0-F40FF6C7644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sp>
        <p:nvSpPr>
          <p:cNvPr id="12" name="TextBox 11">
            <a:extLst>
              <a:ext uri="{FF2B5EF4-FFF2-40B4-BE49-F238E27FC236}">
                <a16:creationId xmlns:a16="http://schemas.microsoft.com/office/drawing/2014/main" id="{5474244A-FD4F-E69A-863C-C3998DCA5073}"/>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418703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EFT Green Std Slide 5">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pic>
        <p:nvPicPr>
          <p:cNvPr id="2" name="Picture 1">
            <a:extLst>
              <a:ext uri="{FF2B5EF4-FFF2-40B4-BE49-F238E27FC236}">
                <a16:creationId xmlns:a16="http://schemas.microsoft.com/office/drawing/2014/main" id="{B28F6E44-DA4D-17E2-57FF-9529D8105D5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sp>
        <p:nvSpPr>
          <p:cNvPr id="12" name="TextBox 11">
            <a:extLst>
              <a:ext uri="{FF2B5EF4-FFF2-40B4-BE49-F238E27FC236}">
                <a16:creationId xmlns:a16="http://schemas.microsoft.com/office/drawing/2014/main" id="{5071FF9F-F47D-4B4D-28C0-0AB854B49F1C}"/>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37733608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ideo Slide Blank">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857250" y="5580480"/>
            <a:ext cx="10573840" cy="547731"/>
          </a:xfrm>
        </p:spPr>
        <p:txBody>
          <a:bodyPr>
            <a:noAutofit/>
          </a:bodyPr>
          <a:lstStyle>
            <a:lvl1pPr marL="0" indent="0" algn="ctr">
              <a:buFontTx/>
              <a:buNone/>
              <a:defRPr sz="1600" b="0" i="0" baseline="0">
                <a:latin typeface="+mn-lt"/>
              </a:defRPr>
            </a:lvl1pPr>
          </a:lstStyle>
          <a:p>
            <a:pPr lvl="0"/>
            <a:r>
              <a:rPr lang="en-US"/>
              <a:t>Click to watch video at https://loremipsum.com</a:t>
            </a:r>
          </a:p>
        </p:txBody>
      </p:sp>
      <p:sp>
        <p:nvSpPr>
          <p:cNvPr id="10" name="Media Placeholder 9">
            <a:extLst>
              <a:ext uri="{FF2B5EF4-FFF2-40B4-BE49-F238E27FC236}">
                <a16:creationId xmlns:a16="http://schemas.microsoft.com/office/drawing/2014/main" id="{588373D6-6D8D-27E4-0BDA-17F624E42E63}"/>
              </a:ext>
            </a:extLst>
          </p:cNvPr>
          <p:cNvSpPr>
            <a:spLocks noGrp="1"/>
          </p:cNvSpPr>
          <p:nvPr>
            <p:ph type="media" sz="quarter" idx="14"/>
          </p:nvPr>
        </p:nvSpPr>
        <p:spPr>
          <a:xfrm>
            <a:off x="857250" y="542925"/>
            <a:ext cx="10574338" cy="4772025"/>
          </a:xfrm>
        </p:spPr>
        <p:txBody>
          <a:bodyPr/>
          <a:lstStyle/>
          <a:p>
            <a:endParaRPr lang="en-US"/>
          </a:p>
        </p:txBody>
      </p:sp>
    </p:spTree>
    <p:extLst>
      <p:ext uri="{BB962C8B-B14F-4D97-AF65-F5344CB8AC3E}">
        <p14:creationId xmlns:p14="http://schemas.microsoft.com/office/powerpoint/2010/main" val="9407570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P Green/Left Photo 1">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12" name="Picture 11">
            <a:extLst>
              <a:ext uri="{FF2B5EF4-FFF2-40B4-BE49-F238E27FC236}">
                <a16:creationId xmlns:a16="http://schemas.microsoft.com/office/drawing/2014/main" id="{07575AEE-9B78-159C-6144-7EE00C0CCE9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sp>
        <p:nvSpPr>
          <p:cNvPr id="6" name="TextBox 5">
            <a:extLst>
              <a:ext uri="{FF2B5EF4-FFF2-40B4-BE49-F238E27FC236}">
                <a16:creationId xmlns:a16="http://schemas.microsoft.com/office/drawing/2014/main" id="{686D46B1-7543-789A-58F2-0FEFF841198A}"/>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601293538"/>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P Green/Left Photo 2">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pic>
        <p:nvPicPr>
          <p:cNvPr id="2" name="Picture 1" descr="Icon&#10;&#10;Description automatically generated">
            <a:extLst>
              <a:ext uri="{FF2B5EF4-FFF2-40B4-BE49-F238E27FC236}">
                <a16:creationId xmlns:a16="http://schemas.microsoft.com/office/drawing/2014/main" id="{FB87D370-E47C-CC0E-80B2-999EB416E1B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sp>
        <p:nvSpPr>
          <p:cNvPr id="4" name="TextBox 3">
            <a:extLst>
              <a:ext uri="{FF2B5EF4-FFF2-40B4-BE49-F238E27FC236}">
                <a16:creationId xmlns:a16="http://schemas.microsoft.com/office/drawing/2014/main" id="{BDC65884-E1C2-8F73-351D-87F38B739EBA}"/>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111848509"/>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P Green/Left Photo 3">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pic>
        <p:nvPicPr>
          <p:cNvPr id="4" name="Picture 3">
            <a:extLst>
              <a:ext uri="{FF2B5EF4-FFF2-40B4-BE49-F238E27FC236}">
                <a16:creationId xmlns:a16="http://schemas.microsoft.com/office/drawing/2014/main" id="{1A87F97E-8208-A7D3-5559-84D768B3DEB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sp>
        <p:nvSpPr>
          <p:cNvPr id="6" name="TextBox 5">
            <a:extLst>
              <a:ext uri="{FF2B5EF4-FFF2-40B4-BE49-F238E27FC236}">
                <a16:creationId xmlns:a16="http://schemas.microsoft.com/office/drawing/2014/main" id="{89774385-3CCA-BF95-FE6E-5F35830D69A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768211461"/>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P Green/Left Photo 4">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pic>
        <p:nvPicPr>
          <p:cNvPr id="2" name="Picture 1" descr="Icon&#10;&#10;Description automatically generated">
            <a:extLst>
              <a:ext uri="{FF2B5EF4-FFF2-40B4-BE49-F238E27FC236}">
                <a16:creationId xmlns:a16="http://schemas.microsoft.com/office/drawing/2014/main" id="{54A66605-F9CD-B454-2371-0C737E9A857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sp>
        <p:nvSpPr>
          <p:cNvPr id="6" name="TextBox 5">
            <a:extLst>
              <a:ext uri="{FF2B5EF4-FFF2-40B4-BE49-F238E27FC236}">
                <a16:creationId xmlns:a16="http://schemas.microsoft.com/office/drawing/2014/main" id="{87277D66-280C-9959-37B8-2B793404C170}"/>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4131090760"/>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P Green/Left Photo 5">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pic>
        <p:nvPicPr>
          <p:cNvPr id="4" name="Picture 3">
            <a:extLst>
              <a:ext uri="{FF2B5EF4-FFF2-40B4-BE49-F238E27FC236}">
                <a16:creationId xmlns:a16="http://schemas.microsoft.com/office/drawing/2014/main" id="{BD6FB8F8-9AEB-43D6-0D3C-1B3EF9EAB4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sp>
        <p:nvSpPr>
          <p:cNvPr id="6" name="TextBox 5">
            <a:extLst>
              <a:ext uri="{FF2B5EF4-FFF2-40B4-BE49-F238E27FC236}">
                <a16:creationId xmlns:a16="http://schemas.microsoft.com/office/drawing/2014/main" id="{686D8EF0-119D-18EA-1AD1-7CD4E9803347}"/>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11215929"/>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P Green 1">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BAA1CA11-F59E-E48F-8C82-504CB15EAD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C231F46F-9C3F-D7B6-4821-1582325689CB}"/>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5" name="Text Placeholder 4">
            <a:extLst>
              <a:ext uri="{FF2B5EF4-FFF2-40B4-BE49-F238E27FC236}">
                <a16:creationId xmlns:a16="http://schemas.microsoft.com/office/drawing/2014/main" id="{7CF5AC3B-703F-C13E-58EE-27F76EC2F83E}"/>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842C6AAB-B07B-19FB-41CD-8779F83AE7A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sp>
        <p:nvSpPr>
          <p:cNvPr id="6" name="TextBox 5">
            <a:extLst>
              <a:ext uri="{FF2B5EF4-FFF2-40B4-BE49-F238E27FC236}">
                <a16:creationId xmlns:a16="http://schemas.microsoft.com/office/drawing/2014/main" id="{B7981C65-8D82-CD08-D4BF-ADF65B361E4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425755295"/>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P Green 2">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4" name="Picture 3" descr="Icon&#10;&#10;Description automatically generated">
            <a:extLst>
              <a:ext uri="{FF2B5EF4-FFF2-40B4-BE49-F238E27FC236}">
                <a16:creationId xmlns:a16="http://schemas.microsoft.com/office/drawing/2014/main" id="{DE8C271A-BB52-2715-E739-72500DAD647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pic>
        <p:nvPicPr>
          <p:cNvPr id="9" name="Picture 8" descr="A group of green ovals&#10;&#10;AI-generated content may be incorrect.">
            <a:extLst>
              <a:ext uri="{FF2B5EF4-FFF2-40B4-BE49-F238E27FC236}">
                <a16:creationId xmlns:a16="http://schemas.microsoft.com/office/drawing/2014/main" id="{BAA1CA11-F59E-E48F-8C82-504CB15EAD3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C231F46F-9C3F-D7B6-4821-1582325689CB}"/>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5" name="Text Placeholder 4">
            <a:extLst>
              <a:ext uri="{FF2B5EF4-FFF2-40B4-BE49-F238E27FC236}">
                <a16:creationId xmlns:a16="http://schemas.microsoft.com/office/drawing/2014/main" id="{7CF5AC3B-703F-C13E-58EE-27F76EC2F83E}"/>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sp>
        <p:nvSpPr>
          <p:cNvPr id="2" name="TextBox 1">
            <a:extLst>
              <a:ext uri="{FF2B5EF4-FFF2-40B4-BE49-F238E27FC236}">
                <a16:creationId xmlns:a16="http://schemas.microsoft.com/office/drawing/2014/main" id="{D25AFB04-D617-4CF1-7924-B88F038B9B78}"/>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43003181"/>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P Green 3">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3" name="Picture 2">
            <a:extLst>
              <a:ext uri="{FF2B5EF4-FFF2-40B4-BE49-F238E27FC236}">
                <a16:creationId xmlns:a16="http://schemas.microsoft.com/office/drawing/2014/main" id="{22AEF085-DAA2-C900-1FB9-CDA508CDB9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pic>
        <p:nvPicPr>
          <p:cNvPr id="9" name="Picture 8" descr="A group of green ovals&#10;&#10;AI-generated content may be incorrect.">
            <a:extLst>
              <a:ext uri="{FF2B5EF4-FFF2-40B4-BE49-F238E27FC236}">
                <a16:creationId xmlns:a16="http://schemas.microsoft.com/office/drawing/2014/main" id="{75571719-8D15-F55F-CB3E-6EB4CB27844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4" name="Text Placeholder 4">
            <a:extLst>
              <a:ext uri="{FF2B5EF4-FFF2-40B4-BE49-F238E27FC236}">
                <a16:creationId xmlns:a16="http://schemas.microsoft.com/office/drawing/2014/main" id="{215C074F-91EB-9DC1-595F-D04D6D09A3F3}"/>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5" name="Text Placeholder 4">
            <a:extLst>
              <a:ext uri="{FF2B5EF4-FFF2-40B4-BE49-F238E27FC236}">
                <a16:creationId xmlns:a16="http://schemas.microsoft.com/office/drawing/2014/main" id="{C3AF9381-E5DE-E0A0-A37F-B65A19A63393}"/>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sp>
        <p:nvSpPr>
          <p:cNvPr id="2" name="TextBox 1">
            <a:extLst>
              <a:ext uri="{FF2B5EF4-FFF2-40B4-BE49-F238E27FC236}">
                <a16:creationId xmlns:a16="http://schemas.microsoft.com/office/drawing/2014/main" id="{93EA91FC-09C5-6A2A-A3CB-36A0FD74DB82}"/>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4259564645"/>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P Green 4">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5" name="Picture 4" descr="Icon&#10;&#10;Description automatically generated">
            <a:extLst>
              <a:ext uri="{FF2B5EF4-FFF2-40B4-BE49-F238E27FC236}">
                <a16:creationId xmlns:a16="http://schemas.microsoft.com/office/drawing/2014/main" id="{FA5E6827-811E-3C6C-77B2-55AFEA3380A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pic>
        <p:nvPicPr>
          <p:cNvPr id="4" name="Picture 3" descr="A group of green ovals&#10;&#10;AI-generated content may be incorrect.">
            <a:extLst>
              <a:ext uri="{FF2B5EF4-FFF2-40B4-BE49-F238E27FC236}">
                <a16:creationId xmlns:a16="http://schemas.microsoft.com/office/drawing/2014/main" id="{07E77243-8FE8-8DF3-945E-35A447799DC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B6ADC840-1819-3CBA-109B-429B82DF6B97}"/>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6" name="Text Placeholder 4">
            <a:extLst>
              <a:ext uri="{FF2B5EF4-FFF2-40B4-BE49-F238E27FC236}">
                <a16:creationId xmlns:a16="http://schemas.microsoft.com/office/drawing/2014/main" id="{4BA386BC-5ACF-E56A-452A-7FC706C53271}"/>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sp>
        <p:nvSpPr>
          <p:cNvPr id="2" name="TextBox 1">
            <a:extLst>
              <a:ext uri="{FF2B5EF4-FFF2-40B4-BE49-F238E27FC236}">
                <a16:creationId xmlns:a16="http://schemas.microsoft.com/office/drawing/2014/main" id="{341A1567-8E57-946B-29F7-A5E35936E409}"/>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3743801449"/>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P Green 5">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6" name="Picture 5">
            <a:extLst>
              <a:ext uri="{FF2B5EF4-FFF2-40B4-BE49-F238E27FC236}">
                <a16:creationId xmlns:a16="http://schemas.microsoft.com/office/drawing/2014/main" id="{CA3E7CFC-4415-D045-2CF9-AD9406A5CD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pic>
        <p:nvPicPr>
          <p:cNvPr id="3" name="Picture 2" descr="A group of green ovals&#10;&#10;AI-generated content may be incorrect.">
            <a:extLst>
              <a:ext uri="{FF2B5EF4-FFF2-40B4-BE49-F238E27FC236}">
                <a16:creationId xmlns:a16="http://schemas.microsoft.com/office/drawing/2014/main" id="{EBA10A76-68ED-40E6-93EE-1C5F5858B56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4" name="Text Placeholder 4">
            <a:extLst>
              <a:ext uri="{FF2B5EF4-FFF2-40B4-BE49-F238E27FC236}">
                <a16:creationId xmlns:a16="http://schemas.microsoft.com/office/drawing/2014/main" id="{95D57CE8-07EA-A385-B38A-DB3061264159}"/>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5" name="Text Placeholder 4">
            <a:extLst>
              <a:ext uri="{FF2B5EF4-FFF2-40B4-BE49-F238E27FC236}">
                <a16:creationId xmlns:a16="http://schemas.microsoft.com/office/drawing/2014/main" id="{C9616F78-89AC-00DD-3142-B971B8FF55A8}"/>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sp>
        <p:nvSpPr>
          <p:cNvPr id="2" name="TextBox 1">
            <a:extLst>
              <a:ext uri="{FF2B5EF4-FFF2-40B4-BE49-F238E27FC236}">
                <a16:creationId xmlns:a16="http://schemas.microsoft.com/office/drawing/2014/main" id="{1040BF7C-2DAF-E102-F850-31A173ECC5CC}"/>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428160166"/>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aster Template Specs">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Master Template Specs</a:t>
            </a:r>
          </a:p>
        </p:txBody>
      </p:sp>
      <p:sp>
        <p:nvSpPr>
          <p:cNvPr id="13" name="Picture Placeholder 12">
            <a:extLst>
              <a:ext uri="{FF2B5EF4-FFF2-40B4-BE49-F238E27FC236}">
                <a16:creationId xmlns:a16="http://schemas.microsoft.com/office/drawing/2014/main" id="{ACC8E2B1-EEB6-5AB3-31E5-9FC5D8EDE1B8}"/>
              </a:ext>
            </a:extLst>
          </p:cNvPr>
          <p:cNvSpPr>
            <a:spLocks noGrp="1"/>
          </p:cNvSpPr>
          <p:nvPr>
            <p:ph type="pic" sz="quarter" idx="10"/>
          </p:nvPr>
        </p:nvSpPr>
        <p:spPr>
          <a:xfrm>
            <a:off x="9047163" y="2141538"/>
            <a:ext cx="2692400" cy="2971800"/>
          </a:xfrm>
        </p:spPr>
        <p:txBody>
          <a:bodyPr/>
          <a:lstStyle/>
          <a:p>
            <a:r>
              <a:rPr lang="en-US"/>
              <a:t>Click icon to add picture</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2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17" name="Picture 16" descr="A group of green ovals&#10;&#10;AI-generated content may be incorrect.">
            <a:extLst>
              <a:ext uri="{FF2B5EF4-FFF2-40B4-BE49-F238E27FC236}">
                <a16:creationId xmlns:a16="http://schemas.microsoft.com/office/drawing/2014/main" id="{53E98773-95D4-C71D-9984-860E5FC8AD0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2">
            <a:extLst>
              <a:ext uri="{FF2B5EF4-FFF2-40B4-BE49-F238E27FC236}">
                <a16:creationId xmlns:a16="http://schemas.microsoft.com/office/drawing/2014/main" id="{D7173743-E718-6FB1-78E4-155E06D7186A}"/>
              </a:ext>
            </a:extLst>
          </p:cNvPr>
          <p:cNvSpPr>
            <a:spLocks noGrp="1"/>
          </p:cNvSpPr>
          <p:nvPr>
            <p:ph type="body" sz="quarter" idx="11" hasCustomPrompt="1"/>
          </p:nvPr>
        </p:nvSpPr>
        <p:spPr>
          <a:xfrm>
            <a:off x="384735" y="1809030"/>
            <a:ext cx="2476626" cy="445352"/>
          </a:xfrm>
        </p:spPr>
        <p:txBody>
          <a:bodyPr>
            <a:normAutofit/>
          </a:bodyPr>
          <a:lstStyle>
            <a:lvl1pPr marL="0" indent="0">
              <a:buFontTx/>
              <a:buNone/>
              <a:defRPr sz="2000" b="1" i="1" baseline="0">
                <a:latin typeface="+mn-lt"/>
              </a:defRPr>
            </a:lvl1pPr>
          </a:lstStyle>
          <a:p>
            <a:pPr lvl="0"/>
            <a:r>
              <a:rPr lang="en-US"/>
              <a:t>Subhead</a:t>
            </a:r>
          </a:p>
        </p:txBody>
      </p:sp>
      <p:sp>
        <p:nvSpPr>
          <p:cNvPr id="4" name="Text Placeholder 2">
            <a:extLst>
              <a:ext uri="{FF2B5EF4-FFF2-40B4-BE49-F238E27FC236}">
                <a16:creationId xmlns:a16="http://schemas.microsoft.com/office/drawing/2014/main" id="{6B88B427-F996-F6CE-7C15-8AC38D3216BA}"/>
              </a:ext>
            </a:extLst>
          </p:cNvPr>
          <p:cNvSpPr>
            <a:spLocks noGrp="1"/>
          </p:cNvSpPr>
          <p:nvPr>
            <p:ph type="body" sz="quarter" idx="12" hasCustomPrompt="1"/>
          </p:nvPr>
        </p:nvSpPr>
        <p:spPr>
          <a:xfrm>
            <a:off x="384734" y="2300370"/>
            <a:ext cx="2476627" cy="445352"/>
          </a:xfrm>
        </p:spPr>
        <p:txBody>
          <a:bodyPr>
            <a:normAutofit/>
          </a:bodyPr>
          <a:lstStyle>
            <a:lvl1pPr marL="0" indent="0">
              <a:buFontTx/>
              <a:buNone/>
              <a:defRPr sz="1800" b="0" i="0" baseline="0">
                <a:latin typeface="+mn-lt"/>
              </a:defRPr>
            </a:lvl1pPr>
          </a:lstStyle>
          <a:p>
            <a:pPr lvl="0"/>
            <a:r>
              <a:rPr lang="en-US"/>
              <a:t>Paragraph text</a:t>
            </a:r>
          </a:p>
        </p:txBody>
      </p:sp>
      <p:sp>
        <p:nvSpPr>
          <p:cNvPr id="5" name="Text Placeholder 2">
            <a:extLst>
              <a:ext uri="{FF2B5EF4-FFF2-40B4-BE49-F238E27FC236}">
                <a16:creationId xmlns:a16="http://schemas.microsoft.com/office/drawing/2014/main" id="{CCF9DC3C-C798-5695-BF11-2C9177286D0C}"/>
              </a:ext>
            </a:extLst>
          </p:cNvPr>
          <p:cNvSpPr>
            <a:spLocks noGrp="1"/>
          </p:cNvSpPr>
          <p:nvPr>
            <p:ph type="body" sz="quarter" idx="13" hasCustomPrompt="1"/>
          </p:nvPr>
        </p:nvSpPr>
        <p:spPr>
          <a:xfrm>
            <a:off x="384735" y="2803649"/>
            <a:ext cx="2476628" cy="445352"/>
          </a:xfrm>
        </p:spPr>
        <p:txBody>
          <a:bodyPr>
            <a:normAutofit/>
          </a:bodyPr>
          <a:lstStyle>
            <a:lvl1pPr marL="0" indent="0">
              <a:buFontTx/>
              <a:buNone/>
              <a:defRPr sz="1800" b="0" i="1" baseline="0">
                <a:solidFill>
                  <a:srgbClr val="40B5E6"/>
                </a:solidFill>
                <a:latin typeface="+mn-lt"/>
              </a:defRPr>
            </a:lvl1pPr>
          </a:lstStyle>
          <a:p>
            <a:pPr lvl="0"/>
            <a:r>
              <a:rPr lang="en-US"/>
              <a:t>Link text</a:t>
            </a:r>
          </a:p>
        </p:txBody>
      </p:sp>
      <p:sp>
        <p:nvSpPr>
          <p:cNvPr id="6" name="Text Placeholder 2">
            <a:extLst>
              <a:ext uri="{FF2B5EF4-FFF2-40B4-BE49-F238E27FC236}">
                <a16:creationId xmlns:a16="http://schemas.microsoft.com/office/drawing/2014/main" id="{DBA215D3-57D4-CA5A-7278-26878D5B22DD}"/>
              </a:ext>
            </a:extLst>
          </p:cNvPr>
          <p:cNvSpPr>
            <a:spLocks noGrp="1"/>
          </p:cNvSpPr>
          <p:nvPr>
            <p:ph type="body" sz="quarter" idx="14" hasCustomPrompt="1"/>
          </p:nvPr>
        </p:nvSpPr>
        <p:spPr>
          <a:xfrm>
            <a:off x="384734" y="3343244"/>
            <a:ext cx="2476627" cy="445352"/>
          </a:xfrm>
        </p:spPr>
        <p:txBody>
          <a:bodyPr>
            <a:normAutofit/>
          </a:bodyPr>
          <a:lstStyle>
            <a:lvl1pPr marL="0" indent="0">
              <a:buFontTx/>
              <a:buNone/>
              <a:defRPr sz="1800" b="1" i="1" baseline="0">
                <a:solidFill>
                  <a:srgbClr val="1EAC4C"/>
                </a:solidFill>
                <a:latin typeface="+mn-lt"/>
              </a:defRPr>
            </a:lvl1pPr>
          </a:lstStyle>
          <a:p>
            <a:pPr lvl="0"/>
            <a:r>
              <a:rPr lang="en-US"/>
              <a:t>Question text?</a:t>
            </a:r>
          </a:p>
        </p:txBody>
      </p:sp>
      <p:sp>
        <p:nvSpPr>
          <p:cNvPr id="12" name="Text Placeholder 2">
            <a:extLst>
              <a:ext uri="{FF2B5EF4-FFF2-40B4-BE49-F238E27FC236}">
                <a16:creationId xmlns:a16="http://schemas.microsoft.com/office/drawing/2014/main" id="{0AB4EE39-D983-047D-06C9-6166B7A395D4}"/>
              </a:ext>
            </a:extLst>
          </p:cNvPr>
          <p:cNvSpPr>
            <a:spLocks noGrp="1"/>
          </p:cNvSpPr>
          <p:nvPr>
            <p:ph type="body" sz="quarter" idx="15" hasCustomPrompt="1"/>
          </p:nvPr>
        </p:nvSpPr>
        <p:spPr>
          <a:xfrm>
            <a:off x="384734" y="3881395"/>
            <a:ext cx="2476628" cy="445352"/>
          </a:xfrm>
        </p:spPr>
        <p:txBody>
          <a:bodyPr>
            <a:normAutofit/>
          </a:bodyPr>
          <a:lstStyle>
            <a:lvl1pPr marL="0" indent="0">
              <a:buFontTx/>
              <a:buNone/>
              <a:defRPr sz="1800" b="1" i="1" baseline="0">
                <a:solidFill>
                  <a:srgbClr val="6C3078"/>
                </a:solidFill>
                <a:latin typeface="+mn-lt"/>
              </a:defRPr>
            </a:lvl1pPr>
          </a:lstStyle>
          <a:p>
            <a:pPr lvl="0"/>
            <a:r>
              <a:rPr lang="en-US"/>
              <a:t>Key term text</a:t>
            </a:r>
          </a:p>
        </p:txBody>
      </p:sp>
      <p:sp>
        <p:nvSpPr>
          <p:cNvPr id="16" name="Text Placeholder 2">
            <a:extLst>
              <a:ext uri="{FF2B5EF4-FFF2-40B4-BE49-F238E27FC236}">
                <a16:creationId xmlns:a16="http://schemas.microsoft.com/office/drawing/2014/main" id="{70FCFA35-A2BD-6A1A-D195-73F05BEB48D6}"/>
              </a:ext>
            </a:extLst>
          </p:cNvPr>
          <p:cNvSpPr>
            <a:spLocks noGrp="1"/>
          </p:cNvSpPr>
          <p:nvPr>
            <p:ph type="body" sz="quarter" idx="16" hasCustomPrompt="1"/>
          </p:nvPr>
        </p:nvSpPr>
        <p:spPr>
          <a:xfrm>
            <a:off x="384733" y="4400331"/>
            <a:ext cx="2476628" cy="445352"/>
          </a:xfrm>
        </p:spPr>
        <p:txBody>
          <a:bodyPr>
            <a:normAutofit/>
          </a:bodyPr>
          <a:lstStyle>
            <a:lvl1pPr marL="0" indent="0">
              <a:buFontTx/>
              <a:buNone/>
              <a:defRPr sz="1800" b="1" i="1" baseline="0">
                <a:solidFill>
                  <a:srgbClr val="E65AA1"/>
                </a:solidFill>
                <a:latin typeface="+mn-lt"/>
              </a:defRPr>
            </a:lvl1pPr>
          </a:lstStyle>
          <a:p>
            <a:pPr lvl="0"/>
            <a:r>
              <a:rPr lang="en-US"/>
              <a:t>App reference text</a:t>
            </a:r>
          </a:p>
        </p:txBody>
      </p:sp>
      <p:sp>
        <p:nvSpPr>
          <p:cNvPr id="18" name="Text Placeholder 2">
            <a:extLst>
              <a:ext uri="{FF2B5EF4-FFF2-40B4-BE49-F238E27FC236}">
                <a16:creationId xmlns:a16="http://schemas.microsoft.com/office/drawing/2014/main" id="{F9C4AFD5-463D-7C8E-651C-CEF740A84FFF}"/>
              </a:ext>
            </a:extLst>
          </p:cNvPr>
          <p:cNvSpPr>
            <a:spLocks noGrp="1"/>
          </p:cNvSpPr>
          <p:nvPr>
            <p:ph type="body" sz="quarter" idx="17" hasCustomPrompt="1"/>
          </p:nvPr>
        </p:nvSpPr>
        <p:spPr>
          <a:xfrm>
            <a:off x="384733" y="5172274"/>
            <a:ext cx="2476627" cy="1088924"/>
          </a:xfrm>
        </p:spPr>
        <p:txBody>
          <a:bodyPr>
            <a:normAutofit/>
          </a:bodyPr>
          <a:lstStyle>
            <a:lvl1pPr marL="285750" indent="-285750">
              <a:lnSpc>
                <a:spcPts val="2200"/>
              </a:lnSpc>
              <a:spcBef>
                <a:spcPts val="0"/>
              </a:spcBef>
              <a:buFont typeface="Arial" panose="020B0604020202020204" pitchFamily="34" charset="0"/>
              <a:buChar char="•"/>
              <a:defRPr sz="1600" b="0" i="0" baseline="0">
                <a:latin typeface="+mn-lt"/>
              </a:defRPr>
            </a:lvl1pPr>
          </a:lstStyle>
          <a:p>
            <a:pPr lvl="0"/>
            <a:r>
              <a:rPr lang="en-US"/>
              <a:t>Bullet point list</a:t>
            </a:r>
          </a:p>
          <a:p>
            <a:pPr lvl="0"/>
            <a:r>
              <a:rPr lang="en-US"/>
              <a:t>Bullet point list</a:t>
            </a:r>
          </a:p>
          <a:p>
            <a:pPr lvl="0"/>
            <a:r>
              <a:rPr lang="en-US"/>
              <a:t>Bullet point list</a:t>
            </a:r>
          </a:p>
        </p:txBody>
      </p:sp>
      <p:sp>
        <p:nvSpPr>
          <p:cNvPr id="2" name="TextBox 1">
            <a:extLst>
              <a:ext uri="{FF2B5EF4-FFF2-40B4-BE49-F238E27FC236}">
                <a16:creationId xmlns:a16="http://schemas.microsoft.com/office/drawing/2014/main" id="{F69B8E20-B759-8B6E-8A06-008E96E03567}"/>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3915994837"/>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clusion">
    <p:spTree>
      <p:nvGrpSpPr>
        <p:cNvPr id="1" name=""/>
        <p:cNvGrpSpPr/>
        <p:nvPr/>
      </p:nvGrpSpPr>
      <p:grpSpPr>
        <a:xfrm>
          <a:off x="0" y="0"/>
          <a:ext cx="0" cy="0"/>
          <a:chOff x="0" y="0"/>
          <a:chExt cx="0" cy="0"/>
        </a:xfrm>
      </p:grpSpPr>
      <p:pic>
        <p:nvPicPr>
          <p:cNvPr id="13" name="Picture 12" descr="A close-up of a white cover&#10;&#10;AI-generated content may be incorrect.">
            <a:extLst>
              <a:ext uri="{FF2B5EF4-FFF2-40B4-BE49-F238E27FC236}">
                <a16:creationId xmlns:a16="http://schemas.microsoft.com/office/drawing/2014/main" id="{309713D9-11E7-DBEF-86BA-114B375E47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8" name="Slide Number Placeholder 5">
            <a:extLst>
              <a:ext uri="{FF2B5EF4-FFF2-40B4-BE49-F238E27FC236}">
                <a16:creationId xmlns:a16="http://schemas.microsoft.com/office/drawing/2014/main" id="{70C6221F-892B-8797-E7EE-776357B54D96}"/>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19" name="Picture 18" descr="A group of green ovals&#10;&#10;AI-generated content may be incorrect.">
            <a:extLst>
              <a:ext uri="{FF2B5EF4-FFF2-40B4-BE49-F238E27FC236}">
                <a16:creationId xmlns:a16="http://schemas.microsoft.com/office/drawing/2014/main" id="{80096C8B-EAD1-AE35-6C8A-61E0304C880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2">
            <a:extLst>
              <a:ext uri="{FF2B5EF4-FFF2-40B4-BE49-F238E27FC236}">
                <a16:creationId xmlns:a16="http://schemas.microsoft.com/office/drawing/2014/main" id="{4F9DD232-52CF-22DD-FEB0-1D40683982B0}"/>
              </a:ext>
            </a:extLst>
          </p:cNvPr>
          <p:cNvSpPr>
            <a:spLocks noGrp="1"/>
          </p:cNvSpPr>
          <p:nvPr>
            <p:ph type="body" sz="quarter" idx="10" hasCustomPrompt="1"/>
          </p:nvPr>
        </p:nvSpPr>
        <p:spPr>
          <a:xfrm>
            <a:off x="717550" y="3002673"/>
            <a:ext cx="11039475" cy="1909762"/>
          </a:xfrm>
        </p:spPr>
        <p:txBody>
          <a:bodyPr>
            <a:normAutofit/>
          </a:bodyPr>
          <a:lstStyle>
            <a:lvl1pPr>
              <a:spcBef>
                <a:spcPts val="0"/>
              </a:spcBef>
              <a:spcAft>
                <a:spcPts val="600"/>
              </a:spcAft>
              <a:defRPr sz="1800" baseline="0">
                <a:latin typeface="Myriad Pro" panose="020B0503030403020204" pitchFamily="34" charset="0"/>
              </a:defRPr>
            </a:lvl1pPr>
          </a:lstStyle>
          <a:p>
            <a:pPr lvl="0"/>
            <a:r>
              <a:rPr lang="en-US"/>
              <a:t>Text</a:t>
            </a:r>
          </a:p>
          <a:p>
            <a:pPr lvl="0"/>
            <a:r>
              <a:rPr lang="en-US"/>
              <a:t>Text</a:t>
            </a:r>
          </a:p>
          <a:p>
            <a:pPr lvl="0"/>
            <a:r>
              <a:rPr lang="en-US"/>
              <a:t>Text</a:t>
            </a:r>
          </a:p>
        </p:txBody>
      </p:sp>
      <p:sp>
        <p:nvSpPr>
          <p:cNvPr id="5" name="Text Placeholder 4">
            <a:extLst>
              <a:ext uri="{FF2B5EF4-FFF2-40B4-BE49-F238E27FC236}">
                <a16:creationId xmlns:a16="http://schemas.microsoft.com/office/drawing/2014/main" id="{EBCF9034-9EF9-9A45-607A-CDCC940E0BE4}"/>
              </a:ext>
            </a:extLst>
          </p:cNvPr>
          <p:cNvSpPr>
            <a:spLocks noGrp="1"/>
          </p:cNvSpPr>
          <p:nvPr>
            <p:ph type="body" sz="quarter" idx="11" hasCustomPrompt="1"/>
          </p:nvPr>
        </p:nvSpPr>
        <p:spPr>
          <a:xfrm>
            <a:off x="634790" y="2148598"/>
            <a:ext cx="11122235" cy="593725"/>
          </a:xfrm>
        </p:spPr>
        <p:txBody>
          <a:bodyPr>
            <a:noAutofit/>
          </a:bodyPr>
          <a:lstStyle>
            <a:lvl1pPr marL="0" indent="0">
              <a:buFontTx/>
              <a:buNone/>
              <a:defRPr sz="4000" b="1" i="1" baseline="0">
                <a:latin typeface="Myriad Pro" panose="020B0503030403020204" pitchFamily="34" charset="0"/>
              </a:defRPr>
            </a:lvl1pPr>
          </a:lstStyle>
          <a:p>
            <a:pPr lvl="0"/>
            <a:r>
              <a:rPr lang="en-US"/>
              <a:t>Conclusion Slide Header</a:t>
            </a:r>
          </a:p>
        </p:txBody>
      </p:sp>
      <p:sp>
        <p:nvSpPr>
          <p:cNvPr id="2" name="TextBox 1">
            <a:extLst>
              <a:ext uri="{FF2B5EF4-FFF2-40B4-BE49-F238E27FC236}">
                <a16:creationId xmlns:a16="http://schemas.microsoft.com/office/drawing/2014/main" id="{CEBD3843-BC9D-57BB-3238-F06993E3003C}"/>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90231690"/>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Resources</a:t>
            </a:r>
          </a:p>
        </p:txBody>
      </p:sp>
      <p:sp>
        <p:nvSpPr>
          <p:cNvPr id="6" name="Text Placeholder 5">
            <a:extLst>
              <a:ext uri="{FF2B5EF4-FFF2-40B4-BE49-F238E27FC236}">
                <a16:creationId xmlns:a16="http://schemas.microsoft.com/office/drawing/2014/main" id="{A038DA5B-74B0-D350-DB5B-7767E46B50E9}"/>
              </a:ext>
            </a:extLst>
          </p:cNvPr>
          <p:cNvSpPr>
            <a:spLocks noGrp="1"/>
          </p:cNvSpPr>
          <p:nvPr>
            <p:ph type="body" sz="quarter" idx="10" hasCustomPrompt="1"/>
          </p:nvPr>
        </p:nvSpPr>
        <p:spPr>
          <a:xfrm>
            <a:off x="1028306" y="1362870"/>
            <a:ext cx="10798438" cy="4947972"/>
          </a:xfrm>
        </p:spPr>
        <p:txBody>
          <a:bodyPr>
            <a:normAutofit/>
          </a:bodyPr>
          <a:lstStyle>
            <a:lvl1pPr>
              <a:defRPr sz="1800">
                <a:solidFill>
                  <a:srgbClr val="0070C0"/>
                </a:solidFill>
                <a:latin typeface="Myriad Pro" panose="020B0503030403020204" pitchFamily="34" charset="0"/>
              </a:defRPr>
            </a:lvl1pPr>
            <a:lvl5pPr marL="1828800" indent="0">
              <a:buNone/>
              <a:defRPr/>
            </a:lvl5pPr>
          </a:lstStyle>
          <a:p>
            <a:pPr lvl="0"/>
            <a:r>
              <a:rPr lang="en-US"/>
              <a:t>Title | Website Name</a:t>
            </a:r>
          </a:p>
          <a:p>
            <a:pPr lvl="0"/>
            <a:r>
              <a:rPr lang="en-US"/>
              <a:t>Title | Website Name</a:t>
            </a:r>
          </a:p>
          <a:p>
            <a:pPr lvl="0"/>
            <a:r>
              <a:rPr lang="en-US"/>
              <a:t>Title | Website Name</a:t>
            </a:r>
          </a:p>
        </p:txBody>
      </p:sp>
      <p:sp>
        <p:nvSpPr>
          <p:cNvPr id="5" name="TextBox 4">
            <a:extLst>
              <a:ext uri="{FF2B5EF4-FFF2-40B4-BE49-F238E27FC236}">
                <a16:creationId xmlns:a16="http://schemas.microsoft.com/office/drawing/2014/main" id="{7047C1D5-4C76-CAAC-861A-DFA870088756}"/>
              </a:ext>
            </a:extLst>
          </p:cNvPr>
          <p:cNvSpPr txBox="1"/>
          <p:nvPr userDrawn="1"/>
        </p:nvSpPr>
        <p:spPr>
          <a:xfrm>
            <a:off x="1022464" y="6445921"/>
            <a:ext cx="10665229"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rgbClr val="CF96DA"/>
                </a:solidFill>
              </a:rPr>
              <a:t>  </a:t>
            </a:r>
            <a:r>
              <a:rPr lang="en-US" sz="1000" baseline="0">
                <a:solidFill>
                  <a:srgbClr val="CF96DA"/>
                </a:solidFill>
              </a:rPr>
              <a:t>© 2025 3D Molecular Designs. All Rights Reserved.</a:t>
            </a:r>
          </a:p>
        </p:txBody>
      </p:sp>
    </p:spTree>
    <p:extLst>
      <p:ext uri="{BB962C8B-B14F-4D97-AF65-F5344CB8AC3E}">
        <p14:creationId xmlns:p14="http://schemas.microsoft.com/office/powerpoint/2010/main" val="39548291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eferences">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841C4071-BB87-4201-F354-9BAE7B0EAF80}"/>
              </a:ext>
            </a:extLst>
          </p:cNvPr>
          <p:cNvSpPr>
            <a:spLocks noGrp="1"/>
          </p:cNvSpPr>
          <p:nvPr>
            <p:ph type="body" sz="quarter" idx="10" hasCustomPrompt="1"/>
          </p:nvPr>
        </p:nvSpPr>
        <p:spPr>
          <a:xfrm>
            <a:off x="1909885" y="1556707"/>
            <a:ext cx="9846872" cy="4473799"/>
          </a:xfrm>
        </p:spPr>
        <p:txBody>
          <a:bodyPr>
            <a:normAutofit/>
          </a:bodyPr>
          <a:lstStyle>
            <a:lvl1pPr>
              <a:defRPr sz="1800">
                <a:solidFill>
                  <a:schemeClr val="tx1"/>
                </a:solidFill>
                <a:latin typeface="Myriad Pro" panose="020B0503030403020204" pitchFamily="34" charset="0"/>
              </a:defRPr>
            </a:lvl1pPr>
          </a:lstStyle>
          <a:p>
            <a:pPr lvl="0"/>
            <a:r>
              <a:rPr lang="en-US"/>
              <a:t>Text</a:t>
            </a:r>
          </a:p>
          <a:p>
            <a:pPr lvl="0"/>
            <a:r>
              <a:rPr lang="en-US"/>
              <a:t>Text</a:t>
            </a:r>
          </a:p>
          <a:p>
            <a:pPr lvl="0"/>
            <a:r>
              <a:rPr lang="en-US"/>
              <a:t>Text</a:t>
            </a:r>
          </a:p>
        </p:txBody>
      </p:sp>
      <p:sp>
        <p:nvSpPr>
          <p:cNvPr id="10" name="Text Placeholder 4">
            <a:extLst>
              <a:ext uri="{FF2B5EF4-FFF2-40B4-BE49-F238E27FC236}">
                <a16:creationId xmlns:a16="http://schemas.microsoft.com/office/drawing/2014/main" id="{EAA4DBC9-AE09-1667-CC36-D05FB6F66CC3}"/>
              </a:ext>
            </a:extLst>
          </p:cNvPr>
          <p:cNvSpPr>
            <a:spLocks noGrp="1"/>
          </p:cNvSpPr>
          <p:nvPr>
            <p:ph type="body" sz="quarter" idx="11" hasCustomPrompt="1"/>
          </p:nvPr>
        </p:nvSpPr>
        <p:spPr>
          <a:xfrm>
            <a:off x="1209675" y="374694"/>
            <a:ext cx="10966565" cy="593725"/>
          </a:xfrm>
        </p:spPr>
        <p:txBody>
          <a:bodyPr>
            <a:noAutofit/>
          </a:bodyPr>
          <a:lstStyle>
            <a:lvl1pPr marL="0" indent="0" algn="ctr">
              <a:buFontTx/>
              <a:buNone/>
              <a:defRPr sz="4000" b="1" i="1" baseline="0">
                <a:latin typeface="Myriad Pro" panose="020B0503030403020204" pitchFamily="34" charset="0"/>
              </a:defRPr>
            </a:lvl1pPr>
          </a:lstStyle>
          <a:p>
            <a:pPr lvl="0"/>
            <a:r>
              <a:rPr lang="en-US"/>
              <a:t>References</a:t>
            </a:r>
          </a:p>
        </p:txBody>
      </p:sp>
      <p:sp>
        <p:nvSpPr>
          <p:cNvPr id="11" name="TextBox 10">
            <a:extLst>
              <a:ext uri="{FF2B5EF4-FFF2-40B4-BE49-F238E27FC236}">
                <a16:creationId xmlns:a16="http://schemas.microsoft.com/office/drawing/2014/main" id="{3C46E78A-3D1A-09B5-BC42-74C864CCFCFE}"/>
              </a:ext>
            </a:extLst>
          </p:cNvPr>
          <p:cNvSpPr txBox="1"/>
          <p:nvPr userDrawn="1"/>
        </p:nvSpPr>
        <p:spPr>
          <a:xfrm>
            <a:off x="7523544" y="6428694"/>
            <a:ext cx="3555792" cy="230832"/>
          </a:xfrm>
          <a:prstGeom prst="rect">
            <a:avLst/>
          </a:prstGeom>
          <a:noFill/>
        </p:spPr>
        <p:txBody>
          <a:bodyPr wrap="square" rtlCol="0">
            <a:spAutoFit/>
          </a:bodyPr>
          <a:lstStyle/>
          <a:p>
            <a:pPr algn="r"/>
            <a:r>
              <a:rPr lang="en-US" sz="900" baseline="0">
                <a:solidFill>
                  <a:srgbClr val="898989"/>
                </a:solidFill>
              </a:rPr>
              <a:t>© 2025 3D Molecular Designs. All Rights Reserved.</a:t>
            </a:r>
          </a:p>
        </p:txBody>
      </p:sp>
    </p:spTree>
    <p:extLst>
      <p:ext uri="{BB962C8B-B14F-4D97-AF65-F5344CB8AC3E}">
        <p14:creationId xmlns:p14="http://schemas.microsoft.com/office/powerpoint/2010/main" val="16880872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6003733"/>
      </p:ext>
    </p:extLst>
  </p:cSld>
  <p:clrMapOvr>
    <a:masterClrMapping/>
  </p:clrMapOvr>
  <p:hf hd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510888-4297-1910-8156-9CA85FC71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2778BE-F07B-8154-8932-0DF057C397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CA2B17-F35A-F628-1545-5791704B63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DDEB703D-F99D-B73B-AE82-F7B4021152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A20FBBA-C9EB-F392-F642-A3DFB6E2B1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F349F3-CB17-4C05-B28E-3C9067437B1B}" type="slidenum">
              <a:rPr lang="en-US" smtClean="0"/>
              <a:t>‹#›</a:t>
            </a:fld>
            <a:endParaRPr lang="en-US"/>
          </a:p>
        </p:txBody>
      </p:sp>
    </p:spTree>
    <p:extLst>
      <p:ext uri="{BB962C8B-B14F-4D97-AF65-F5344CB8AC3E}">
        <p14:creationId xmlns:p14="http://schemas.microsoft.com/office/powerpoint/2010/main" val="1834256734"/>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90" r:id="rId3"/>
    <p:sldLayoutId id="2147483691" r:id="rId4"/>
    <p:sldLayoutId id="2147483702" r:id="rId5"/>
    <p:sldLayoutId id="2147483674"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5" r:id="rId16"/>
    <p:sldLayoutId id="2147483716" r:id="rId17"/>
    <p:sldLayoutId id="2147483717" r:id="rId18"/>
    <p:sldLayoutId id="2147483718" r:id="rId19"/>
    <p:sldLayoutId id="2147483719" r:id="rId20"/>
    <p:sldLayoutId id="2147483713" r:id="rId21"/>
    <p:sldLayoutId id="2147483695" r:id="rId22"/>
    <p:sldLayoutId id="2147483720" r:id="rId23"/>
    <p:sldLayoutId id="2147483721" r:id="rId24"/>
    <p:sldLayoutId id="2147483722" r:id="rId25"/>
    <p:sldLayoutId id="2147483723" r:id="rId26"/>
    <p:sldLayoutId id="2147483696" r:id="rId27"/>
    <p:sldLayoutId id="2147483724" r:id="rId28"/>
    <p:sldLayoutId id="2147483697" r:id="rId29"/>
    <p:sldLayoutId id="2147483698" r:id="rId30"/>
    <p:sldLayoutId id="2147483699" r:id="rId31"/>
    <p:sldLayoutId id="2147483692" r:id="rId32"/>
    <p:sldLayoutId id="2147483694" r:id="rId33"/>
    <p:sldLayoutId id="2147483700" r:id="rId34"/>
    <p:sldLayoutId id="2147483701" r:id="rId35"/>
    <p:sldLayoutId id="2147483693" r:id="rId3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0.png"/><Relationship Id="rId3" Type="http://schemas.openxmlformats.org/officeDocument/2006/relationships/image" Target="../media/image22.png"/><Relationship Id="rId7" Type="http://schemas.openxmlformats.org/officeDocument/2006/relationships/image" Target="../media/image19.png"/><Relationship Id="rId12"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6.xml"/><Relationship Id="rId6" Type="http://schemas.openxmlformats.org/officeDocument/2006/relationships/image" Target="../media/image25.png"/><Relationship Id="rId11" Type="http://schemas.openxmlformats.org/officeDocument/2006/relationships/image" Target="../media/image28.png"/><Relationship Id="rId5" Type="http://schemas.openxmlformats.org/officeDocument/2006/relationships/image" Target="../media/image24.png"/><Relationship Id="rId15" Type="http://schemas.openxmlformats.org/officeDocument/2006/relationships/image" Target="../media/image20.png"/><Relationship Id="rId10" Type="http://schemas.openxmlformats.org/officeDocument/2006/relationships/image" Target="../media/image27.png"/><Relationship Id="rId4" Type="http://schemas.openxmlformats.org/officeDocument/2006/relationships/image" Target="../media/image23.png"/><Relationship Id="rId9" Type="http://schemas.openxmlformats.org/officeDocument/2006/relationships/image" Target="../media/image18.png"/><Relationship Id="rId1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0.png"/><Relationship Id="rId3" Type="http://schemas.openxmlformats.org/officeDocument/2006/relationships/image" Target="../media/image19.png"/><Relationship Id="rId7" Type="http://schemas.openxmlformats.org/officeDocument/2006/relationships/image" Target="../media/image25.png"/><Relationship Id="rId12" Type="http://schemas.openxmlformats.org/officeDocument/2006/relationships/image" Target="../media/image29.png"/><Relationship Id="rId2" Type="http://schemas.openxmlformats.org/officeDocument/2006/relationships/notesSlide" Target="../notesSlides/notesSlide3.xml"/><Relationship Id="rId16" Type="http://schemas.openxmlformats.org/officeDocument/2006/relationships/image" Target="../media/image20.png"/><Relationship Id="rId1" Type="http://schemas.openxmlformats.org/officeDocument/2006/relationships/slideLayout" Target="../slideLayouts/slideLayout24.xml"/><Relationship Id="rId6" Type="http://schemas.openxmlformats.org/officeDocument/2006/relationships/image" Target="../media/image24.png"/><Relationship Id="rId11" Type="http://schemas.openxmlformats.org/officeDocument/2006/relationships/image" Target="../media/image28.png"/><Relationship Id="rId5" Type="http://schemas.openxmlformats.org/officeDocument/2006/relationships/image" Target="../media/image23.png"/><Relationship Id="rId15" Type="http://schemas.openxmlformats.org/officeDocument/2006/relationships/image" Target="../media/image34.png"/><Relationship Id="rId10" Type="http://schemas.openxmlformats.org/officeDocument/2006/relationships/image" Target="../media/image27.png"/><Relationship Id="rId4" Type="http://schemas.openxmlformats.org/officeDocument/2006/relationships/image" Target="../media/image22.png"/><Relationship Id="rId9" Type="http://schemas.openxmlformats.org/officeDocument/2006/relationships/image" Target="../media/image18.png"/><Relationship Id="rId14"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0.png"/><Relationship Id="rId18" Type="http://schemas.openxmlformats.org/officeDocument/2006/relationships/image" Target="../media/image38.png"/><Relationship Id="rId3" Type="http://schemas.openxmlformats.org/officeDocument/2006/relationships/image" Target="../media/image19.png"/><Relationship Id="rId7" Type="http://schemas.openxmlformats.org/officeDocument/2006/relationships/image" Target="../media/image25.png"/><Relationship Id="rId12" Type="http://schemas.openxmlformats.org/officeDocument/2006/relationships/image" Target="../media/image29.png"/><Relationship Id="rId17" Type="http://schemas.openxmlformats.org/officeDocument/2006/relationships/image" Target="../media/image37.png"/><Relationship Id="rId2" Type="http://schemas.openxmlformats.org/officeDocument/2006/relationships/notesSlide" Target="../notesSlides/notesSlide4.xml"/><Relationship Id="rId16" Type="http://schemas.openxmlformats.org/officeDocument/2006/relationships/image" Target="../media/image36.png"/><Relationship Id="rId20" Type="http://schemas.openxmlformats.org/officeDocument/2006/relationships/image" Target="../media/image20.png"/><Relationship Id="rId1" Type="http://schemas.openxmlformats.org/officeDocument/2006/relationships/slideLayout" Target="../slideLayouts/slideLayout23.xml"/><Relationship Id="rId6" Type="http://schemas.openxmlformats.org/officeDocument/2006/relationships/image" Target="../media/image24.png"/><Relationship Id="rId11" Type="http://schemas.openxmlformats.org/officeDocument/2006/relationships/image" Target="../media/image28.png"/><Relationship Id="rId5" Type="http://schemas.openxmlformats.org/officeDocument/2006/relationships/image" Target="../media/image23.png"/><Relationship Id="rId15" Type="http://schemas.openxmlformats.org/officeDocument/2006/relationships/image" Target="../media/image35.png"/><Relationship Id="rId10" Type="http://schemas.openxmlformats.org/officeDocument/2006/relationships/image" Target="../media/image27.png"/><Relationship Id="rId19" Type="http://schemas.openxmlformats.org/officeDocument/2006/relationships/image" Target="../media/image39.png"/><Relationship Id="rId4" Type="http://schemas.openxmlformats.org/officeDocument/2006/relationships/image" Target="../media/image22.png"/><Relationship Id="rId9" Type="http://schemas.openxmlformats.org/officeDocument/2006/relationships/image" Target="../media/image18.png"/><Relationship Id="rId1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18.png"/><Relationship Id="rId7"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18.png"/><Relationship Id="rId7"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6.xml"/><Relationship Id="rId5" Type="http://schemas.openxmlformats.org/officeDocument/2006/relationships/image" Target="../media/image20.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2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4.xml"/><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6.xml"/><Relationship Id="rId5" Type="http://schemas.openxmlformats.org/officeDocument/2006/relationships/image" Target="../media/image20.pn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2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6.xml"/><Relationship Id="rId5" Type="http://schemas.openxmlformats.org/officeDocument/2006/relationships/image" Target="../media/image20.pn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2.xml"/><Relationship Id="rId5" Type="http://schemas.openxmlformats.org/officeDocument/2006/relationships/image" Target="../media/image47.emf"/><Relationship Id="rId4"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8.png"/><Relationship Id="rId7"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20.xml"/><Relationship Id="rId6" Type="http://schemas.openxmlformats.org/officeDocument/2006/relationships/image" Target="../media/image48.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0.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8" Type="http://schemas.openxmlformats.org/officeDocument/2006/relationships/image" Target="../media/image47.emf"/><Relationship Id="rId3" Type="http://schemas.openxmlformats.org/officeDocument/2006/relationships/image" Target="../media/image18.png"/><Relationship Id="rId7" Type="http://schemas.openxmlformats.org/officeDocument/2006/relationships/oleObject" Target="../embeddings/oleObject1.bin"/><Relationship Id="rId2" Type="http://schemas.openxmlformats.org/officeDocument/2006/relationships/notesSlide" Target="../notesSlides/notesSlide28.xml"/><Relationship Id="rId1" Type="http://schemas.openxmlformats.org/officeDocument/2006/relationships/slideLayout" Target="../slideLayouts/slideLayout33.xml"/><Relationship Id="rId6" Type="http://schemas.openxmlformats.org/officeDocument/2006/relationships/image" Target="../media/image46.png"/><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D9D9F00C-BF6D-650B-FAF0-655A4F28CAAE}"/>
              </a:ext>
            </a:extLst>
          </p:cNvPr>
          <p:cNvSpPr>
            <a:spLocks noGrp="1"/>
          </p:cNvSpPr>
          <p:nvPr>
            <p:ph type="body" sz="quarter" idx="11"/>
          </p:nvPr>
        </p:nvSpPr>
        <p:spPr>
          <a:xfrm>
            <a:off x="171" y="1757918"/>
            <a:ext cx="6975132" cy="2681879"/>
          </a:xfrm>
        </p:spPr>
        <p:txBody>
          <a:bodyPr>
            <a:normAutofit fontScale="85000" lnSpcReduction="20000"/>
          </a:bodyPr>
          <a:lstStyle/>
          <a:p>
            <a:pPr>
              <a:lnSpc>
                <a:spcPct val="90000"/>
              </a:lnSpc>
            </a:pPr>
            <a:r>
              <a:rPr lang="en-US" sz="4700"/>
              <a:t>Molecules of Life:           </a:t>
            </a:r>
          </a:p>
          <a:p>
            <a:pPr>
              <a:lnSpc>
                <a:spcPct val="90000"/>
              </a:lnSpc>
            </a:pPr>
            <a:r>
              <a:rPr lang="en-US" sz="4700"/>
              <a:t>Carbohydrates</a:t>
            </a:r>
          </a:p>
          <a:p>
            <a:pPr>
              <a:lnSpc>
                <a:spcPct val="110000"/>
              </a:lnSpc>
              <a:spcBef>
                <a:spcPts val="600"/>
              </a:spcBef>
            </a:pPr>
            <a:r>
              <a:rPr lang="en-US" sz="2800" b="0"/>
              <a:t>Molecules of Life Modeling Kit</a:t>
            </a:r>
          </a:p>
          <a:p>
            <a:pPr>
              <a:lnSpc>
                <a:spcPct val="110000"/>
              </a:lnSpc>
            </a:pPr>
            <a:endParaRPr lang="en-US" sz="2800" b="0"/>
          </a:p>
          <a:p>
            <a:pPr>
              <a:lnSpc>
                <a:spcPct val="110000"/>
              </a:lnSpc>
            </a:pPr>
            <a:r>
              <a:rPr lang="en-US" sz="2100">
                <a:solidFill>
                  <a:srgbClr val="6C3078"/>
                </a:solidFill>
                <a:latin typeface="Myriad Pro" panose="020B0503030403090204" pitchFamily="34" charset="0"/>
              </a:rPr>
              <a:t>“Biological energy comes from the sun</a:t>
            </a:r>
          </a:p>
          <a:p>
            <a:pPr>
              <a:lnSpc>
                <a:spcPct val="110000"/>
              </a:lnSpc>
            </a:pPr>
            <a:r>
              <a:rPr lang="en-US" sz="2100">
                <a:solidFill>
                  <a:srgbClr val="6C3078"/>
                </a:solidFill>
                <a:latin typeface="Myriad Pro" panose="020B0503030403090204" pitchFamily="34" charset="0"/>
              </a:rPr>
              <a:t>and is stored in sugar"</a:t>
            </a:r>
          </a:p>
          <a:p>
            <a:pPr>
              <a:lnSpc>
                <a:spcPct val="210000"/>
              </a:lnSpc>
            </a:pPr>
            <a:r>
              <a:rPr lang="en-US" sz="1600" b="0">
                <a:solidFill>
                  <a:srgbClr val="6C3078"/>
                </a:solidFill>
                <a:latin typeface="Myriad Pro" panose="020B0503030403090204" pitchFamily="34" charset="0"/>
              </a:rPr>
              <a:t>- John E. Walker</a:t>
            </a:r>
          </a:p>
          <a:p>
            <a:pPr>
              <a:lnSpc>
                <a:spcPct val="110000"/>
              </a:lnSpc>
            </a:pPr>
            <a:endParaRPr lang="en-US" sz="800"/>
          </a:p>
          <a:p>
            <a:pPr>
              <a:lnSpc>
                <a:spcPct val="110000"/>
              </a:lnSpc>
            </a:pPr>
            <a:endParaRPr lang="en-US" sz="4800"/>
          </a:p>
        </p:txBody>
      </p:sp>
      <p:grpSp>
        <p:nvGrpSpPr>
          <p:cNvPr id="16" name="Group 15">
            <a:extLst>
              <a:ext uri="{FF2B5EF4-FFF2-40B4-BE49-F238E27FC236}">
                <a16:creationId xmlns:a16="http://schemas.microsoft.com/office/drawing/2014/main" id="{E47CA5A4-03D7-71F1-A373-B3A4344157EF}"/>
              </a:ext>
            </a:extLst>
          </p:cNvPr>
          <p:cNvGrpSpPr/>
          <p:nvPr/>
        </p:nvGrpSpPr>
        <p:grpSpPr>
          <a:xfrm>
            <a:off x="6010599" y="1694068"/>
            <a:ext cx="2342173" cy="2323374"/>
            <a:chOff x="7090919" y="2739418"/>
            <a:chExt cx="1848573" cy="1833736"/>
          </a:xfrm>
        </p:grpSpPr>
        <p:pic>
          <p:nvPicPr>
            <p:cNvPr id="17" name="Picture 16" descr="A red circle with black objects in it&#10;&#10;AI-generated content may be incorrect.">
              <a:extLst>
                <a:ext uri="{FF2B5EF4-FFF2-40B4-BE49-F238E27FC236}">
                  <a16:creationId xmlns:a16="http://schemas.microsoft.com/office/drawing/2014/main" id="{29E31207-C912-092A-8626-B6D9EE9D60C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rot="10800000">
              <a:off x="7292355" y="3553984"/>
              <a:ext cx="298076" cy="304813"/>
            </a:xfrm>
            <a:prstGeom prst="rect">
              <a:avLst/>
            </a:prstGeom>
          </p:spPr>
        </p:pic>
        <p:pic>
          <p:nvPicPr>
            <p:cNvPr id="18" name="Picture 17" descr="A white circle with a black border&#10;&#10;AI-generated content may be incorrect.">
              <a:extLst>
                <a:ext uri="{FF2B5EF4-FFF2-40B4-BE49-F238E27FC236}">
                  <a16:creationId xmlns:a16="http://schemas.microsoft.com/office/drawing/2014/main" id="{01E8133F-F891-9783-62A4-A1F8A59A2315}"/>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rot="2076568">
              <a:off x="7090919" y="3448192"/>
              <a:ext cx="366477" cy="252527"/>
            </a:xfrm>
            <a:prstGeom prst="rect">
              <a:avLst/>
            </a:prstGeom>
          </p:spPr>
        </p:pic>
        <p:pic>
          <p:nvPicPr>
            <p:cNvPr id="19" name="Picture 18" descr="A red circle with black objects in it&#10;&#10;AI-generated content may be incorrect.">
              <a:extLst>
                <a:ext uri="{FF2B5EF4-FFF2-40B4-BE49-F238E27FC236}">
                  <a16:creationId xmlns:a16="http://schemas.microsoft.com/office/drawing/2014/main" id="{88AB56EC-8C28-BD23-1EDF-FABC5459A957}"/>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8433634" y="3540664"/>
              <a:ext cx="298075" cy="304814"/>
            </a:xfrm>
            <a:prstGeom prst="rect">
              <a:avLst/>
            </a:prstGeom>
          </p:spPr>
        </p:pic>
        <p:pic>
          <p:nvPicPr>
            <p:cNvPr id="20" name="Picture 19" descr="A white circle with a black border&#10;&#10;AI-generated content may be incorrect.">
              <a:extLst>
                <a:ext uri="{FF2B5EF4-FFF2-40B4-BE49-F238E27FC236}">
                  <a16:creationId xmlns:a16="http://schemas.microsoft.com/office/drawing/2014/main" id="{B4589F07-C72A-D3D4-911F-53D63BAB759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rot="13108767">
              <a:off x="8564731" y="3702136"/>
              <a:ext cx="374761" cy="246944"/>
            </a:xfrm>
            <a:prstGeom prst="rect">
              <a:avLst/>
            </a:prstGeom>
          </p:spPr>
        </p:pic>
        <p:pic>
          <p:nvPicPr>
            <p:cNvPr id="21" name="Picture 20" descr="A red circle with black objects in it&#10;&#10;AI-generated content may be incorrect.">
              <a:extLst>
                <a:ext uri="{FF2B5EF4-FFF2-40B4-BE49-F238E27FC236}">
                  <a16:creationId xmlns:a16="http://schemas.microsoft.com/office/drawing/2014/main" id="{F9F4B3D8-E458-A689-1121-990561AAB40C}"/>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rot="6973285">
              <a:off x="7586816" y="4056058"/>
              <a:ext cx="298075" cy="304814"/>
            </a:xfrm>
            <a:prstGeom prst="rect">
              <a:avLst/>
            </a:prstGeom>
          </p:spPr>
        </p:pic>
        <p:pic>
          <p:nvPicPr>
            <p:cNvPr id="22" name="Picture 21" descr="A white circle with a black border&#10;&#10;AI-generated content may be incorrect.">
              <a:extLst>
                <a:ext uri="{FF2B5EF4-FFF2-40B4-BE49-F238E27FC236}">
                  <a16:creationId xmlns:a16="http://schemas.microsoft.com/office/drawing/2014/main" id="{6F670235-6E79-0C59-B1F8-6308A03E1A1B}"/>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rot="19953254">
              <a:off x="7362536" y="4180799"/>
              <a:ext cx="374761" cy="246944"/>
            </a:xfrm>
            <a:prstGeom prst="rect">
              <a:avLst/>
            </a:prstGeom>
          </p:spPr>
        </p:pic>
        <p:pic>
          <p:nvPicPr>
            <p:cNvPr id="23" name="Picture 22" descr="A red circle with black objects in it&#10;&#10;AI-generated content may be incorrect.">
              <a:extLst>
                <a:ext uri="{FF2B5EF4-FFF2-40B4-BE49-F238E27FC236}">
                  <a16:creationId xmlns:a16="http://schemas.microsoft.com/office/drawing/2014/main" id="{4726F938-9760-5577-573F-D35D407C8273}"/>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rot="3385091">
              <a:off x="8152407" y="4035083"/>
              <a:ext cx="304814" cy="298076"/>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A1FD9612-B3AE-16F2-07C6-DA22C1B9F971}"/>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rot="16200000">
              <a:off x="8110881" y="4263652"/>
              <a:ext cx="366477" cy="252527"/>
            </a:xfrm>
            <a:prstGeom prst="rect">
              <a:avLst/>
            </a:prstGeom>
          </p:spPr>
        </p:pic>
        <p:pic>
          <p:nvPicPr>
            <p:cNvPr id="25" name="Picture 24" descr="A red circle with black objects in it&#10;&#10;AI-generated content may be incorrect.">
              <a:extLst>
                <a:ext uri="{FF2B5EF4-FFF2-40B4-BE49-F238E27FC236}">
                  <a16:creationId xmlns:a16="http://schemas.microsoft.com/office/drawing/2014/main" id="{07390236-442A-32E6-41AA-6A830A205AB5}"/>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rot="17765751">
              <a:off x="7724991" y="2812970"/>
              <a:ext cx="304813" cy="298076"/>
            </a:xfrm>
            <a:prstGeom prst="rect">
              <a:avLst/>
            </a:prstGeom>
          </p:spPr>
        </p:pic>
        <p:pic>
          <p:nvPicPr>
            <p:cNvPr id="26" name="Picture 25" descr="A white circle with a black border&#10;&#10;AI-generated content may be incorrect.">
              <a:extLst>
                <a:ext uri="{FF2B5EF4-FFF2-40B4-BE49-F238E27FC236}">
                  <a16:creationId xmlns:a16="http://schemas.microsoft.com/office/drawing/2014/main" id="{41DE401C-3ED6-9A44-F7B0-43E9F156905A}"/>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rot="9066744">
              <a:off x="7874193" y="2739418"/>
              <a:ext cx="366477" cy="252527"/>
            </a:xfrm>
            <a:prstGeom prst="rect">
              <a:avLst/>
            </a:prstGeom>
          </p:spPr>
        </p:pic>
        <p:pic>
          <p:nvPicPr>
            <p:cNvPr id="27" name="Picture 26" descr="A screenshot of a game&#10;&#10;AI-generated content may be incorrect.">
              <a:extLst>
                <a:ext uri="{FF2B5EF4-FFF2-40B4-BE49-F238E27FC236}">
                  <a16:creationId xmlns:a16="http://schemas.microsoft.com/office/drawing/2014/main" id="{69092BE5-BCFF-29F4-23A4-821832C733F7}"/>
                </a:ext>
              </a:extLst>
            </p:cNvPr>
            <p:cNvPicPr>
              <a:picLocks noChangeAspect="1"/>
            </p:cNvPicPr>
            <p:nvPr/>
          </p:nvPicPr>
          <p:blipFill>
            <a:blip r:embed="rId4">
              <a:alphaModFix amt="35000"/>
              <a:extLst>
                <a:ext uri="{28A0092B-C50C-407E-A947-70E740481C1C}">
                  <a14:useLocalDpi xmlns:a14="http://schemas.microsoft.com/office/drawing/2010/main" val="0"/>
                </a:ext>
              </a:extLst>
            </a:blip>
            <a:stretch>
              <a:fillRect/>
            </a:stretch>
          </p:blipFill>
          <p:spPr>
            <a:xfrm>
              <a:off x="7476079" y="2979476"/>
              <a:ext cx="1066245" cy="1217913"/>
            </a:xfrm>
            <a:prstGeom prst="rect">
              <a:avLst/>
            </a:prstGeom>
          </p:spPr>
        </p:pic>
      </p:grpSp>
      <p:grpSp>
        <p:nvGrpSpPr>
          <p:cNvPr id="28" name="Group 27">
            <a:extLst>
              <a:ext uri="{FF2B5EF4-FFF2-40B4-BE49-F238E27FC236}">
                <a16:creationId xmlns:a16="http://schemas.microsoft.com/office/drawing/2014/main" id="{9A16181A-DEDB-B00F-B91D-6367DF4BB511}"/>
              </a:ext>
            </a:extLst>
          </p:cNvPr>
          <p:cNvGrpSpPr/>
          <p:nvPr/>
        </p:nvGrpSpPr>
        <p:grpSpPr>
          <a:xfrm rot="1370628">
            <a:off x="8668042" y="1560207"/>
            <a:ext cx="2182013" cy="2182271"/>
            <a:chOff x="9275283" y="2749198"/>
            <a:chExt cx="1722166" cy="1722370"/>
          </a:xfrm>
        </p:grpSpPr>
        <p:pic>
          <p:nvPicPr>
            <p:cNvPr id="29" name="Picture 28" descr="A red circle with black objects in it&#10;&#10;AI-generated content may be incorrect.">
              <a:extLst>
                <a:ext uri="{FF2B5EF4-FFF2-40B4-BE49-F238E27FC236}">
                  <a16:creationId xmlns:a16="http://schemas.microsoft.com/office/drawing/2014/main" id="{A7A2A8AC-D785-6B86-C647-832BBF3A78EF}"/>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rot="14597503">
              <a:off x="9542376" y="2964589"/>
              <a:ext cx="280518" cy="280518"/>
            </a:xfrm>
            <a:prstGeom prst="rect">
              <a:avLst/>
            </a:prstGeom>
          </p:spPr>
        </p:pic>
        <p:pic>
          <p:nvPicPr>
            <p:cNvPr id="30" name="Picture 29" descr="A white circle with a black border&#10;&#10;AI-generated content may be incorrect.">
              <a:extLst>
                <a:ext uri="{FF2B5EF4-FFF2-40B4-BE49-F238E27FC236}">
                  <a16:creationId xmlns:a16="http://schemas.microsoft.com/office/drawing/2014/main" id="{47649B58-1344-3BCB-AB1F-33CD91296A2A}"/>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rot="6614999">
              <a:off x="9564134" y="2805443"/>
              <a:ext cx="344890" cy="232399"/>
            </a:xfrm>
            <a:prstGeom prst="rect">
              <a:avLst/>
            </a:prstGeom>
          </p:spPr>
        </p:pic>
        <p:pic>
          <p:nvPicPr>
            <p:cNvPr id="31" name="Picture 30" descr="A red circle with black objects in it&#10;&#10;AI-generated content may be incorrect.">
              <a:extLst>
                <a:ext uri="{FF2B5EF4-FFF2-40B4-BE49-F238E27FC236}">
                  <a16:creationId xmlns:a16="http://schemas.microsoft.com/office/drawing/2014/main" id="{0F8D65B3-E4C3-3C94-D2B5-8710B16B5FC4}"/>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rot="9965570">
              <a:off x="9480524" y="3564497"/>
              <a:ext cx="280518" cy="280518"/>
            </a:xfrm>
            <a:prstGeom prst="rect">
              <a:avLst/>
            </a:prstGeom>
          </p:spPr>
        </p:pic>
        <p:pic>
          <p:nvPicPr>
            <p:cNvPr id="32" name="Picture 31" descr="A white circle with a black border&#10;&#10;AI-generated content may be incorrect.">
              <a:extLst>
                <a:ext uri="{FF2B5EF4-FFF2-40B4-BE49-F238E27FC236}">
                  <a16:creationId xmlns:a16="http://schemas.microsoft.com/office/drawing/2014/main" id="{38BEEA50-2E27-206A-1A1F-52A44E7015C9}"/>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rot="1533382">
              <a:off x="9275283" y="3492329"/>
              <a:ext cx="344890" cy="232399"/>
            </a:xfrm>
            <a:prstGeom prst="rect">
              <a:avLst/>
            </a:prstGeom>
          </p:spPr>
        </p:pic>
        <p:pic>
          <p:nvPicPr>
            <p:cNvPr id="33" name="Picture 32" descr="A red circle with black objects in it&#10;&#10;AI-generated content may be incorrect.">
              <a:extLst>
                <a:ext uri="{FF2B5EF4-FFF2-40B4-BE49-F238E27FC236}">
                  <a16:creationId xmlns:a16="http://schemas.microsoft.com/office/drawing/2014/main" id="{0907F421-2723-32BC-E34A-4F88155074D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rot="7436086">
              <a:off x="9677485" y="3962685"/>
              <a:ext cx="280518" cy="280518"/>
            </a:xfrm>
            <a:prstGeom prst="rect">
              <a:avLst/>
            </a:prstGeom>
          </p:spPr>
        </p:pic>
        <p:pic>
          <p:nvPicPr>
            <p:cNvPr id="34" name="Picture 33" descr="A white circle with a black border&#10;&#10;AI-generated content may be incorrect.">
              <a:extLst>
                <a:ext uri="{FF2B5EF4-FFF2-40B4-BE49-F238E27FC236}">
                  <a16:creationId xmlns:a16="http://schemas.microsoft.com/office/drawing/2014/main" id="{C433AF36-3C2C-750B-776F-C4759E1E3815}"/>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rot="20668432">
              <a:off x="9449963" y="4037432"/>
              <a:ext cx="344890" cy="232399"/>
            </a:xfrm>
            <a:prstGeom prst="rect">
              <a:avLst/>
            </a:prstGeom>
          </p:spPr>
        </p:pic>
        <p:pic>
          <p:nvPicPr>
            <p:cNvPr id="35" name="Picture 34" descr="A red circle with black objects in it&#10;&#10;AI-generated content may be incorrect.">
              <a:extLst>
                <a:ext uri="{FF2B5EF4-FFF2-40B4-BE49-F238E27FC236}">
                  <a16:creationId xmlns:a16="http://schemas.microsoft.com/office/drawing/2014/main" id="{FC2F90B3-3365-3BC9-E50C-34171B153A1B}"/>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rot="3226859">
              <a:off x="10294510" y="3964866"/>
              <a:ext cx="280518" cy="280518"/>
            </a:xfrm>
            <a:prstGeom prst="rect">
              <a:avLst/>
            </a:prstGeom>
          </p:spPr>
        </p:pic>
        <p:pic>
          <p:nvPicPr>
            <p:cNvPr id="36" name="Picture 35" descr="A white circle with a black border&#10;&#10;AI-generated content may be incorrect.">
              <a:extLst>
                <a:ext uri="{FF2B5EF4-FFF2-40B4-BE49-F238E27FC236}">
                  <a16:creationId xmlns:a16="http://schemas.microsoft.com/office/drawing/2014/main" id="{8B9EC220-5CA0-74E4-D1D1-E1B722C23288}"/>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rot="15916281">
              <a:off x="10268291" y="4182923"/>
              <a:ext cx="344890" cy="232399"/>
            </a:xfrm>
            <a:prstGeom prst="rect">
              <a:avLst/>
            </a:prstGeom>
          </p:spPr>
        </p:pic>
        <p:pic>
          <p:nvPicPr>
            <p:cNvPr id="37" name="Picture 36" descr="A red circle with black objects in it&#10;&#10;AI-generated content may be incorrect.">
              <a:extLst>
                <a:ext uri="{FF2B5EF4-FFF2-40B4-BE49-F238E27FC236}">
                  <a16:creationId xmlns:a16="http://schemas.microsoft.com/office/drawing/2014/main" id="{35F3206B-B6A4-BEA9-3BB8-0581AF6F1183}"/>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rot="17139148">
              <a:off x="10518668" y="3149310"/>
              <a:ext cx="280518" cy="280518"/>
            </a:xfrm>
            <a:prstGeom prst="rect">
              <a:avLst/>
            </a:prstGeom>
          </p:spPr>
        </p:pic>
        <p:pic>
          <p:nvPicPr>
            <p:cNvPr id="38" name="Picture 37" descr="A white circle with a black border&#10;&#10;AI-generated content may be incorrect.">
              <a:extLst>
                <a:ext uri="{FF2B5EF4-FFF2-40B4-BE49-F238E27FC236}">
                  <a16:creationId xmlns:a16="http://schemas.microsoft.com/office/drawing/2014/main" id="{6E3A8A76-9506-9304-E679-779CB2BF8C4C}"/>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rot="8688533">
              <a:off x="10652559" y="3055497"/>
              <a:ext cx="344890" cy="232399"/>
            </a:xfrm>
            <a:prstGeom prst="rect">
              <a:avLst/>
            </a:prstGeom>
          </p:spPr>
        </p:pic>
        <p:pic>
          <p:nvPicPr>
            <p:cNvPr id="39" name="Picture 38" descr="A grey circle with a red circle in the middle&#10;&#10;AI-generated content may be incorrect.">
              <a:extLst>
                <a:ext uri="{FF2B5EF4-FFF2-40B4-BE49-F238E27FC236}">
                  <a16:creationId xmlns:a16="http://schemas.microsoft.com/office/drawing/2014/main" id="{FB272686-77F7-CFD7-6DCC-97BC346380DE}"/>
                </a:ext>
              </a:extLst>
            </p:cNvPr>
            <p:cNvPicPr>
              <a:picLocks noChangeAspect="1"/>
            </p:cNvPicPr>
            <p:nvPr/>
          </p:nvPicPr>
          <p:blipFill>
            <a:blip r:embed="rId5">
              <a:alphaModFix amt="35000"/>
              <a:extLst>
                <a:ext uri="{28A0092B-C50C-407E-A947-70E740481C1C}">
                  <a14:useLocalDpi xmlns:a14="http://schemas.microsoft.com/office/drawing/2010/main" val="0"/>
                </a:ext>
              </a:extLst>
            </a:blip>
            <a:stretch>
              <a:fillRect/>
            </a:stretch>
          </p:blipFill>
          <p:spPr>
            <a:xfrm>
              <a:off x="9636830" y="3109183"/>
              <a:ext cx="1087005" cy="1005513"/>
            </a:xfrm>
            <a:prstGeom prst="rect">
              <a:avLst/>
            </a:prstGeom>
          </p:spPr>
        </p:pic>
      </p:grpSp>
      <p:grpSp>
        <p:nvGrpSpPr>
          <p:cNvPr id="64" name="Group 63">
            <a:extLst>
              <a:ext uri="{FF2B5EF4-FFF2-40B4-BE49-F238E27FC236}">
                <a16:creationId xmlns:a16="http://schemas.microsoft.com/office/drawing/2014/main" id="{F6CA14C3-DA08-2B93-8C04-5913B374C072}"/>
              </a:ext>
            </a:extLst>
          </p:cNvPr>
          <p:cNvGrpSpPr/>
          <p:nvPr/>
        </p:nvGrpSpPr>
        <p:grpSpPr>
          <a:xfrm rot="650586">
            <a:off x="7113557" y="3887628"/>
            <a:ext cx="3562643" cy="2593998"/>
            <a:chOff x="6975303" y="3622389"/>
            <a:chExt cx="3562643" cy="2593998"/>
          </a:xfrm>
        </p:grpSpPr>
        <p:grpSp>
          <p:nvGrpSpPr>
            <p:cNvPr id="40" name="Group 39">
              <a:extLst>
                <a:ext uri="{FF2B5EF4-FFF2-40B4-BE49-F238E27FC236}">
                  <a16:creationId xmlns:a16="http://schemas.microsoft.com/office/drawing/2014/main" id="{76AABD47-D01A-0A07-9857-B97BAACA3B70}"/>
                </a:ext>
              </a:extLst>
            </p:cNvPr>
            <p:cNvGrpSpPr/>
            <p:nvPr/>
          </p:nvGrpSpPr>
          <p:grpSpPr>
            <a:xfrm>
              <a:off x="6975303" y="3893013"/>
              <a:ext cx="2078908" cy="2323374"/>
              <a:chOff x="7090919" y="2739418"/>
              <a:chExt cx="1640790" cy="1833736"/>
            </a:xfrm>
          </p:grpSpPr>
          <p:pic>
            <p:nvPicPr>
              <p:cNvPr id="41" name="Picture 40" descr="A red circle with black objects in it&#10;&#10;AI-generated content may be incorrect.">
                <a:extLst>
                  <a:ext uri="{FF2B5EF4-FFF2-40B4-BE49-F238E27FC236}">
                    <a16:creationId xmlns:a16="http://schemas.microsoft.com/office/drawing/2014/main" id="{EDD9A408-3724-F263-8268-FD1A629A2A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7292355" y="3553984"/>
                <a:ext cx="298076" cy="304813"/>
              </a:xfrm>
              <a:prstGeom prst="rect">
                <a:avLst/>
              </a:prstGeom>
            </p:spPr>
          </p:pic>
          <p:pic>
            <p:nvPicPr>
              <p:cNvPr id="42" name="Picture 41" descr="A white circle with a black border&#10;&#10;AI-generated content may be incorrect.">
                <a:extLst>
                  <a:ext uri="{FF2B5EF4-FFF2-40B4-BE49-F238E27FC236}">
                    <a16:creationId xmlns:a16="http://schemas.microsoft.com/office/drawing/2014/main" id="{AC3D4D42-CCEE-98AE-5E5D-19097F8288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6568">
                <a:off x="7090919" y="3448192"/>
                <a:ext cx="366477" cy="252527"/>
              </a:xfrm>
              <a:prstGeom prst="rect">
                <a:avLst/>
              </a:prstGeom>
            </p:spPr>
          </p:pic>
          <p:pic>
            <p:nvPicPr>
              <p:cNvPr id="43" name="Picture 42" descr="A red circle with black objects in it&#10;&#10;AI-generated content may be incorrect.">
                <a:extLst>
                  <a:ext uri="{FF2B5EF4-FFF2-40B4-BE49-F238E27FC236}">
                    <a16:creationId xmlns:a16="http://schemas.microsoft.com/office/drawing/2014/main" id="{7E8F5CF1-88C5-D244-F173-9CC3EB95D6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573790">
                <a:off x="8433634" y="3540664"/>
                <a:ext cx="298075" cy="304814"/>
              </a:xfrm>
              <a:prstGeom prst="rect">
                <a:avLst/>
              </a:prstGeom>
            </p:spPr>
          </p:pic>
          <p:pic>
            <p:nvPicPr>
              <p:cNvPr id="45" name="Picture 44" descr="A red circle with black objects in it&#10;&#10;AI-generated content may be incorrect.">
                <a:extLst>
                  <a:ext uri="{FF2B5EF4-FFF2-40B4-BE49-F238E27FC236}">
                    <a16:creationId xmlns:a16="http://schemas.microsoft.com/office/drawing/2014/main" id="{A444A26B-FA0A-D076-6381-D45BEC748D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973285">
                <a:off x="7586816" y="4056058"/>
                <a:ext cx="298075" cy="304814"/>
              </a:xfrm>
              <a:prstGeom prst="rect">
                <a:avLst/>
              </a:prstGeom>
            </p:spPr>
          </p:pic>
          <p:pic>
            <p:nvPicPr>
              <p:cNvPr id="46" name="Picture 45" descr="A white circle with a black border&#10;&#10;AI-generated content may be incorrect.">
                <a:extLst>
                  <a:ext uri="{FF2B5EF4-FFF2-40B4-BE49-F238E27FC236}">
                    <a16:creationId xmlns:a16="http://schemas.microsoft.com/office/drawing/2014/main" id="{6118CFA7-0F04-B590-B628-3D2E9F81E2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953254">
                <a:off x="7362536" y="4180799"/>
                <a:ext cx="374761" cy="246944"/>
              </a:xfrm>
              <a:prstGeom prst="rect">
                <a:avLst/>
              </a:prstGeom>
            </p:spPr>
          </p:pic>
          <p:pic>
            <p:nvPicPr>
              <p:cNvPr id="47" name="Picture 46" descr="A red circle with black objects in it&#10;&#10;AI-generated content may be incorrect.">
                <a:extLst>
                  <a:ext uri="{FF2B5EF4-FFF2-40B4-BE49-F238E27FC236}">
                    <a16:creationId xmlns:a16="http://schemas.microsoft.com/office/drawing/2014/main" id="{EF82A78E-FFD2-DE5B-04BD-F6AA69B4F2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3385091">
                <a:off x="8152407" y="4035083"/>
                <a:ext cx="304814" cy="298076"/>
              </a:xfrm>
              <a:prstGeom prst="rect">
                <a:avLst/>
              </a:prstGeom>
            </p:spPr>
          </p:pic>
          <p:pic>
            <p:nvPicPr>
              <p:cNvPr id="48" name="Picture 47" descr="A white circle with a black border&#10;&#10;AI-generated content may be incorrect.">
                <a:extLst>
                  <a:ext uri="{FF2B5EF4-FFF2-40B4-BE49-F238E27FC236}">
                    <a16:creationId xmlns:a16="http://schemas.microsoft.com/office/drawing/2014/main" id="{A5B40F39-2C5A-4E77-6582-C0D3F89039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8110881" y="4263652"/>
                <a:ext cx="366477" cy="252527"/>
              </a:xfrm>
              <a:prstGeom prst="rect">
                <a:avLst/>
              </a:prstGeom>
            </p:spPr>
          </p:pic>
          <p:pic>
            <p:nvPicPr>
              <p:cNvPr id="49" name="Picture 48" descr="A red circle with black objects in it&#10;&#10;AI-generated content may be incorrect.">
                <a:extLst>
                  <a:ext uri="{FF2B5EF4-FFF2-40B4-BE49-F238E27FC236}">
                    <a16:creationId xmlns:a16="http://schemas.microsoft.com/office/drawing/2014/main" id="{42FE0D7C-D575-5FF6-561B-45159AD835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7765751">
                <a:off x="7724991" y="2812970"/>
                <a:ext cx="304813" cy="298076"/>
              </a:xfrm>
              <a:prstGeom prst="rect">
                <a:avLst/>
              </a:prstGeom>
            </p:spPr>
          </p:pic>
          <p:pic>
            <p:nvPicPr>
              <p:cNvPr id="50" name="Picture 49" descr="A white circle with a black border&#10;&#10;AI-generated content may be incorrect.">
                <a:extLst>
                  <a:ext uri="{FF2B5EF4-FFF2-40B4-BE49-F238E27FC236}">
                    <a16:creationId xmlns:a16="http://schemas.microsoft.com/office/drawing/2014/main" id="{B360665E-6612-F935-DBA5-2CAD34D4E6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066744">
                <a:off x="7874193" y="2739418"/>
                <a:ext cx="366477" cy="252527"/>
              </a:xfrm>
              <a:prstGeom prst="rect">
                <a:avLst/>
              </a:prstGeom>
            </p:spPr>
          </p:pic>
          <p:pic>
            <p:nvPicPr>
              <p:cNvPr id="51" name="Picture 50" descr="A screenshot of a game&#10;&#10;AI-generated content may be incorrect.">
                <a:extLst>
                  <a:ext uri="{FF2B5EF4-FFF2-40B4-BE49-F238E27FC236}">
                    <a16:creationId xmlns:a16="http://schemas.microsoft.com/office/drawing/2014/main" id="{EE802B21-1E0B-416E-1330-7A925F2159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76079" y="2979476"/>
                <a:ext cx="1066245" cy="1217913"/>
              </a:xfrm>
              <a:prstGeom prst="rect">
                <a:avLst/>
              </a:prstGeom>
            </p:spPr>
          </p:pic>
        </p:grpSp>
        <p:grpSp>
          <p:nvGrpSpPr>
            <p:cNvPr id="52" name="Group 51">
              <a:extLst>
                <a:ext uri="{FF2B5EF4-FFF2-40B4-BE49-F238E27FC236}">
                  <a16:creationId xmlns:a16="http://schemas.microsoft.com/office/drawing/2014/main" id="{B3958192-B09A-DA6F-C13D-9BF420E0A05C}"/>
                </a:ext>
              </a:extLst>
            </p:cNvPr>
            <p:cNvGrpSpPr/>
            <p:nvPr/>
          </p:nvGrpSpPr>
          <p:grpSpPr>
            <a:xfrm rot="20408530">
              <a:off x="8577255" y="3622389"/>
              <a:ext cx="1960691" cy="2182271"/>
              <a:chOff x="9449963" y="2749198"/>
              <a:chExt cx="1547486" cy="1722370"/>
            </a:xfrm>
          </p:grpSpPr>
          <p:pic>
            <p:nvPicPr>
              <p:cNvPr id="53" name="Picture 52" descr="A red circle with black objects in it&#10;&#10;AI-generated content may be incorrect.">
                <a:extLst>
                  <a:ext uri="{FF2B5EF4-FFF2-40B4-BE49-F238E27FC236}">
                    <a16:creationId xmlns:a16="http://schemas.microsoft.com/office/drawing/2014/main" id="{B4B0C5A4-EA59-33A3-44E4-2D6817FF12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597503">
                <a:off x="9542376" y="2964589"/>
                <a:ext cx="280518" cy="280518"/>
              </a:xfrm>
              <a:prstGeom prst="rect">
                <a:avLst/>
              </a:prstGeom>
            </p:spPr>
          </p:pic>
          <p:pic>
            <p:nvPicPr>
              <p:cNvPr id="54" name="Picture 53" descr="A white circle with a black border&#10;&#10;AI-generated content may be incorrect.">
                <a:extLst>
                  <a:ext uri="{FF2B5EF4-FFF2-40B4-BE49-F238E27FC236}">
                    <a16:creationId xmlns:a16="http://schemas.microsoft.com/office/drawing/2014/main" id="{AA599BA3-1364-810F-69FA-DA86B9CD00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614999">
                <a:off x="9564134" y="2805443"/>
                <a:ext cx="344890" cy="232399"/>
              </a:xfrm>
              <a:prstGeom prst="rect">
                <a:avLst/>
              </a:prstGeom>
            </p:spPr>
          </p:pic>
          <p:pic>
            <p:nvPicPr>
              <p:cNvPr id="57" name="Picture 56" descr="A red circle with black objects in it&#10;&#10;AI-generated content may be incorrect.">
                <a:extLst>
                  <a:ext uri="{FF2B5EF4-FFF2-40B4-BE49-F238E27FC236}">
                    <a16:creationId xmlns:a16="http://schemas.microsoft.com/office/drawing/2014/main" id="{45DEC88E-AFD9-C71D-81A9-3CF0C2122D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436086">
                <a:off x="9677485" y="3962685"/>
                <a:ext cx="280518" cy="280518"/>
              </a:xfrm>
              <a:prstGeom prst="rect">
                <a:avLst/>
              </a:prstGeom>
            </p:spPr>
          </p:pic>
          <p:pic>
            <p:nvPicPr>
              <p:cNvPr id="58" name="Picture 57" descr="A white circle with a black border&#10;&#10;AI-generated content may be incorrect.">
                <a:extLst>
                  <a:ext uri="{FF2B5EF4-FFF2-40B4-BE49-F238E27FC236}">
                    <a16:creationId xmlns:a16="http://schemas.microsoft.com/office/drawing/2014/main" id="{6E31E959-311D-65EF-F64B-7A63339960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668432">
                <a:off x="9449963" y="4037432"/>
                <a:ext cx="344890" cy="232399"/>
              </a:xfrm>
              <a:prstGeom prst="rect">
                <a:avLst/>
              </a:prstGeom>
            </p:spPr>
          </p:pic>
          <p:pic>
            <p:nvPicPr>
              <p:cNvPr id="59" name="Picture 58" descr="A red circle with black objects in it&#10;&#10;AI-generated content may be incorrect.">
                <a:extLst>
                  <a:ext uri="{FF2B5EF4-FFF2-40B4-BE49-F238E27FC236}">
                    <a16:creationId xmlns:a16="http://schemas.microsoft.com/office/drawing/2014/main" id="{C3231AFD-8678-E547-7974-8768C975CE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3226859">
                <a:off x="10294510" y="3964866"/>
                <a:ext cx="280518" cy="280518"/>
              </a:xfrm>
              <a:prstGeom prst="rect">
                <a:avLst/>
              </a:prstGeom>
            </p:spPr>
          </p:pic>
          <p:pic>
            <p:nvPicPr>
              <p:cNvPr id="60" name="Picture 59" descr="A white circle with a black border&#10;&#10;AI-generated content may be incorrect.">
                <a:extLst>
                  <a:ext uri="{FF2B5EF4-FFF2-40B4-BE49-F238E27FC236}">
                    <a16:creationId xmlns:a16="http://schemas.microsoft.com/office/drawing/2014/main" id="{CE573E81-2A52-0A17-0D44-7810E993C4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916281">
                <a:off x="10268291" y="4182923"/>
                <a:ext cx="344890" cy="232399"/>
              </a:xfrm>
              <a:prstGeom prst="rect">
                <a:avLst/>
              </a:prstGeom>
            </p:spPr>
          </p:pic>
          <p:pic>
            <p:nvPicPr>
              <p:cNvPr id="61" name="Picture 60" descr="A red circle with black objects in it&#10;&#10;AI-generated content may be incorrect.">
                <a:extLst>
                  <a:ext uri="{FF2B5EF4-FFF2-40B4-BE49-F238E27FC236}">
                    <a16:creationId xmlns:a16="http://schemas.microsoft.com/office/drawing/2014/main" id="{43883AE8-6FEA-3CE8-F50D-55D6708EAE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7139148">
                <a:off x="10518668" y="3149310"/>
                <a:ext cx="280518" cy="280518"/>
              </a:xfrm>
              <a:prstGeom prst="rect">
                <a:avLst/>
              </a:prstGeom>
            </p:spPr>
          </p:pic>
          <p:pic>
            <p:nvPicPr>
              <p:cNvPr id="62" name="Picture 61" descr="A white circle with a black border&#10;&#10;AI-generated content may be incorrect.">
                <a:extLst>
                  <a:ext uri="{FF2B5EF4-FFF2-40B4-BE49-F238E27FC236}">
                    <a16:creationId xmlns:a16="http://schemas.microsoft.com/office/drawing/2014/main" id="{507D5E08-8A30-590B-0536-B647C2C168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688533">
                <a:off x="10652559" y="3055497"/>
                <a:ext cx="344890" cy="232399"/>
              </a:xfrm>
              <a:prstGeom prst="rect">
                <a:avLst/>
              </a:prstGeom>
            </p:spPr>
          </p:pic>
          <p:pic>
            <p:nvPicPr>
              <p:cNvPr id="63" name="Picture 62" descr="A grey circle with a red circle in the middle&#10;&#10;AI-generated content may be incorrect.">
                <a:extLst>
                  <a:ext uri="{FF2B5EF4-FFF2-40B4-BE49-F238E27FC236}">
                    <a16:creationId xmlns:a16="http://schemas.microsoft.com/office/drawing/2014/main" id="{C6C55334-C2D5-8452-2ABB-089B013242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6830" y="3109183"/>
                <a:ext cx="1087005" cy="1005513"/>
              </a:xfrm>
              <a:prstGeom prst="rect">
                <a:avLst/>
              </a:prstGeom>
            </p:spPr>
          </p:pic>
        </p:grpSp>
      </p:grpSp>
      <p:grpSp>
        <p:nvGrpSpPr>
          <p:cNvPr id="68" name="Group 67">
            <a:extLst>
              <a:ext uri="{FF2B5EF4-FFF2-40B4-BE49-F238E27FC236}">
                <a16:creationId xmlns:a16="http://schemas.microsoft.com/office/drawing/2014/main" id="{09ED91B3-57B7-8A18-C2CA-6877DA01856F}"/>
              </a:ext>
            </a:extLst>
          </p:cNvPr>
          <p:cNvGrpSpPr/>
          <p:nvPr/>
        </p:nvGrpSpPr>
        <p:grpSpPr>
          <a:xfrm rot="20191418">
            <a:off x="6275017" y="4799876"/>
            <a:ext cx="475089" cy="877630"/>
            <a:chOff x="5435042" y="4051404"/>
            <a:chExt cx="475089" cy="877630"/>
          </a:xfrm>
        </p:grpSpPr>
        <p:pic>
          <p:nvPicPr>
            <p:cNvPr id="65" name="Picture 64" descr="A red circle with black objects in it&#10;&#10;AI-generated content may be incorrect.">
              <a:extLst>
                <a:ext uri="{FF2B5EF4-FFF2-40B4-BE49-F238E27FC236}">
                  <a16:creationId xmlns:a16="http://schemas.microsoft.com/office/drawing/2014/main" id="{2C25D855-FBB6-1335-6068-E45FF65D47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056619">
              <a:off x="5435042" y="4332151"/>
              <a:ext cx="355421" cy="355421"/>
            </a:xfrm>
            <a:prstGeom prst="rect">
              <a:avLst/>
            </a:prstGeom>
          </p:spPr>
        </p:pic>
        <p:pic>
          <p:nvPicPr>
            <p:cNvPr id="66" name="Picture 65" descr="A white circle with a black border&#10;&#10;AI-generated content may be incorrect.">
              <a:extLst>
                <a:ext uri="{FF2B5EF4-FFF2-40B4-BE49-F238E27FC236}">
                  <a16:creationId xmlns:a16="http://schemas.microsoft.com/office/drawing/2014/main" id="{82B84E10-C9C4-E583-D316-9BE314F636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074115">
              <a:off x="5425395" y="4122668"/>
              <a:ext cx="436981" cy="294453"/>
            </a:xfrm>
            <a:prstGeom prst="rect">
              <a:avLst/>
            </a:prstGeom>
          </p:spPr>
        </p:pic>
        <p:pic>
          <p:nvPicPr>
            <p:cNvPr id="67" name="Picture 66" descr="A white circle with a black border&#10;&#10;AI-generated content may be incorrect.">
              <a:extLst>
                <a:ext uri="{FF2B5EF4-FFF2-40B4-BE49-F238E27FC236}">
                  <a16:creationId xmlns:a16="http://schemas.microsoft.com/office/drawing/2014/main" id="{5C289564-F33E-EBB1-8B7D-C9DEF07E66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844614">
              <a:off x="5544414" y="4563317"/>
              <a:ext cx="436981" cy="294453"/>
            </a:xfrm>
            <a:prstGeom prst="rect">
              <a:avLst/>
            </a:prstGeom>
          </p:spPr>
        </p:pic>
      </p:grpSp>
    </p:spTree>
    <p:extLst>
      <p:ext uri="{BB962C8B-B14F-4D97-AF65-F5344CB8AC3E}">
        <p14:creationId xmlns:p14="http://schemas.microsoft.com/office/powerpoint/2010/main" val="878299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836B2-4024-5D03-3DA0-78CC4EC4EF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7D3DC-98B5-EF85-D637-251F5148281A}"/>
              </a:ext>
            </a:extLst>
          </p:cNvPr>
          <p:cNvSpPr>
            <a:spLocks noGrp="1"/>
          </p:cNvSpPr>
          <p:nvPr>
            <p:ph type="title"/>
          </p:nvPr>
        </p:nvSpPr>
        <p:spPr/>
        <p:txBody>
          <a:bodyPr/>
          <a:lstStyle/>
          <a:p>
            <a:r>
              <a:rPr lang="en-US"/>
              <a:t>Molecules of Life Overview</a:t>
            </a:r>
          </a:p>
        </p:txBody>
      </p:sp>
      <p:sp>
        <p:nvSpPr>
          <p:cNvPr id="3" name="Text Placeholder 2">
            <a:extLst>
              <a:ext uri="{FF2B5EF4-FFF2-40B4-BE49-F238E27FC236}">
                <a16:creationId xmlns:a16="http://schemas.microsoft.com/office/drawing/2014/main" id="{8381C000-0F0B-F64B-A6FE-88065DD1B0B2}"/>
              </a:ext>
            </a:extLst>
          </p:cNvPr>
          <p:cNvSpPr>
            <a:spLocks noGrp="1"/>
          </p:cNvSpPr>
          <p:nvPr>
            <p:ph type="body" sz="quarter" idx="10"/>
          </p:nvPr>
        </p:nvSpPr>
        <p:spPr>
          <a:xfrm>
            <a:off x="902232" y="1319701"/>
            <a:ext cx="10665229" cy="5357446"/>
          </a:xfrm>
        </p:spPr>
        <p:txBody>
          <a:bodyPr vert="horz" lIns="91440" tIns="45720" rIns="91440" bIns="45720" rtlCol="0" anchor="t">
            <a:noAutofit/>
          </a:bodyPr>
          <a:lstStyle/>
          <a:p>
            <a:r>
              <a:rPr lang="en-US" b="1"/>
              <a:t>The Molecules of Life Modeling Kit</a:t>
            </a:r>
            <a:r>
              <a:rPr lang="en-US" b="1" baseline="30000"/>
              <a:t>©</a:t>
            </a:r>
            <a:r>
              <a:rPr lang="en-US" b="1"/>
              <a:t> </a:t>
            </a:r>
            <a:r>
              <a:rPr lang="en-US"/>
              <a:t>includes components for amino acids, nucleotides, carbohydrates, and phospholipids. A dedicated slide deck for each structure can be used to guide your students’ modeling with each of the molecules. We encourage you to edit the slides as appropriate for your students and curriculum.</a:t>
            </a:r>
          </a:p>
          <a:p>
            <a:r>
              <a:rPr lang="en-US"/>
              <a:t>In addition to the primary function of each molecule, there are five overarching concepts in each slide deck.</a:t>
            </a:r>
          </a:p>
          <a:p>
            <a:pPr marL="342900" lvl="0" indent="-342900">
              <a:buFont typeface="+mj-lt"/>
              <a:buAutoNum type="arabicPeriod"/>
            </a:pPr>
            <a:r>
              <a:rPr lang="en-US"/>
              <a:t>The molecules are </a:t>
            </a:r>
            <a:r>
              <a:rPr lang="en-US" b="1"/>
              <a:t>monomers that combine to form polymers or macromolecules</a:t>
            </a:r>
            <a:r>
              <a:rPr lang="en-US"/>
              <a:t>.</a:t>
            </a:r>
          </a:p>
          <a:p>
            <a:pPr marL="342900" lvl="0" indent="-342900">
              <a:buFont typeface="+mj-lt"/>
              <a:buAutoNum type="arabicPeriod"/>
            </a:pPr>
            <a:r>
              <a:rPr lang="en-US"/>
              <a:t>The </a:t>
            </a:r>
            <a:r>
              <a:rPr lang="en-US" b="1"/>
              <a:t>amino acids, nucleotides, and carbohydrates combine into polymers through a dehydration synthesis process</a:t>
            </a:r>
            <a:r>
              <a:rPr lang="en-US"/>
              <a:t>, which is catalyzed by enzymes, forming a covalent bond between each monomer. Phospholipids combine through hydrophobic and hydrophilic interactions. </a:t>
            </a:r>
            <a:r>
              <a:rPr lang="en-US" b="1"/>
              <a:t>Covalent bonds do not join phospholipids </a:t>
            </a:r>
            <a:r>
              <a:rPr lang="en-US"/>
              <a:t>as they combine to form bilayers.*</a:t>
            </a:r>
          </a:p>
          <a:p>
            <a:pPr marL="342900" indent="-342900">
              <a:buFont typeface="+mj-lt"/>
              <a:buAutoNum type="arabicPeriod"/>
            </a:pPr>
            <a:r>
              <a:rPr lang="en-US"/>
              <a:t>The</a:t>
            </a:r>
            <a:r>
              <a:rPr lang="en-US" b="1"/>
              <a:t> monomers and polymers or macromolecules shown on the slides are all at the same scale</a:t>
            </a:r>
            <a:r>
              <a:rPr lang="en-US"/>
              <a:t> for your students to see and compare the relative sizes of the structures.</a:t>
            </a:r>
          </a:p>
          <a:p>
            <a:pPr marL="342900" indent="-342900">
              <a:buFont typeface="+mj-lt"/>
              <a:buAutoNum type="arabicPeriod"/>
            </a:pPr>
            <a:r>
              <a:rPr lang="en-US"/>
              <a:t>There are </a:t>
            </a:r>
            <a:r>
              <a:rPr lang="en-US" b="1"/>
              <a:t>repeating patterns </a:t>
            </a:r>
            <a:r>
              <a:rPr lang="en-US"/>
              <a:t>within structures, such as the DNA backbone, and sometimes nature utilizes functional groups in multiple structures, such as the phosphate group within the DNA backbone, and also in the head component of phospholipids.</a:t>
            </a:r>
          </a:p>
          <a:p>
            <a:pPr marL="342900" indent="-342900">
              <a:buFont typeface="+mj-lt"/>
              <a:buAutoNum type="arabicPeriod"/>
            </a:pPr>
            <a:r>
              <a:rPr lang="en-US" b="1">
                <a:latin typeface="Aptos" panose="020B0004020202020204" pitchFamily="34" charset="0"/>
                <a:ea typeface="Aptos" panose="020B0004020202020204" pitchFamily="34" charset="0"/>
                <a:cs typeface="Times New Roman" panose="02020603050405020304" pitchFamily="18" charset="0"/>
              </a:rPr>
              <a:t>There is an essential relationship between structure and function,</a:t>
            </a:r>
            <a:r>
              <a:rPr lang="en-US">
                <a:latin typeface="Aptos" panose="020B0004020202020204" pitchFamily="34" charset="0"/>
                <a:ea typeface="Aptos" panose="020B0004020202020204" pitchFamily="34" charset="0"/>
                <a:cs typeface="Times New Roman" panose="02020603050405020304" pitchFamily="18" charset="0"/>
              </a:rPr>
              <a:t> for the structure to perform its function within an organism.</a:t>
            </a:r>
          </a:p>
          <a:p>
            <a:r>
              <a:rPr lang="en-US"/>
              <a:t>*We suggest you save the phospholipid slide deck for last to emphasize that phospholipids do not form covalent bonds with each other when forming bilayer membranes. Dehydration synthesis occurs as an enzyme joins the functional groups of the phospholipid together.</a:t>
            </a:r>
          </a:p>
          <a:p>
            <a:endParaRPr lang="en-US">
              <a:latin typeface="Calibri "/>
            </a:endParaRPr>
          </a:p>
        </p:txBody>
      </p:sp>
    </p:spTree>
    <p:extLst>
      <p:ext uri="{BB962C8B-B14F-4D97-AF65-F5344CB8AC3E}">
        <p14:creationId xmlns:p14="http://schemas.microsoft.com/office/powerpoint/2010/main" val="197417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FD532-B65B-6426-CD22-62F8CA66F4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CFE077-9C37-57B7-9F03-AD014780CBCB}"/>
              </a:ext>
            </a:extLst>
          </p:cNvPr>
          <p:cNvSpPr>
            <a:spLocks noGrp="1"/>
          </p:cNvSpPr>
          <p:nvPr>
            <p:ph type="title"/>
          </p:nvPr>
        </p:nvSpPr>
        <p:spPr/>
        <p:txBody>
          <a:bodyPr/>
          <a:lstStyle/>
          <a:p>
            <a:r>
              <a:rPr lang="en-US"/>
              <a:t>Teacher Guide – Carbohydrates Summary</a:t>
            </a:r>
          </a:p>
        </p:txBody>
      </p:sp>
      <p:sp>
        <p:nvSpPr>
          <p:cNvPr id="4" name="Text Placeholder 2">
            <a:extLst>
              <a:ext uri="{FF2B5EF4-FFF2-40B4-BE49-F238E27FC236}">
                <a16:creationId xmlns:a16="http://schemas.microsoft.com/office/drawing/2014/main" id="{136E8732-1FD8-B5F4-DF5B-39E2454DA1EC}"/>
              </a:ext>
            </a:extLst>
          </p:cNvPr>
          <p:cNvSpPr>
            <a:spLocks noGrp="1"/>
          </p:cNvSpPr>
          <p:nvPr>
            <p:ph type="body" sz="quarter" idx="10"/>
          </p:nvPr>
        </p:nvSpPr>
        <p:spPr>
          <a:xfrm>
            <a:off x="937401" y="1238596"/>
            <a:ext cx="10665229" cy="4969164"/>
          </a:xfrm>
        </p:spPr>
        <p:txBody>
          <a:bodyPr>
            <a:normAutofit/>
          </a:bodyPr>
          <a:lstStyle/>
          <a:p>
            <a:r>
              <a:rPr lang="en-US" b="1"/>
              <a:t>Carbohydrates </a:t>
            </a:r>
            <a:r>
              <a:rPr lang="en-US"/>
              <a:t>play a critical role in a cell by </a:t>
            </a:r>
            <a:r>
              <a:rPr lang="en-US" b="1"/>
              <a:t>storing chemical energy </a:t>
            </a:r>
            <a:r>
              <a:rPr lang="en-US"/>
              <a:t>and contributing to cell signaling. </a:t>
            </a:r>
            <a:r>
              <a:rPr lang="en-US" b="1"/>
              <a:t>Fructose and glucose </a:t>
            </a:r>
            <a:r>
              <a:rPr lang="en-US"/>
              <a:t>are two common carbohydrate </a:t>
            </a:r>
            <a:r>
              <a:rPr lang="en-US" b="1"/>
              <a:t>monomers</a:t>
            </a:r>
            <a:r>
              <a:rPr lang="en-US"/>
              <a:t> that form </a:t>
            </a:r>
            <a:r>
              <a:rPr lang="en-US" b="1"/>
              <a:t>complex carbohydrate polymers</a:t>
            </a:r>
            <a:r>
              <a:rPr lang="en-US"/>
              <a:t>. </a:t>
            </a:r>
          </a:p>
          <a:p>
            <a:r>
              <a:rPr lang="en-US"/>
              <a:t>Carbohydrate </a:t>
            </a:r>
            <a:r>
              <a:rPr lang="en-US" b="1"/>
              <a:t>monomers are composed of carbon, hydrogen, and oxygen atoms</a:t>
            </a:r>
            <a:r>
              <a:rPr lang="en-US"/>
              <a:t>, typically with a 1:1 ratio of carbon and oxygen atoms. They </a:t>
            </a:r>
            <a:r>
              <a:rPr lang="en-US" b="1"/>
              <a:t>form ring structures </a:t>
            </a:r>
            <a:r>
              <a:rPr lang="en-US"/>
              <a:t>in aqueous environments, with a single oxygen atom incorporated into the ring and </a:t>
            </a:r>
            <a:r>
              <a:rPr lang="en-US" b="1"/>
              <a:t>exocyclic carbons </a:t>
            </a:r>
            <a:r>
              <a:rPr lang="en-US"/>
              <a:t>that are bonded to the ring structure, but are outside of the ring.</a:t>
            </a:r>
          </a:p>
          <a:p>
            <a:r>
              <a:rPr lang="en-US"/>
              <a:t>An enzyme will catalyze the covalent bond between the two carbohydrate monomers, often called a </a:t>
            </a:r>
            <a:r>
              <a:rPr lang="en-US" b="1"/>
              <a:t>glycosidic bond</a:t>
            </a:r>
            <a:r>
              <a:rPr lang="en-US"/>
              <a:t>. Sucrose is formed when glucose and fructose form a 1-2 linkage. A water molecule is an end product in this </a:t>
            </a:r>
            <a:r>
              <a:rPr lang="en-US" b="1"/>
              <a:t>dehydration synthesis </a:t>
            </a:r>
            <a:r>
              <a:rPr lang="en-US"/>
              <a:t>reaction. </a:t>
            </a:r>
          </a:p>
          <a:p>
            <a:r>
              <a:rPr lang="en-US" b="1"/>
              <a:t>Amylose</a:t>
            </a:r>
            <a:r>
              <a:rPr lang="en-US"/>
              <a:t>, a form of starch, is a complex carbohydrate made from glucose monomers linked together with a 1-4 linkage. They form a curved structure of amylose, with the exocyclic number 6 carbons all on the same inner side of the curve. Complex carbohydrates like amylose are </a:t>
            </a:r>
            <a:r>
              <a:rPr lang="en-US" b="1"/>
              <a:t>used to store energy in your body</a:t>
            </a:r>
            <a:r>
              <a:rPr lang="en-US"/>
              <a:t>.</a:t>
            </a:r>
          </a:p>
          <a:p>
            <a:r>
              <a:rPr lang="en-US" b="1"/>
              <a:t>Water molecules are used to break the glycosidic bonds </a:t>
            </a:r>
            <a:r>
              <a:rPr lang="en-US"/>
              <a:t>of amylose. This is known as </a:t>
            </a:r>
            <a:r>
              <a:rPr lang="en-US" b="1"/>
              <a:t>hydrolysis,</a:t>
            </a:r>
            <a:r>
              <a:rPr lang="en-US"/>
              <a:t> where a water molecule is split into hydrogen and a hydroxyl group. These fragments attach to the glucose molecules. </a:t>
            </a:r>
          </a:p>
          <a:p>
            <a:r>
              <a:rPr lang="en-US" b="1"/>
              <a:t>Different complex carbohydrates have different shapes</a:t>
            </a:r>
            <a:r>
              <a:rPr lang="en-US"/>
              <a:t>. Some carbohydrates, like amylose, are linear and form long strands. Other carbohydrates, like glycogen, are branching and form diverging strands. Glycogen, a complex carbohydrate used by cells as an energy reserve, has both 1-4 linkages and 1-6 linkages.</a:t>
            </a:r>
          </a:p>
          <a:p>
            <a:r>
              <a:rPr lang="en-US"/>
              <a:t>Because enzymes can only break down carbohydrates from the ends of a strand, </a:t>
            </a:r>
            <a:r>
              <a:rPr lang="en-US" b="1"/>
              <a:t>glycogen can be broken down more quickly than amylose. </a:t>
            </a:r>
          </a:p>
        </p:txBody>
      </p:sp>
    </p:spTree>
    <p:extLst>
      <p:ext uri="{BB962C8B-B14F-4D97-AF65-F5344CB8AC3E}">
        <p14:creationId xmlns:p14="http://schemas.microsoft.com/office/powerpoint/2010/main" val="2818907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E5406-A28E-AB86-2C41-4C835072239C}"/>
              </a:ext>
            </a:extLst>
          </p:cNvPr>
          <p:cNvSpPr>
            <a:spLocks noGrp="1"/>
          </p:cNvSpPr>
          <p:nvPr>
            <p:ph type="title"/>
          </p:nvPr>
        </p:nvSpPr>
        <p:spPr/>
        <p:txBody>
          <a:bodyPr/>
          <a:lstStyle/>
          <a:p>
            <a:r>
              <a:rPr lang="en-US"/>
              <a:t>Teacher Guide - Overview</a:t>
            </a:r>
          </a:p>
        </p:txBody>
      </p:sp>
      <p:sp>
        <p:nvSpPr>
          <p:cNvPr id="4" name="Text Placeholder 3">
            <a:extLst>
              <a:ext uri="{FF2B5EF4-FFF2-40B4-BE49-F238E27FC236}">
                <a16:creationId xmlns:a16="http://schemas.microsoft.com/office/drawing/2014/main" id="{015482E6-9FF3-C917-C985-586E6F2AC669}"/>
              </a:ext>
            </a:extLst>
          </p:cNvPr>
          <p:cNvSpPr>
            <a:spLocks noGrp="1"/>
          </p:cNvSpPr>
          <p:nvPr>
            <p:ph type="body" sz="quarter" idx="11"/>
          </p:nvPr>
        </p:nvSpPr>
        <p:spPr>
          <a:xfrm>
            <a:off x="1022464" y="1133475"/>
            <a:ext cx="10665229" cy="5148453"/>
          </a:xfrm>
        </p:spPr>
        <p:txBody>
          <a:bodyPr>
            <a:noAutofit/>
          </a:bodyPr>
          <a:lstStyle/>
          <a:p>
            <a:pPr fontAlgn="base"/>
            <a:r>
              <a:rPr lang="en-US" b="1"/>
              <a:t>Activity Objectives</a:t>
            </a:r>
            <a:r>
              <a:rPr lang="en-US"/>
              <a:t>​​</a:t>
            </a:r>
          </a:p>
          <a:p>
            <a:pPr fontAlgn="base"/>
            <a:r>
              <a:rPr lang="en-US"/>
              <a:t>Your Students will:​</a:t>
            </a:r>
          </a:p>
          <a:p>
            <a:pPr marL="285750" indent="-285750" fontAlgn="base">
              <a:buFont typeface="Wingdings" panose="05000000000000000000" pitchFamily="2" charset="2"/>
              <a:buChar char="Ø"/>
            </a:pPr>
            <a:r>
              <a:rPr lang="en-US"/>
              <a:t>Compare and contrast glucose and fructose structures</a:t>
            </a:r>
          </a:p>
          <a:p>
            <a:pPr marL="285750" indent="-285750" fontAlgn="base">
              <a:buFont typeface="Wingdings" panose="05000000000000000000" pitchFamily="2" charset="2"/>
              <a:buChar char="Ø"/>
            </a:pPr>
            <a:r>
              <a:rPr lang="en-US"/>
              <a:t>Discover the monomers form rings, have a 1:1 ratio of oxygens to carbons, and include exocyclic carbons</a:t>
            </a:r>
          </a:p>
          <a:p>
            <a:pPr marL="285750" indent="-285750" fontAlgn="base">
              <a:buFont typeface="Wingdings" panose="05000000000000000000" pitchFamily="2" charset="2"/>
              <a:buChar char="Ø"/>
            </a:pPr>
            <a:r>
              <a:rPr lang="en-US"/>
              <a:t>Model dehydration synthesis, in which an enzyme catalyzes a covalent bond between glucose and fructose, forming sucrose and a water molecule</a:t>
            </a:r>
          </a:p>
          <a:p>
            <a:pPr marL="285750" indent="-285750" fontAlgn="base">
              <a:buFont typeface="Wingdings" panose="05000000000000000000" pitchFamily="2" charset="2"/>
              <a:buChar char="Ø"/>
            </a:pPr>
            <a:r>
              <a:rPr lang="en-US"/>
              <a:t>Model hydrolysis, in which an enzyme utilizes water molecules to break the covalent bonds in amylose, forming glucose monomers</a:t>
            </a:r>
          </a:p>
          <a:p>
            <a:pPr marL="285750" indent="-285750" fontAlgn="base">
              <a:buFont typeface="Wingdings" panose="05000000000000000000" pitchFamily="2" charset="2"/>
              <a:buChar char="Ø"/>
            </a:pPr>
            <a:r>
              <a:rPr lang="en-US"/>
              <a:t>Explore differences in amylose’s and glycogen’s structures by linking the 1-4 carbons of glucose when modeling amylose, and also linking the 1-6 carbons of glucose when modeling glycogen</a:t>
            </a:r>
          </a:p>
          <a:p>
            <a:pPr marL="285750" indent="-285750" fontAlgn="base">
              <a:buFont typeface="Wingdings" panose="05000000000000000000" pitchFamily="2" charset="2"/>
              <a:buChar char="Ø"/>
            </a:pPr>
            <a:r>
              <a:rPr lang="en-US"/>
              <a:t>Learn that branching complex carbohydrates break down faster than linear ones, since enzymes can only break down the molecules from the ends of strands.</a:t>
            </a:r>
          </a:p>
          <a:p>
            <a:pPr fontAlgn="t"/>
            <a:r>
              <a:rPr lang="en-US" b="1"/>
              <a:t>Estimated Class Time Needed</a:t>
            </a:r>
            <a:endParaRPr lang="en-US"/>
          </a:p>
          <a:p>
            <a:pPr marL="171450" indent="-171450" fontAlgn="t">
              <a:buFont typeface="Arial" panose="020B0604020202020204" pitchFamily="34" charset="0"/>
              <a:buChar char="•"/>
            </a:pPr>
            <a:r>
              <a:rPr lang="en-US"/>
              <a:t>30 minutes</a:t>
            </a:r>
          </a:p>
          <a:p>
            <a:pPr fontAlgn="t">
              <a:lnSpc>
                <a:spcPct val="100000"/>
              </a:lnSpc>
              <a:spcBef>
                <a:spcPts val="0"/>
              </a:spcBef>
            </a:pPr>
            <a:endParaRPr lang="en-US" b="1"/>
          </a:p>
          <a:p>
            <a:pPr fontAlgn="t">
              <a:lnSpc>
                <a:spcPct val="100000"/>
              </a:lnSpc>
            </a:pPr>
            <a:r>
              <a:rPr lang="en-US" b="1"/>
              <a:t>Materials Needed</a:t>
            </a:r>
            <a:endParaRPr lang="en-US"/>
          </a:p>
          <a:p>
            <a:pPr marL="171450" indent="-171450" fontAlgn="t">
              <a:buFont typeface="Arial" panose="020B0604020202020204" pitchFamily="34" charset="0"/>
              <a:buChar char="•"/>
            </a:pPr>
            <a:r>
              <a:rPr lang="en-US"/>
              <a:t>Molecules of Life Modeling Kit</a:t>
            </a:r>
            <a:r>
              <a:rPr lang="en-US" baseline="30000"/>
              <a:t>©</a:t>
            </a:r>
            <a:endParaRPr lang="en-US"/>
          </a:p>
          <a:p>
            <a:pPr fontAlgn="t">
              <a:lnSpc>
                <a:spcPct val="100000"/>
              </a:lnSpc>
              <a:spcBef>
                <a:spcPts val="0"/>
              </a:spcBef>
            </a:pPr>
            <a:endParaRPr lang="en-US" b="1"/>
          </a:p>
          <a:p>
            <a:pPr fontAlgn="t">
              <a:lnSpc>
                <a:spcPct val="100000"/>
              </a:lnSpc>
              <a:spcBef>
                <a:spcPts val="0"/>
              </a:spcBef>
            </a:pPr>
            <a:r>
              <a:rPr lang="en-US" b="1"/>
              <a:t>Technology Needed</a:t>
            </a:r>
            <a:endParaRPr lang="en-US"/>
          </a:p>
          <a:p>
            <a:pPr fontAlgn="t"/>
            <a:r>
              <a:rPr lang="en-US"/>
              <a:t>None</a:t>
            </a:r>
          </a:p>
          <a:p>
            <a:pPr fontAlgn="t">
              <a:lnSpc>
                <a:spcPct val="100000"/>
              </a:lnSpc>
              <a:spcBef>
                <a:spcPts val="0"/>
              </a:spcBef>
            </a:pPr>
            <a:endParaRPr lang="en-US" b="1"/>
          </a:p>
          <a:p>
            <a:pPr fontAlgn="t">
              <a:lnSpc>
                <a:spcPct val="100000"/>
              </a:lnSpc>
              <a:spcBef>
                <a:spcPts val="0"/>
              </a:spcBef>
            </a:pPr>
            <a:r>
              <a:rPr lang="en-US" b="1"/>
              <a:t>Grade, Class</a:t>
            </a:r>
            <a:endParaRPr lang="en-US"/>
          </a:p>
          <a:p>
            <a:pPr marL="171450" indent="-171450" fontAlgn="t">
              <a:buFont typeface="Arial" panose="020B0604020202020204" pitchFamily="34" charset="0"/>
              <a:buChar char="•"/>
            </a:pPr>
            <a:r>
              <a:rPr lang="en-US"/>
              <a:t>Middle School Life Science</a:t>
            </a:r>
          </a:p>
          <a:p>
            <a:pPr marL="171450" indent="-171450" fontAlgn="t">
              <a:spcBef>
                <a:spcPts val="0"/>
              </a:spcBef>
              <a:buFont typeface="Arial" panose="020B0604020202020204" pitchFamily="34" charset="0"/>
              <a:buChar char="•"/>
            </a:pPr>
            <a:r>
              <a:rPr lang="en-US"/>
              <a:t>High School Biology, Honors, AP Biology</a:t>
            </a:r>
          </a:p>
          <a:p>
            <a:pPr fontAlgn="t">
              <a:lnSpc>
                <a:spcPct val="100000"/>
              </a:lnSpc>
              <a:spcBef>
                <a:spcPts val="0"/>
              </a:spcBef>
            </a:pPr>
            <a:endParaRPr lang="en-US" b="1"/>
          </a:p>
          <a:p>
            <a:pPr fontAlgn="t">
              <a:lnSpc>
                <a:spcPct val="100000"/>
              </a:lnSpc>
              <a:spcBef>
                <a:spcPts val="0"/>
              </a:spcBef>
            </a:pPr>
            <a:r>
              <a:rPr lang="en-US" b="1"/>
              <a:t>Topics</a:t>
            </a:r>
            <a:endParaRPr lang="en-US"/>
          </a:p>
          <a:p>
            <a:pPr marL="171450" indent="-171450">
              <a:buFont typeface="Arial" panose="020B0604020202020204" pitchFamily="34" charset="0"/>
              <a:buChar char="•"/>
            </a:pPr>
            <a:r>
              <a:rPr lang="en-US"/>
              <a:t>Monomers to Polymers</a:t>
            </a:r>
          </a:p>
          <a:p>
            <a:pPr marL="171450" indent="-171450">
              <a:spcBef>
                <a:spcPts val="0"/>
              </a:spcBef>
              <a:buFont typeface="Arial" panose="020B0604020202020204" pitchFamily="34" charset="0"/>
              <a:buChar char="•"/>
            </a:pPr>
            <a:r>
              <a:rPr lang="en-US"/>
              <a:t>Macromolecules</a:t>
            </a:r>
          </a:p>
          <a:p>
            <a:pPr marL="171450" indent="-171450">
              <a:spcBef>
                <a:spcPts val="0"/>
              </a:spcBef>
              <a:buFont typeface="Arial" panose="020B0604020202020204" pitchFamily="34" charset="0"/>
              <a:buChar char="•"/>
            </a:pPr>
            <a:r>
              <a:rPr lang="en-US"/>
              <a:t>Dehydration Synthesis</a:t>
            </a:r>
          </a:p>
        </p:txBody>
      </p:sp>
    </p:spTree>
    <p:extLst>
      <p:ext uri="{BB962C8B-B14F-4D97-AF65-F5344CB8AC3E}">
        <p14:creationId xmlns:p14="http://schemas.microsoft.com/office/powerpoint/2010/main" val="1478901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25CBA-491A-4189-FE10-0A860A8A7DBD}"/>
              </a:ext>
            </a:extLst>
          </p:cNvPr>
          <p:cNvSpPr>
            <a:spLocks noGrp="1"/>
          </p:cNvSpPr>
          <p:nvPr>
            <p:ph type="title"/>
          </p:nvPr>
        </p:nvSpPr>
        <p:spPr/>
        <p:txBody>
          <a:bodyPr/>
          <a:lstStyle/>
          <a:p>
            <a:r>
              <a:rPr lang="en-US">
                <a:solidFill>
                  <a:prstClr val="white"/>
                </a:solidFill>
                <a:latin typeface="Calibri" panose="020F0502020204030204"/>
                <a:cs typeface="Myanmar Text"/>
              </a:rPr>
              <a:t>Teacher Guide - Using This Slide Deck</a:t>
            </a:r>
            <a:br>
              <a:rPr lang="en-US" b="0" i="0">
                <a:solidFill>
                  <a:prstClr val="white"/>
                </a:solidFill>
                <a:latin typeface="Calibri" panose="020F0502020204030204"/>
                <a:cs typeface="Myanmar Text"/>
              </a:rPr>
            </a:br>
            <a:endParaRPr lang="en-US"/>
          </a:p>
        </p:txBody>
      </p:sp>
    </p:spTree>
    <p:extLst>
      <p:ext uri="{BB962C8B-B14F-4D97-AF65-F5344CB8AC3E}">
        <p14:creationId xmlns:p14="http://schemas.microsoft.com/office/powerpoint/2010/main" val="2623160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1D343-2E15-6A35-AD1E-54C8B97603B5}"/>
              </a:ext>
            </a:extLst>
          </p:cNvPr>
          <p:cNvSpPr>
            <a:spLocks noGrp="1"/>
          </p:cNvSpPr>
          <p:nvPr>
            <p:ph type="title"/>
          </p:nvPr>
        </p:nvSpPr>
        <p:spPr/>
        <p:txBody>
          <a:bodyPr/>
          <a:lstStyle/>
          <a:p>
            <a:r>
              <a:rPr lang="en-US">
                <a:cs typeface="Myanmar Text"/>
              </a:rPr>
              <a:t>Teacher Guide - Standards</a:t>
            </a:r>
          </a:p>
        </p:txBody>
      </p:sp>
      <p:graphicFrame>
        <p:nvGraphicFramePr>
          <p:cNvPr id="3" name="Table 2">
            <a:extLst>
              <a:ext uri="{FF2B5EF4-FFF2-40B4-BE49-F238E27FC236}">
                <a16:creationId xmlns:a16="http://schemas.microsoft.com/office/drawing/2014/main" id="{95BCA1AB-F9E9-E3C7-63E3-24A8182779C2}"/>
              </a:ext>
            </a:extLst>
          </p:cNvPr>
          <p:cNvGraphicFramePr>
            <a:graphicFrameLocks noGrp="1"/>
          </p:cNvGraphicFramePr>
          <p:nvPr>
            <p:extLst>
              <p:ext uri="{D42A27DB-BD31-4B8C-83A1-F6EECF244321}">
                <p14:modId xmlns:p14="http://schemas.microsoft.com/office/powerpoint/2010/main" val="2302055826"/>
              </p:ext>
            </p:extLst>
          </p:nvPr>
        </p:nvGraphicFramePr>
        <p:xfrm>
          <a:off x="1179094" y="2069474"/>
          <a:ext cx="10136605" cy="3836543"/>
        </p:xfrm>
        <a:graphic>
          <a:graphicData uri="http://schemas.openxmlformats.org/drawingml/2006/table">
            <a:tbl>
              <a:tblPr/>
              <a:tblGrid>
                <a:gridCol w="3264801">
                  <a:extLst>
                    <a:ext uri="{9D8B030D-6E8A-4147-A177-3AD203B41FA5}">
                      <a16:colId xmlns:a16="http://schemas.microsoft.com/office/drawing/2014/main" val="3991044787"/>
                    </a:ext>
                  </a:extLst>
                </a:gridCol>
                <a:gridCol w="3560760">
                  <a:extLst>
                    <a:ext uri="{9D8B030D-6E8A-4147-A177-3AD203B41FA5}">
                      <a16:colId xmlns:a16="http://schemas.microsoft.com/office/drawing/2014/main" val="2080915139"/>
                    </a:ext>
                  </a:extLst>
                </a:gridCol>
                <a:gridCol w="3311044">
                  <a:extLst>
                    <a:ext uri="{9D8B030D-6E8A-4147-A177-3AD203B41FA5}">
                      <a16:colId xmlns:a16="http://schemas.microsoft.com/office/drawing/2014/main" val="1722093922"/>
                    </a:ext>
                  </a:extLst>
                </a:gridCol>
              </a:tblGrid>
              <a:tr h="800100">
                <a:tc>
                  <a:txBody>
                    <a:bodyPr/>
                    <a:lstStyle/>
                    <a:p>
                      <a:pPr algn="ctr" fontAlgn="base">
                        <a:lnSpc>
                          <a:spcPts val="2175"/>
                        </a:lnSpc>
                        <a:buNone/>
                      </a:pPr>
                      <a:r>
                        <a:rPr lang="en-US" sz="1700" b="1" i="0">
                          <a:solidFill>
                            <a:srgbClr val="FFFFFF"/>
                          </a:solidFill>
                          <a:effectLst/>
                          <a:latin typeface="Calibri" panose="020F0502020204030204" pitchFamily="34" charset="0"/>
                        </a:rPr>
                        <a:t>Science and</a:t>
                      </a:r>
                      <a:r>
                        <a:rPr lang="en-US" sz="1700" b="1" i="0">
                          <a:solidFill>
                            <a:srgbClr val="000000"/>
                          </a:solidFill>
                          <a:effectLst/>
                          <a:latin typeface="Calibri" panose="020F0502020204030204" pitchFamily="34" charset="0"/>
                        </a:rPr>
                        <a:t>​</a:t>
                      </a:r>
                      <a:endParaRPr lang="en-US" b="1" i="0">
                        <a:solidFill>
                          <a:srgbClr val="000000"/>
                        </a:solidFill>
                        <a:effectLst/>
                      </a:endParaRPr>
                    </a:p>
                    <a:p>
                      <a:pPr algn="ctr" fontAlgn="base">
                        <a:lnSpc>
                          <a:spcPts val="2175"/>
                        </a:lnSpc>
                        <a:buNone/>
                      </a:pPr>
                      <a:r>
                        <a:rPr lang="en-US" sz="1700" b="1" i="0">
                          <a:solidFill>
                            <a:srgbClr val="FFFFFF"/>
                          </a:solidFill>
                          <a:effectLst/>
                          <a:latin typeface="Calibri" panose="020F0502020204030204" pitchFamily="34" charset="0"/>
                        </a:rPr>
                        <a:t>Engineering Practices</a:t>
                      </a:r>
                      <a:r>
                        <a:rPr lang="en-US" sz="1700" b="1" i="0">
                          <a:solidFill>
                            <a:srgbClr val="000000"/>
                          </a:solidFill>
                          <a:effectLst/>
                          <a:latin typeface="Calibri" panose="020F0502020204030204" pitchFamily="34" charset="0"/>
                        </a:rPr>
                        <a:t>​</a:t>
                      </a:r>
                      <a:endParaRPr lang="en-US" b="1"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638ACF"/>
                    </a:solidFill>
                  </a:tcPr>
                </a:tc>
                <a:tc>
                  <a:txBody>
                    <a:bodyPr/>
                    <a:lstStyle/>
                    <a:p>
                      <a:pPr algn="ctr" fontAlgn="base">
                        <a:lnSpc>
                          <a:spcPts val="2175"/>
                        </a:lnSpc>
                        <a:buNone/>
                      </a:pPr>
                      <a:r>
                        <a:rPr lang="en-US" sz="1700" b="1" i="0">
                          <a:solidFill>
                            <a:srgbClr val="FFFFFF"/>
                          </a:solidFill>
                          <a:effectLst/>
                          <a:latin typeface="Calibri" panose="020F0502020204030204" pitchFamily="34" charset="0"/>
                        </a:rPr>
                        <a:t>Cross Cutting</a:t>
                      </a:r>
                      <a:r>
                        <a:rPr lang="en-US" sz="1700" b="1" i="0">
                          <a:solidFill>
                            <a:srgbClr val="000000"/>
                          </a:solidFill>
                          <a:effectLst/>
                          <a:latin typeface="Calibri" panose="020F0502020204030204" pitchFamily="34" charset="0"/>
                        </a:rPr>
                        <a:t>​</a:t>
                      </a:r>
                      <a:endParaRPr lang="en-US" b="1" i="0">
                        <a:solidFill>
                          <a:srgbClr val="000000"/>
                        </a:solidFill>
                        <a:effectLst/>
                      </a:endParaRPr>
                    </a:p>
                    <a:p>
                      <a:pPr algn="ctr" fontAlgn="base">
                        <a:lnSpc>
                          <a:spcPts val="2175"/>
                        </a:lnSpc>
                        <a:buNone/>
                      </a:pPr>
                      <a:r>
                        <a:rPr lang="en-US" sz="1700" b="1" i="0">
                          <a:solidFill>
                            <a:srgbClr val="FFFFFF"/>
                          </a:solidFill>
                          <a:effectLst/>
                          <a:latin typeface="Calibri" panose="020F0502020204030204" pitchFamily="34" charset="0"/>
                        </a:rPr>
                        <a:t>Concepts</a:t>
                      </a:r>
                      <a:r>
                        <a:rPr lang="en-US" sz="1700" b="1" i="0">
                          <a:solidFill>
                            <a:srgbClr val="000000"/>
                          </a:solidFill>
                          <a:effectLst/>
                          <a:latin typeface="Calibri" panose="020F0502020204030204" pitchFamily="34" charset="0"/>
                        </a:rPr>
                        <a:t>​</a:t>
                      </a:r>
                      <a:endParaRPr lang="en-US" b="1"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70AD47"/>
                    </a:solidFill>
                  </a:tcPr>
                </a:tc>
                <a:tc>
                  <a:txBody>
                    <a:bodyPr/>
                    <a:lstStyle/>
                    <a:p>
                      <a:pPr algn="ctr" fontAlgn="base">
                        <a:lnSpc>
                          <a:spcPts val="2175"/>
                        </a:lnSpc>
                        <a:buNone/>
                      </a:pPr>
                      <a:r>
                        <a:rPr lang="en-US" sz="1700" b="1" i="0">
                          <a:solidFill>
                            <a:srgbClr val="FFFFFF"/>
                          </a:solidFill>
                          <a:effectLst/>
                          <a:latin typeface="Calibri" panose="020F0502020204030204" pitchFamily="34" charset="0"/>
                        </a:rPr>
                        <a:t>Disciplinary</a:t>
                      </a:r>
                      <a:r>
                        <a:rPr lang="en-US" sz="1700" b="1" i="0">
                          <a:solidFill>
                            <a:srgbClr val="000000"/>
                          </a:solidFill>
                          <a:effectLst/>
                          <a:latin typeface="Calibri" panose="020F0502020204030204" pitchFamily="34" charset="0"/>
                        </a:rPr>
                        <a:t>​</a:t>
                      </a:r>
                      <a:endParaRPr lang="en-US" b="1" i="0">
                        <a:solidFill>
                          <a:srgbClr val="000000"/>
                        </a:solidFill>
                        <a:effectLst/>
                      </a:endParaRPr>
                    </a:p>
                    <a:p>
                      <a:pPr algn="ctr" fontAlgn="base">
                        <a:lnSpc>
                          <a:spcPts val="2175"/>
                        </a:lnSpc>
                        <a:buNone/>
                      </a:pPr>
                      <a:r>
                        <a:rPr lang="en-US" sz="1700" b="1" i="0">
                          <a:solidFill>
                            <a:srgbClr val="FFFFFF"/>
                          </a:solidFill>
                          <a:effectLst/>
                          <a:latin typeface="Calibri" panose="020F0502020204030204" pitchFamily="34" charset="0"/>
                        </a:rPr>
                        <a:t>Core Ideas</a:t>
                      </a:r>
                      <a:r>
                        <a:rPr lang="en-US" sz="1700" b="1" i="0">
                          <a:solidFill>
                            <a:srgbClr val="000000"/>
                          </a:solidFill>
                          <a:effectLst/>
                          <a:latin typeface="Calibri" panose="020F0502020204030204" pitchFamily="34" charset="0"/>
                        </a:rPr>
                        <a:t>​</a:t>
                      </a:r>
                      <a:endParaRPr lang="en-US" b="1"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ED7D31"/>
                    </a:solidFill>
                  </a:tcPr>
                </a:tc>
                <a:extLst>
                  <a:ext uri="{0D108BD9-81ED-4DB2-BD59-A6C34878D82A}">
                    <a16:rowId xmlns:a16="http://schemas.microsoft.com/office/drawing/2014/main" val="1469507536"/>
                  </a:ext>
                </a:extLst>
              </a:tr>
              <a:tr h="914400">
                <a:tc>
                  <a:txBody>
                    <a:bodyPr/>
                    <a:lstStyle/>
                    <a:p>
                      <a:pPr marL="0" marR="0" lvl="0" indent="0" algn="ctr" defTabSz="914400" rtl="0" eaLnBrk="1" fontAlgn="base" latinLnBrk="0" hangingPunct="1">
                        <a:lnSpc>
                          <a:spcPts val="2175"/>
                        </a:lnSpc>
                        <a:spcBef>
                          <a:spcPts val="0"/>
                        </a:spcBef>
                        <a:spcAft>
                          <a:spcPts val="0"/>
                        </a:spcAft>
                        <a:buClrTx/>
                        <a:buSzTx/>
                        <a:buFontTx/>
                        <a:buNone/>
                        <a:tabLst/>
                        <a:defRPr/>
                      </a:pPr>
                      <a:endParaRPr lang="en-US" sz="1700" b="0" i="0">
                        <a:solidFill>
                          <a:srgbClr val="000000"/>
                        </a:solidFill>
                        <a:effectLst/>
                        <a:latin typeface="Calibri" panose="020F0502020204030204" pitchFamily="34" charset="0"/>
                      </a:endParaRPr>
                    </a:p>
                    <a:p>
                      <a:pPr marL="0" marR="0" lvl="0" indent="0" algn="ctr" defTabSz="914400" rtl="0" eaLnBrk="1" fontAlgn="base" latinLnBrk="0" hangingPunct="1">
                        <a:lnSpc>
                          <a:spcPts val="2175"/>
                        </a:lnSpc>
                        <a:spcBef>
                          <a:spcPts val="0"/>
                        </a:spcBef>
                        <a:spcAft>
                          <a:spcPts val="0"/>
                        </a:spcAft>
                        <a:buClrTx/>
                        <a:buSzTx/>
                        <a:buFontTx/>
                        <a:buNone/>
                        <a:tabLst/>
                        <a:defRPr/>
                      </a:pPr>
                      <a:r>
                        <a:rPr lang="en-US" sz="1700" b="0" i="0">
                          <a:solidFill>
                            <a:srgbClr val="000000"/>
                          </a:solidFill>
                          <a:effectLst/>
                          <a:latin typeface="Calibri" panose="020F0502020204030204" pitchFamily="34" charset="0"/>
                        </a:rPr>
                        <a:t>Developing and Using Models</a:t>
                      </a:r>
                      <a:r>
                        <a:rPr lang="en-US" sz="1700" b="1" i="0">
                          <a:solidFill>
                            <a:srgbClr val="000000"/>
                          </a:solidFill>
                          <a:effectLst/>
                          <a:latin typeface="Calibri" panose="020F0502020204030204" pitchFamily="34" charset="0"/>
                        </a:rPr>
                        <a:t>​</a:t>
                      </a:r>
                      <a:endParaRPr lang="en-US" sz="1600" b="1" i="0">
                        <a:solidFill>
                          <a:srgbClr val="000000"/>
                        </a:solidFill>
                        <a:effectLst/>
                      </a:endParaRPr>
                    </a:p>
                    <a:p>
                      <a:pPr algn="ctr" fontAlgn="base">
                        <a:lnSpc>
                          <a:spcPts val="2175"/>
                        </a:lnSpc>
                        <a:buNone/>
                      </a:pPr>
                      <a:r>
                        <a:rPr lang="en-US" sz="1700" b="1" i="0">
                          <a:solidFill>
                            <a:srgbClr val="000000"/>
                          </a:solidFill>
                          <a:effectLst/>
                          <a:latin typeface="Calibri" panose="020F0502020204030204" pitchFamily="34" charset="0"/>
                        </a:rPr>
                        <a:t>​</a:t>
                      </a:r>
                      <a:endParaRPr lang="en-US" b="1"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DAE3F3"/>
                    </a:solidFill>
                  </a:tcPr>
                </a:tc>
                <a:tc>
                  <a:txBody>
                    <a:bodyPr/>
                    <a:lstStyle/>
                    <a:p>
                      <a:pPr algn="ctr" fontAlgn="base">
                        <a:lnSpc>
                          <a:spcPts val="2175"/>
                        </a:lnSpc>
                        <a:buNone/>
                      </a:pPr>
                      <a:r>
                        <a:rPr lang="en-US" sz="1700" b="0" i="0">
                          <a:solidFill>
                            <a:srgbClr val="000000"/>
                          </a:solidFill>
                          <a:effectLst/>
                          <a:latin typeface="Calibri" panose="020F0502020204030204" pitchFamily="34" charset="0"/>
                        </a:rPr>
                        <a:t>Scale, Proportion and Quantity</a:t>
                      </a: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ase">
                        <a:lnSpc>
                          <a:spcPts val="2175"/>
                        </a:lnSpc>
                        <a:buNone/>
                      </a:pPr>
                      <a:r>
                        <a:rPr lang="en-US" sz="1700" b="0" i="0">
                          <a:solidFill>
                            <a:srgbClr val="000000"/>
                          </a:solidFill>
                          <a:effectLst/>
                          <a:latin typeface="Calibri" panose="020F0502020204030204" pitchFamily="34" charset="0"/>
                        </a:rPr>
                        <a:t>MS &amp; HS-LS1</a:t>
                      </a: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FBE5D6"/>
                    </a:solidFill>
                  </a:tcPr>
                </a:tc>
                <a:extLst>
                  <a:ext uri="{0D108BD9-81ED-4DB2-BD59-A6C34878D82A}">
                    <a16:rowId xmlns:a16="http://schemas.microsoft.com/office/drawing/2014/main" val="3661798536"/>
                  </a:ext>
                </a:extLst>
              </a:tr>
              <a:tr h="723900">
                <a:tc>
                  <a:txBody>
                    <a:bodyPr/>
                    <a:lstStyle/>
                    <a:p>
                      <a:pPr marL="0" marR="0" lvl="0" indent="0" algn="ctr" defTabSz="914400" rtl="0" eaLnBrk="1" fontAlgn="base" latinLnBrk="0" hangingPunct="1">
                        <a:lnSpc>
                          <a:spcPts val="2175"/>
                        </a:lnSpc>
                        <a:spcBef>
                          <a:spcPts val="0"/>
                        </a:spcBef>
                        <a:spcAft>
                          <a:spcPts val="0"/>
                        </a:spcAft>
                        <a:buClrTx/>
                        <a:buSzTx/>
                        <a:buFontTx/>
                        <a:buNone/>
                        <a:tabLst/>
                        <a:defRPr/>
                      </a:pPr>
                      <a:r>
                        <a:rPr lang="en-US" sz="1800" b="0" i="0">
                          <a:solidFill>
                            <a:srgbClr val="000000"/>
                          </a:solidFill>
                          <a:effectLst/>
                          <a:latin typeface="Calibri" panose="020F0502020204030204" pitchFamily="34" charset="0"/>
                        </a:rPr>
                        <a:t>Constructing Explanations and Designing</a:t>
                      </a:r>
                      <a:r>
                        <a:rPr lang="en-US" sz="1800" b="1" i="0">
                          <a:solidFill>
                            <a:srgbClr val="000000"/>
                          </a:solidFill>
                          <a:effectLst/>
                          <a:latin typeface="Calibri" panose="020F0502020204030204" pitchFamily="34" charset="0"/>
                        </a:rPr>
                        <a:t>​</a:t>
                      </a:r>
                      <a:endParaRPr lang="en-US" b="1" i="0">
                        <a:solidFill>
                          <a:srgbClr val="000000"/>
                        </a:solidFill>
                        <a:effectLst/>
                      </a:endParaRPr>
                    </a:p>
                    <a:p>
                      <a:pPr algn="ctr" fontAlgn="base">
                        <a:lnSpc>
                          <a:spcPts val="2175"/>
                        </a:lnSpc>
                        <a:buNone/>
                      </a:pPr>
                      <a:r>
                        <a:rPr lang="en-US" b="0" i="0">
                          <a:solidFill>
                            <a:srgbClr val="000000"/>
                          </a:solidFill>
                          <a:effectLst/>
                        </a:rPr>
                        <a:t>Solutions</a:t>
                      </a: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DAE3F3"/>
                    </a:solidFill>
                  </a:tcPr>
                </a:tc>
                <a:tc>
                  <a:txBody>
                    <a:bodyPr/>
                    <a:lstStyle/>
                    <a:p>
                      <a:pPr marL="0" marR="0" lvl="0" indent="0" algn="ctr" defTabSz="914400" rtl="0" eaLnBrk="1" fontAlgn="base" latinLnBrk="0" hangingPunct="1">
                        <a:lnSpc>
                          <a:spcPts val="2175"/>
                        </a:lnSpc>
                        <a:spcBef>
                          <a:spcPts val="0"/>
                        </a:spcBef>
                        <a:spcAft>
                          <a:spcPts val="0"/>
                        </a:spcAft>
                        <a:buClrTx/>
                        <a:buSzTx/>
                        <a:buFontTx/>
                        <a:buNone/>
                        <a:tabLst/>
                        <a:defRPr/>
                      </a:pPr>
                      <a:r>
                        <a:rPr lang="en-US" sz="1800" b="0" i="0">
                          <a:solidFill>
                            <a:srgbClr val="000000"/>
                          </a:solidFill>
                          <a:effectLst/>
                          <a:latin typeface="Calibri" panose="020F0502020204030204" pitchFamily="34" charset="0"/>
                        </a:rPr>
                        <a:t>Structure and Function​</a:t>
                      </a:r>
                      <a:endParaRPr lang="en-US" b="0" i="0">
                        <a:solidFill>
                          <a:srgbClr val="000000"/>
                        </a:solidFill>
                        <a:effectLst/>
                      </a:endParaRPr>
                    </a:p>
                    <a:p>
                      <a:pPr algn="ctr" fontAlgn="base">
                        <a:lnSpc>
                          <a:spcPts val="2175"/>
                        </a:lnSpc>
                        <a:buNone/>
                      </a:pP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ase">
                        <a:lnSpc>
                          <a:spcPts val="2175"/>
                        </a:lnSpc>
                        <a:buNone/>
                      </a:pPr>
                      <a:r>
                        <a:rPr lang="en-US" sz="1700" b="0" i="0">
                          <a:solidFill>
                            <a:srgbClr val="000000"/>
                          </a:solidFill>
                          <a:effectLst/>
                          <a:latin typeface="Calibri" panose="020F0502020204030204" pitchFamily="34" charset="0"/>
                        </a:rPr>
                        <a:t>MS &amp; HS-LS1.A</a:t>
                      </a: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FBE5D6"/>
                    </a:solidFill>
                  </a:tcPr>
                </a:tc>
                <a:extLst>
                  <a:ext uri="{0D108BD9-81ED-4DB2-BD59-A6C34878D82A}">
                    <a16:rowId xmlns:a16="http://schemas.microsoft.com/office/drawing/2014/main" val="3547738707"/>
                  </a:ext>
                </a:extLst>
              </a:tr>
              <a:tr h="847725">
                <a:tc>
                  <a:txBody>
                    <a:bodyPr/>
                    <a:lstStyle/>
                    <a:p>
                      <a:pPr algn="ctr" fontAlgn="base">
                        <a:lnSpc>
                          <a:spcPts val="2175"/>
                        </a:lnSpc>
                        <a:buNone/>
                      </a:pPr>
                      <a:r>
                        <a:rPr lang="en-US" b="0" i="0">
                          <a:solidFill>
                            <a:srgbClr val="000000"/>
                          </a:solidFill>
                          <a:effectLst/>
                        </a:rPr>
                        <a:t>Obtaining, Evaluating and Communicating Information/</a:t>
                      </a:r>
                    </a:p>
                    <a:p>
                      <a:pPr algn="ctr" fontAlgn="base">
                        <a:lnSpc>
                          <a:spcPts val="2175"/>
                        </a:lnSpc>
                        <a:buNone/>
                      </a:pPr>
                      <a:r>
                        <a:rPr lang="en-US" b="0" i="0">
                          <a:solidFill>
                            <a:srgbClr val="000000"/>
                          </a:solidFill>
                          <a:effectLst/>
                        </a:rPr>
                        <a:t>Engaging in Argument from Evidence</a:t>
                      </a: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DAE3F3"/>
                    </a:solidFill>
                  </a:tcPr>
                </a:tc>
                <a:tc>
                  <a:txBody>
                    <a:bodyPr/>
                    <a:lstStyle/>
                    <a:p>
                      <a:pPr algn="ctr" fontAlgn="base">
                        <a:lnSpc>
                          <a:spcPts val="2175"/>
                        </a:lnSpc>
                        <a:buNone/>
                      </a:pPr>
                      <a:r>
                        <a:rPr lang="en-US" b="0" i="0">
                          <a:solidFill>
                            <a:srgbClr val="000000"/>
                          </a:solidFill>
                          <a:effectLst/>
                        </a:rPr>
                        <a:t>Cause and Effect/Stability and Change</a:t>
                      </a: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ase" latinLnBrk="0" hangingPunct="1">
                        <a:lnSpc>
                          <a:spcPts val="2175"/>
                        </a:lnSpc>
                        <a:spcBef>
                          <a:spcPts val="0"/>
                        </a:spcBef>
                        <a:spcAft>
                          <a:spcPts val="0"/>
                        </a:spcAft>
                        <a:buClrTx/>
                        <a:buSzTx/>
                        <a:buFontTx/>
                        <a:buNone/>
                        <a:tabLst/>
                        <a:defRPr/>
                      </a:pPr>
                      <a:endParaRPr lang="en-US" sz="1800" b="0" i="0">
                        <a:solidFill>
                          <a:srgbClr val="000000"/>
                        </a:solidFill>
                        <a:effectLst/>
                        <a:latin typeface="Calibri" panose="020F0502020204030204" pitchFamily="34" charset="0"/>
                      </a:endParaRPr>
                    </a:p>
                    <a:p>
                      <a:pPr marL="0" marR="0" lvl="0" indent="0" algn="ctr" defTabSz="914400" rtl="0" eaLnBrk="1" fontAlgn="base" latinLnBrk="0" hangingPunct="1">
                        <a:lnSpc>
                          <a:spcPts val="2175"/>
                        </a:lnSpc>
                        <a:spcBef>
                          <a:spcPts val="0"/>
                        </a:spcBef>
                        <a:spcAft>
                          <a:spcPts val="0"/>
                        </a:spcAft>
                        <a:buClrTx/>
                        <a:buSzTx/>
                        <a:buFontTx/>
                        <a:buNone/>
                        <a:tabLst/>
                        <a:defRPr/>
                      </a:pPr>
                      <a:r>
                        <a:rPr lang="en-US" sz="1800" b="0" i="0">
                          <a:solidFill>
                            <a:srgbClr val="000000"/>
                          </a:solidFill>
                          <a:effectLst/>
                          <a:latin typeface="Calibri" panose="020F0502020204030204" pitchFamily="34" charset="0"/>
                        </a:rPr>
                        <a:t>MS &amp; HS-LS2</a:t>
                      </a:r>
                      <a:endParaRPr lang="en-US" b="0" i="0">
                        <a:solidFill>
                          <a:srgbClr val="000000"/>
                        </a:solidFill>
                        <a:effectLst/>
                      </a:endParaRPr>
                    </a:p>
                    <a:p>
                      <a:pPr algn="ctr" fontAlgn="base">
                        <a:lnSpc>
                          <a:spcPts val="2175"/>
                        </a:lnSpc>
                        <a:buNone/>
                      </a:pP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FBE5D6"/>
                    </a:solidFill>
                  </a:tcPr>
                </a:tc>
                <a:extLst>
                  <a:ext uri="{0D108BD9-81ED-4DB2-BD59-A6C34878D82A}">
                    <a16:rowId xmlns:a16="http://schemas.microsoft.com/office/drawing/2014/main" val="1137184030"/>
                  </a:ext>
                </a:extLst>
              </a:tr>
            </a:tbl>
          </a:graphicData>
        </a:graphic>
      </p:graphicFrame>
      <p:sp>
        <p:nvSpPr>
          <p:cNvPr id="4" name="TextBox 3">
            <a:extLst>
              <a:ext uri="{FF2B5EF4-FFF2-40B4-BE49-F238E27FC236}">
                <a16:creationId xmlns:a16="http://schemas.microsoft.com/office/drawing/2014/main" id="{4F0463E5-8920-9C6C-7D78-729D98A094FC}"/>
              </a:ext>
            </a:extLst>
          </p:cNvPr>
          <p:cNvSpPr txBox="1"/>
          <p:nvPr/>
        </p:nvSpPr>
        <p:spPr>
          <a:xfrm>
            <a:off x="784002" y="1518457"/>
            <a:ext cx="10770300" cy="40703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a:lnSpc>
                <a:spcPct val="107000"/>
              </a:lnSpc>
              <a:spcBef>
                <a:spcPts val="0"/>
              </a:spcBef>
              <a:spcAft>
                <a:spcPts val="600"/>
              </a:spcAft>
              <a:buNone/>
            </a:pPr>
            <a:r>
              <a:rPr lang="en-US" sz="2000" b="1" i="1">
                <a:solidFill>
                  <a:srgbClr val="000000"/>
                </a:solidFill>
                <a:effectLst/>
                <a:cs typeface="Myanmar Text" panose="020B0502040204020203" pitchFamily="34" charset="0"/>
              </a:rPr>
              <a:t>Next Generation Science Standards</a:t>
            </a:r>
          </a:p>
        </p:txBody>
      </p:sp>
    </p:spTree>
    <p:extLst>
      <p:ext uri="{BB962C8B-B14F-4D97-AF65-F5344CB8AC3E}">
        <p14:creationId xmlns:p14="http://schemas.microsoft.com/office/powerpoint/2010/main" val="311112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BE279A-D56A-0404-ACD2-C61D585CB318}"/>
              </a:ext>
            </a:extLst>
          </p:cNvPr>
          <p:cNvSpPr>
            <a:spLocks noGrp="1"/>
          </p:cNvSpPr>
          <p:nvPr>
            <p:ph type="sldNum" sz="quarter" idx="4"/>
          </p:nvPr>
        </p:nvSpPr>
        <p:spPr/>
        <p:txBody>
          <a:bodyPr/>
          <a:lstStyle/>
          <a:p>
            <a:fld id="{24F349F3-CB17-4C05-B28E-3C9067437B1B}" type="slidenum">
              <a:rPr lang="en-US" smtClean="0"/>
              <a:pPr/>
              <a:t>7</a:t>
            </a:fld>
            <a:endParaRPr lang="en-US"/>
          </a:p>
        </p:txBody>
      </p:sp>
      <p:sp>
        <p:nvSpPr>
          <p:cNvPr id="18" name="Title 1">
            <a:extLst>
              <a:ext uri="{FF2B5EF4-FFF2-40B4-BE49-F238E27FC236}">
                <a16:creationId xmlns:a16="http://schemas.microsoft.com/office/drawing/2014/main" id="{FCD6D357-7D71-268D-DC81-F9433ED7C44B}"/>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Small Molecules</a:t>
            </a:r>
            <a:endParaRPr lang="en-US" sz="4000" b="1">
              <a:solidFill>
                <a:schemeClr val="bg1"/>
              </a:solidFill>
              <a:latin typeface="+mn-lt"/>
              <a:ea typeface="HGSoeiKakugothicUB"/>
              <a:cs typeface="Myanmar Text"/>
            </a:endParaRPr>
          </a:p>
        </p:txBody>
      </p:sp>
      <p:sp>
        <p:nvSpPr>
          <p:cNvPr id="58" name="TextBox 57">
            <a:extLst>
              <a:ext uri="{FF2B5EF4-FFF2-40B4-BE49-F238E27FC236}">
                <a16:creationId xmlns:a16="http://schemas.microsoft.com/office/drawing/2014/main" id="{EDFBFA36-B5E4-7FC9-F440-CD938C8957BA}"/>
              </a:ext>
            </a:extLst>
          </p:cNvPr>
          <p:cNvSpPr txBox="1"/>
          <p:nvPr/>
        </p:nvSpPr>
        <p:spPr>
          <a:xfrm>
            <a:off x="932341" y="1963347"/>
            <a:ext cx="4188216" cy="16970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Observe these small molecules.</a:t>
            </a:r>
          </a:p>
          <a:p>
            <a:endParaRPr lang="en-US" sz="2400" b="1"/>
          </a:p>
          <a:p>
            <a:r>
              <a:rPr lang="en-US" sz="2400" b="1">
                <a:solidFill>
                  <a:srgbClr val="1CA64A"/>
                </a:solidFill>
              </a:rPr>
              <a:t>How are they similar?</a:t>
            </a:r>
          </a:p>
          <a:p>
            <a:pPr>
              <a:lnSpc>
                <a:spcPct val="150000"/>
              </a:lnSpc>
            </a:pPr>
            <a:r>
              <a:rPr lang="en-US" sz="2400" b="1">
                <a:solidFill>
                  <a:srgbClr val="1CA64A"/>
                </a:solidFill>
              </a:rPr>
              <a:t>How are they different?</a:t>
            </a:r>
          </a:p>
        </p:txBody>
      </p:sp>
      <p:grpSp>
        <p:nvGrpSpPr>
          <p:cNvPr id="80" name="Group 79">
            <a:extLst>
              <a:ext uri="{FF2B5EF4-FFF2-40B4-BE49-F238E27FC236}">
                <a16:creationId xmlns:a16="http://schemas.microsoft.com/office/drawing/2014/main" id="{6B8B540A-FEE7-2D63-7089-4C06D3CCD85B}"/>
              </a:ext>
            </a:extLst>
          </p:cNvPr>
          <p:cNvGrpSpPr/>
          <p:nvPr/>
        </p:nvGrpSpPr>
        <p:grpSpPr>
          <a:xfrm rot="20721171">
            <a:off x="9309713" y="1739937"/>
            <a:ext cx="2674911" cy="4369115"/>
            <a:chOff x="6666763" y="2576631"/>
            <a:chExt cx="2236239" cy="3652602"/>
          </a:xfrm>
        </p:grpSpPr>
        <p:pic>
          <p:nvPicPr>
            <p:cNvPr id="81" name="Picture 80" descr="A grey and black logo&#10;&#10;AI-generated content may be incorrect.">
              <a:extLst>
                <a:ext uri="{FF2B5EF4-FFF2-40B4-BE49-F238E27FC236}">
                  <a16:creationId xmlns:a16="http://schemas.microsoft.com/office/drawing/2014/main" id="{C6093E89-CEFA-D40B-20BA-96559945E5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09478">
              <a:off x="6666763" y="3755605"/>
              <a:ext cx="523646" cy="2300713"/>
            </a:xfrm>
            <a:prstGeom prst="rect">
              <a:avLst/>
            </a:prstGeom>
          </p:spPr>
        </p:pic>
        <p:pic>
          <p:nvPicPr>
            <p:cNvPr id="82" name="Picture 81" descr="A grey and black logo&#10;&#10;AI-generated content may be incorrect.">
              <a:extLst>
                <a:ext uri="{FF2B5EF4-FFF2-40B4-BE49-F238E27FC236}">
                  <a16:creationId xmlns:a16="http://schemas.microsoft.com/office/drawing/2014/main" id="{88F2CBF0-F82D-63B9-F58D-804B652E79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7990" y="3928520"/>
              <a:ext cx="523646" cy="2300713"/>
            </a:xfrm>
            <a:prstGeom prst="rect">
              <a:avLst/>
            </a:prstGeom>
          </p:spPr>
        </p:pic>
        <p:pic>
          <p:nvPicPr>
            <p:cNvPr id="83" name="Picture 82" descr="A group of circles with different colors&#10;&#10;AI-generated content may be incorrect.">
              <a:extLst>
                <a:ext uri="{FF2B5EF4-FFF2-40B4-BE49-F238E27FC236}">
                  <a16:creationId xmlns:a16="http://schemas.microsoft.com/office/drawing/2014/main" id="{ED701F59-C0E1-C853-39DF-C40927BF28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317011">
              <a:off x="8162984" y="2576631"/>
              <a:ext cx="740018" cy="1363528"/>
            </a:xfrm>
            <a:prstGeom prst="rect">
              <a:avLst/>
            </a:prstGeom>
          </p:spPr>
        </p:pic>
        <p:pic>
          <p:nvPicPr>
            <p:cNvPr id="84" name="Picture 83" descr="A grey and red circles with black text&#10;&#10;AI-generated content may be incorrect.">
              <a:extLst>
                <a:ext uri="{FF2B5EF4-FFF2-40B4-BE49-F238E27FC236}">
                  <a16:creationId xmlns:a16="http://schemas.microsoft.com/office/drawing/2014/main" id="{F59F71F9-B721-86F0-9641-E458C60BE3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47051" y="3599604"/>
              <a:ext cx="1121549" cy="578699"/>
            </a:xfrm>
            <a:prstGeom prst="rect">
              <a:avLst/>
            </a:prstGeom>
          </p:spPr>
        </p:pic>
      </p:grpSp>
      <p:grpSp>
        <p:nvGrpSpPr>
          <p:cNvPr id="85" name="Group 84">
            <a:extLst>
              <a:ext uri="{FF2B5EF4-FFF2-40B4-BE49-F238E27FC236}">
                <a16:creationId xmlns:a16="http://schemas.microsoft.com/office/drawing/2014/main" id="{C4FD7837-B90D-DAC2-484C-77526EAA57BD}"/>
              </a:ext>
            </a:extLst>
          </p:cNvPr>
          <p:cNvGrpSpPr/>
          <p:nvPr/>
        </p:nvGrpSpPr>
        <p:grpSpPr>
          <a:xfrm>
            <a:off x="5653060" y="1783246"/>
            <a:ext cx="1623064" cy="1288793"/>
            <a:chOff x="3950740" y="1618737"/>
            <a:chExt cx="1391094" cy="1104597"/>
          </a:xfrm>
        </p:grpSpPr>
        <p:pic>
          <p:nvPicPr>
            <p:cNvPr id="86" name="Picture 85" descr="A white circle with a black border&#10;&#10;AI-generated content may be incorrect.">
              <a:extLst>
                <a:ext uri="{FF2B5EF4-FFF2-40B4-BE49-F238E27FC236}">
                  <a16:creationId xmlns:a16="http://schemas.microsoft.com/office/drawing/2014/main" id="{D11CF3C1-63DE-4EFD-266C-0263AFC21B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87" name="Picture 86" descr="A green square with a black letter&#10;&#10;AI-generated content may be incorrect.">
              <a:extLst>
                <a:ext uri="{FF2B5EF4-FFF2-40B4-BE49-F238E27FC236}">
                  <a16:creationId xmlns:a16="http://schemas.microsoft.com/office/drawing/2014/main" id="{E522C233-93B8-BD6B-64E5-5F5626A3EE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88" name="Picture 87" descr="A red circle with black objects in it&#10;&#10;AI-generated content may be incorrect.">
              <a:extLst>
                <a:ext uri="{FF2B5EF4-FFF2-40B4-BE49-F238E27FC236}">
                  <a16:creationId xmlns:a16="http://schemas.microsoft.com/office/drawing/2014/main" id="{C89E71E4-149E-11F6-B37D-785DB597B69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89" name="Picture 88" descr="A group of circles with letters and numbers&#10;&#10;AI-generated content may be incorrect.">
              <a:extLst>
                <a:ext uri="{FF2B5EF4-FFF2-40B4-BE49-F238E27FC236}">
                  <a16:creationId xmlns:a16="http://schemas.microsoft.com/office/drawing/2014/main" id="{64594B4C-593E-AA2B-F806-D28CA40D423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90" name="Picture 89" descr="A white circle with a black border&#10;&#10;AI-generated content may be incorrect.">
              <a:extLst>
                <a:ext uri="{FF2B5EF4-FFF2-40B4-BE49-F238E27FC236}">
                  <a16:creationId xmlns:a16="http://schemas.microsoft.com/office/drawing/2014/main" id="{F83739C5-FAFE-3A3A-F1C2-E8AAAC89F0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nvGrpSpPr>
          <p:cNvPr id="91" name="Group 90">
            <a:extLst>
              <a:ext uri="{FF2B5EF4-FFF2-40B4-BE49-F238E27FC236}">
                <a16:creationId xmlns:a16="http://schemas.microsoft.com/office/drawing/2014/main" id="{01127FE7-C6F5-8E58-A432-A69D683696CE}"/>
              </a:ext>
            </a:extLst>
          </p:cNvPr>
          <p:cNvGrpSpPr/>
          <p:nvPr/>
        </p:nvGrpSpPr>
        <p:grpSpPr>
          <a:xfrm rot="18960361">
            <a:off x="6138536" y="3317251"/>
            <a:ext cx="2503560" cy="2814065"/>
            <a:chOff x="6432107" y="2244738"/>
            <a:chExt cx="2145749" cy="2411876"/>
          </a:xfrm>
        </p:grpSpPr>
        <p:pic>
          <p:nvPicPr>
            <p:cNvPr id="92" name="Picture 91" descr="A green star shaped logo with a letter g&#10;&#10;AI-generated content may be incorrect.">
              <a:extLst>
                <a:ext uri="{FF2B5EF4-FFF2-40B4-BE49-F238E27FC236}">
                  <a16:creationId xmlns:a16="http://schemas.microsoft.com/office/drawing/2014/main" id="{35FA137E-6A3A-88A8-3A26-9EA7D08079E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839751">
              <a:off x="7902260" y="3790030"/>
              <a:ext cx="314758" cy="357938"/>
            </a:xfrm>
            <a:prstGeom prst="rect">
              <a:avLst/>
            </a:prstGeom>
          </p:spPr>
        </p:pic>
        <p:pic>
          <p:nvPicPr>
            <p:cNvPr id="93" name="Picture 92" descr="A white circle with a black border&#10;&#10;AI-generated content may be incorrect.">
              <a:extLst>
                <a:ext uri="{FF2B5EF4-FFF2-40B4-BE49-F238E27FC236}">
                  <a16:creationId xmlns:a16="http://schemas.microsoft.com/office/drawing/2014/main" id="{701DA8A2-0CD4-6553-23CF-511076980B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pic>
          <p:nvPicPr>
            <p:cNvPr id="94" name="Picture 93" descr="A red circle with black objects in it&#10;&#10;AI-generated content may be incorrect.">
              <a:extLst>
                <a:ext uri="{FF2B5EF4-FFF2-40B4-BE49-F238E27FC236}">
                  <a16:creationId xmlns:a16="http://schemas.microsoft.com/office/drawing/2014/main" id="{6095AB63-4A1D-E0D5-3028-3B2BDF54D4E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7901978">
              <a:off x="6500076" y="3619454"/>
              <a:ext cx="280518" cy="280518"/>
            </a:xfrm>
            <a:prstGeom prst="rect">
              <a:avLst/>
            </a:prstGeom>
          </p:spPr>
        </p:pic>
        <p:pic>
          <p:nvPicPr>
            <p:cNvPr id="95" name="Picture 94" descr="A grey and red molecule&#10;&#10;AI-generated content may be incorrect.">
              <a:extLst>
                <a:ext uri="{FF2B5EF4-FFF2-40B4-BE49-F238E27FC236}">
                  <a16:creationId xmlns:a16="http://schemas.microsoft.com/office/drawing/2014/main" id="{8653A550-176E-F9DB-593F-C07E6971CDF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741112">
              <a:off x="6642010" y="3103214"/>
              <a:ext cx="949067" cy="960189"/>
            </a:xfrm>
            <a:prstGeom prst="rect">
              <a:avLst/>
            </a:prstGeom>
          </p:spPr>
        </p:pic>
        <p:pic>
          <p:nvPicPr>
            <p:cNvPr id="96" name="Picture 95" descr="A red and yellow logo&#10;&#10;AI-generated content may be incorrect.">
              <a:extLst>
                <a:ext uri="{FF2B5EF4-FFF2-40B4-BE49-F238E27FC236}">
                  <a16:creationId xmlns:a16="http://schemas.microsoft.com/office/drawing/2014/main" id="{880DC13A-E55C-8AE5-9863-52065AB1F07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678755">
              <a:off x="6694541" y="2244738"/>
              <a:ext cx="663605" cy="800775"/>
            </a:xfrm>
            <a:prstGeom prst="rect">
              <a:avLst/>
            </a:prstGeom>
          </p:spPr>
        </p:pic>
        <p:pic>
          <p:nvPicPr>
            <p:cNvPr id="97" name="Picture 96" descr="A white circle with a black border&#10;&#10;AI-generated content may be incorrect.">
              <a:extLst>
                <a:ext uri="{FF2B5EF4-FFF2-40B4-BE49-F238E27FC236}">
                  <a16:creationId xmlns:a16="http://schemas.microsoft.com/office/drawing/2014/main" id="{C85F53D8-7A9C-BBC3-729C-A38824E055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058979">
              <a:off x="6375862" y="3826128"/>
              <a:ext cx="344890" cy="232399"/>
            </a:xfrm>
            <a:prstGeom prst="rect">
              <a:avLst/>
            </a:prstGeom>
          </p:spPr>
        </p:pic>
        <p:pic>
          <p:nvPicPr>
            <p:cNvPr id="98" name="Picture 97" descr="A white circle with a black border&#10;&#10;AI-generated content may be incorrect.">
              <a:extLst>
                <a:ext uri="{FF2B5EF4-FFF2-40B4-BE49-F238E27FC236}">
                  <a16:creationId xmlns:a16="http://schemas.microsoft.com/office/drawing/2014/main" id="{F40C8C98-047E-83E7-5666-FE93C42DFA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534776">
              <a:off x="7320473" y="2313740"/>
              <a:ext cx="344890" cy="232399"/>
            </a:xfrm>
            <a:prstGeom prst="rect">
              <a:avLst/>
            </a:prstGeom>
          </p:spPr>
        </p:pic>
        <p:pic>
          <p:nvPicPr>
            <p:cNvPr id="99" name="Picture 98" descr="A blue red white and grey circles&#10;&#10;AI-generated content may be incorrect.">
              <a:extLst>
                <a:ext uri="{FF2B5EF4-FFF2-40B4-BE49-F238E27FC236}">
                  <a16:creationId xmlns:a16="http://schemas.microsoft.com/office/drawing/2014/main" id="{1C72FD7F-2759-6F0D-EBE6-DD06068A8B7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1117364">
              <a:off x="7412530" y="3388720"/>
              <a:ext cx="1165326" cy="1267894"/>
            </a:xfrm>
            <a:prstGeom prst="rect">
              <a:avLst/>
            </a:prstGeom>
          </p:spPr>
        </p:pic>
      </p:grpSp>
      <p:grpSp>
        <p:nvGrpSpPr>
          <p:cNvPr id="3" name="Group 2">
            <a:extLst>
              <a:ext uri="{FF2B5EF4-FFF2-40B4-BE49-F238E27FC236}">
                <a16:creationId xmlns:a16="http://schemas.microsoft.com/office/drawing/2014/main" id="{11434D32-29F1-6763-4E68-332FF3AD4E6A}"/>
              </a:ext>
            </a:extLst>
          </p:cNvPr>
          <p:cNvGrpSpPr/>
          <p:nvPr/>
        </p:nvGrpSpPr>
        <p:grpSpPr>
          <a:xfrm rot="1011455">
            <a:off x="7570179" y="1163974"/>
            <a:ext cx="1945453" cy="2134883"/>
            <a:chOff x="7459418" y="2470750"/>
            <a:chExt cx="2323246" cy="2549463"/>
          </a:xfrm>
        </p:grpSpPr>
        <p:pic>
          <p:nvPicPr>
            <p:cNvPr id="4" name="Picture 3" descr="A red circle with black objects in it&#10;&#10;AI-generated content may be incorrect.">
              <a:extLst>
                <a:ext uri="{FF2B5EF4-FFF2-40B4-BE49-F238E27FC236}">
                  <a16:creationId xmlns:a16="http://schemas.microsoft.com/office/drawing/2014/main" id="{DABE6009-08AE-78BB-5386-760A413709E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5" name="Picture 4" descr="A white circle with a black border&#10;&#10;AI-generated content may be incorrect.">
              <a:extLst>
                <a:ext uri="{FF2B5EF4-FFF2-40B4-BE49-F238E27FC236}">
                  <a16:creationId xmlns:a16="http://schemas.microsoft.com/office/drawing/2014/main" id="{0591C7F6-F269-4F32-3814-7225236787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6" name="Picture 5" descr="A red circle with black objects in it&#10;&#10;AI-generated content may be incorrect.">
              <a:extLst>
                <a:ext uri="{FF2B5EF4-FFF2-40B4-BE49-F238E27FC236}">
                  <a16:creationId xmlns:a16="http://schemas.microsoft.com/office/drawing/2014/main" id="{72A08CAF-A057-3F72-B535-3075CBCB130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7" name="Picture 6" descr="A white circle with a black border&#10;&#10;AI-generated content may be incorrect.">
              <a:extLst>
                <a:ext uri="{FF2B5EF4-FFF2-40B4-BE49-F238E27FC236}">
                  <a16:creationId xmlns:a16="http://schemas.microsoft.com/office/drawing/2014/main" id="{D1C614E4-A302-0E38-2C0D-27C7760718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8" name="Picture 7" descr="A red circle with black objects in it&#10;&#10;AI-generated content may be incorrect.">
              <a:extLst>
                <a:ext uri="{FF2B5EF4-FFF2-40B4-BE49-F238E27FC236}">
                  <a16:creationId xmlns:a16="http://schemas.microsoft.com/office/drawing/2014/main" id="{B01BCD55-F0D6-5891-954B-82BD3D6F5F6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9" name="Picture 8" descr="A white circle with a black border&#10;&#10;AI-generated content may be incorrect.">
              <a:extLst>
                <a:ext uri="{FF2B5EF4-FFF2-40B4-BE49-F238E27FC236}">
                  <a16:creationId xmlns:a16="http://schemas.microsoft.com/office/drawing/2014/main" id="{D345AF25-9FB3-4A8C-539C-62DD3DAD7F7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0" name="Picture 9" descr="A red circle with black objects in it&#10;&#10;AI-generated content may be incorrect.">
              <a:extLst>
                <a:ext uri="{FF2B5EF4-FFF2-40B4-BE49-F238E27FC236}">
                  <a16:creationId xmlns:a16="http://schemas.microsoft.com/office/drawing/2014/main" id="{8910DB58-EC17-16AA-FF6C-982B5C63953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1" name="Picture 10" descr="A white circle with a black border&#10;&#10;AI-generated content may be incorrect.">
              <a:extLst>
                <a:ext uri="{FF2B5EF4-FFF2-40B4-BE49-F238E27FC236}">
                  <a16:creationId xmlns:a16="http://schemas.microsoft.com/office/drawing/2014/main" id="{1249A497-2A49-800B-0EC1-EB247C72C7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2" name="Picture 11" descr="A red circle with black objects in it&#10;&#10;AI-generated content may be incorrect.">
              <a:extLst>
                <a:ext uri="{FF2B5EF4-FFF2-40B4-BE49-F238E27FC236}">
                  <a16:creationId xmlns:a16="http://schemas.microsoft.com/office/drawing/2014/main" id="{CB39567E-18DF-59DE-847C-466F5AB4185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3" name="Picture 12" descr="A white circle with a black border&#10;&#10;AI-generated content may be incorrect.">
              <a:extLst>
                <a:ext uri="{FF2B5EF4-FFF2-40B4-BE49-F238E27FC236}">
                  <a16:creationId xmlns:a16="http://schemas.microsoft.com/office/drawing/2014/main" id="{C3CC45EC-50FB-8FE0-AE37-60309DB2E6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4" name="Picture 13" descr="A screenshot of a game&#10;&#10;AI-generated content may be incorrect.">
              <a:extLst>
                <a:ext uri="{FF2B5EF4-FFF2-40B4-BE49-F238E27FC236}">
                  <a16:creationId xmlns:a16="http://schemas.microsoft.com/office/drawing/2014/main" id="{87F0FB6B-46A4-8476-65A2-44965AE65B5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spTree>
    <p:extLst>
      <p:ext uri="{BB962C8B-B14F-4D97-AF65-F5344CB8AC3E}">
        <p14:creationId xmlns:p14="http://schemas.microsoft.com/office/powerpoint/2010/main" val="1682910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462DB-AFB7-BCE8-E6D9-FFE4AFB3F8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AD6C9C-F0EC-9E50-383E-A0A5C2ABF08E}"/>
              </a:ext>
            </a:extLst>
          </p:cNvPr>
          <p:cNvSpPr>
            <a:spLocks noGrp="1"/>
          </p:cNvSpPr>
          <p:nvPr>
            <p:ph type="title"/>
          </p:nvPr>
        </p:nvSpPr>
        <p:spPr/>
        <p:txBody>
          <a:bodyPr/>
          <a:lstStyle/>
          <a:p>
            <a:r>
              <a:rPr lang="en-US"/>
              <a:t>Teacher Guide - Monomer Assembly</a:t>
            </a:r>
          </a:p>
        </p:txBody>
      </p:sp>
      <p:sp>
        <p:nvSpPr>
          <p:cNvPr id="4" name="Text Placeholder 2">
            <a:extLst>
              <a:ext uri="{FF2B5EF4-FFF2-40B4-BE49-F238E27FC236}">
                <a16:creationId xmlns:a16="http://schemas.microsoft.com/office/drawing/2014/main" id="{F4954111-3388-BE0A-0823-B9D633700C0B}"/>
              </a:ext>
            </a:extLst>
          </p:cNvPr>
          <p:cNvSpPr>
            <a:spLocks noGrp="1"/>
          </p:cNvSpPr>
          <p:nvPr>
            <p:ph type="body" sz="quarter" idx="10"/>
          </p:nvPr>
        </p:nvSpPr>
        <p:spPr>
          <a:xfrm>
            <a:off x="937402" y="1238596"/>
            <a:ext cx="5314542" cy="4969164"/>
          </a:xfrm>
        </p:spPr>
        <p:txBody>
          <a:bodyPr>
            <a:normAutofit fontScale="92500" lnSpcReduction="10000"/>
          </a:bodyPr>
          <a:lstStyle/>
          <a:p>
            <a:pPr>
              <a:lnSpc>
                <a:spcPct val="110000"/>
              </a:lnSpc>
              <a:spcBef>
                <a:spcPts val="1800"/>
              </a:spcBef>
            </a:pPr>
            <a:r>
              <a:rPr lang="en-US"/>
              <a:t>The </a:t>
            </a:r>
            <a:r>
              <a:rPr lang="en-US" b="1"/>
              <a:t>Molecules of Life </a:t>
            </a:r>
            <a:r>
              <a:rPr lang="en-US"/>
              <a:t>kit involves students using molecular monomer models to build a polymer. For example, </a:t>
            </a:r>
            <a:r>
              <a:rPr lang="en-US" b="1"/>
              <a:t>carbohydrate monomers assemble into complex carbohydrates</a:t>
            </a:r>
            <a:r>
              <a:rPr lang="en-US"/>
              <a:t>.  </a:t>
            </a:r>
          </a:p>
          <a:p>
            <a:pPr>
              <a:lnSpc>
                <a:spcPct val="110000"/>
              </a:lnSpc>
              <a:spcBef>
                <a:spcPts val="1800"/>
              </a:spcBef>
            </a:pPr>
            <a:r>
              <a:rPr lang="en-US"/>
              <a:t>Instead of giving each group of students the whole kit and having them assemble parts as needed</a:t>
            </a:r>
            <a:r>
              <a:rPr lang="en-US" b="1"/>
              <a:t>, we recommend staging the different monomers and only distributing the parts as needed</a:t>
            </a:r>
            <a:r>
              <a:rPr lang="en-US"/>
              <a:t>. </a:t>
            </a:r>
          </a:p>
          <a:p>
            <a:pPr>
              <a:lnSpc>
                <a:spcPct val="110000"/>
              </a:lnSpc>
              <a:spcBef>
                <a:spcPts val="1800"/>
              </a:spcBef>
            </a:pPr>
            <a:r>
              <a:rPr lang="en-US"/>
              <a:t>For this polymer activity to work properly, </a:t>
            </a:r>
            <a:r>
              <a:rPr lang="en-US" b="1"/>
              <a:t>the initial monomer must be assembled properly</a:t>
            </a:r>
            <a:r>
              <a:rPr lang="en-US"/>
              <a:t>. Some students may have success assembling the monomer models simply by using the illustrations on the subsequent slides. </a:t>
            </a:r>
          </a:p>
          <a:p>
            <a:pPr>
              <a:lnSpc>
                <a:spcPct val="110000"/>
              </a:lnSpc>
              <a:spcBef>
                <a:spcPts val="1800"/>
              </a:spcBef>
            </a:pPr>
            <a:r>
              <a:rPr lang="en-US"/>
              <a:t>However, if you or your students are struggling with proper monomer assembly, </a:t>
            </a:r>
            <a:r>
              <a:rPr lang="en-US" b="1"/>
              <a:t>a PDF with printable assembly guides </a:t>
            </a:r>
            <a:r>
              <a:rPr lang="en-US"/>
              <a:t>is freely available in the </a:t>
            </a:r>
            <a:r>
              <a:rPr lang="en-US" b="1"/>
              <a:t>Digital Modeling Hub. </a:t>
            </a:r>
            <a:r>
              <a:rPr lang="en-US"/>
              <a:t>These guides are </a:t>
            </a:r>
            <a:r>
              <a:rPr lang="en-US" b="1"/>
              <a:t>sized to match the scale of the physical models </a:t>
            </a:r>
            <a:r>
              <a:rPr lang="en-US"/>
              <a:t>(when printed with no scaling on 8.5" x 11" paper). The foam physical models can be set directly on the printed monomer graphics to help aid in proper assembly.</a:t>
            </a:r>
          </a:p>
        </p:txBody>
      </p:sp>
      <p:grpSp>
        <p:nvGrpSpPr>
          <p:cNvPr id="13" name="Group 12">
            <a:extLst>
              <a:ext uri="{FF2B5EF4-FFF2-40B4-BE49-F238E27FC236}">
                <a16:creationId xmlns:a16="http://schemas.microsoft.com/office/drawing/2014/main" id="{CB1A4F8F-3F12-BCAD-9135-48A83FE9CF26}"/>
              </a:ext>
            </a:extLst>
          </p:cNvPr>
          <p:cNvGrpSpPr/>
          <p:nvPr/>
        </p:nvGrpSpPr>
        <p:grpSpPr>
          <a:xfrm>
            <a:off x="6834341" y="1238597"/>
            <a:ext cx="3781116" cy="4598678"/>
            <a:chOff x="6834341" y="1238596"/>
            <a:chExt cx="4170360" cy="5072085"/>
          </a:xfrm>
        </p:grpSpPr>
        <p:pic>
          <p:nvPicPr>
            <p:cNvPr id="9" name="Picture 8" descr="A screenshot of a cell phone&#10;&#10;AI-generated content may be incorrect.">
              <a:extLst>
                <a:ext uri="{FF2B5EF4-FFF2-40B4-BE49-F238E27FC236}">
                  <a16:creationId xmlns:a16="http://schemas.microsoft.com/office/drawing/2014/main" id="{16845F88-78A3-E8EC-270B-FA25844886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4341" y="1238596"/>
              <a:ext cx="3745056" cy="4763319"/>
            </a:xfrm>
            <a:prstGeom prst="rect">
              <a:avLst/>
            </a:prstGeom>
          </p:spPr>
        </p:pic>
        <p:pic>
          <p:nvPicPr>
            <p:cNvPr id="10" name="Picture 9" descr="A screenshot of a cell phone&#10;&#10;AI-generated content may be incorrect.">
              <a:extLst>
                <a:ext uri="{FF2B5EF4-FFF2-40B4-BE49-F238E27FC236}">
                  <a16:creationId xmlns:a16="http://schemas.microsoft.com/office/drawing/2014/main" id="{B4EFC6E3-4363-DC3A-E4B0-1C6033BD69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6109" y="1341518"/>
              <a:ext cx="3745056" cy="4763319"/>
            </a:xfrm>
            <a:prstGeom prst="rect">
              <a:avLst/>
            </a:prstGeom>
          </p:spPr>
        </p:pic>
        <p:pic>
          <p:nvPicPr>
            <p:cNvPr id="11" name="Picture 10" descr="A screenshot of a cell phone&#10;&#10;AI-generated content may be incorrect.">
              <a:extLst>
                <a:ext uri="{FF2B5EF4-FFF2-40B4-BE49-F238E27FC236}">
                  <a16:creationId xmlns:a16="http://schemas.microsoft.com/office/drawing/2014/main" id="{57C7A431-2534-4486-CE3C-AE1BFACB3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7877" y="1444440"/>
              <a:ext cx="3745056" cy="4763319"/>
            </a:xfrm>
            <a:prstGeom prst="rect">
              <a:avLst/>
            </a:prstGeom>
          </p:spPr>
        </p:pic>
        <p:pic>
          <p:nvPicPr>
            <p:cNvPr id="12" name="Picture 11" descr="A screenshot of a cell phone&#10;&#10;AI-generated content may be incorrect.">
              <a:extLst>
                <a:ext uri="{FF2B5EF4-FFF2-40B4-BE49-F238E27FC236}">
                  <a16:creationId xmlns:a16="http://schemas.microsoft.com/office/drawing/2014/main" id="{38BBCDF2-D35A-2A79-510A-9DCF399902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9645" y="1547362"/>
              <a:ext cx="3745056" cy="4763319"/>
            </a:xfrm>
            <a:prstGeom prst="rect">
              <a:avLst/>
            </a:prstGeom>
          </p:spPr>
        </p:pic>
      </p:grpSp>
      <p:pic>
        <p:nvPicPr>
          <p:cNvPr id="5" name="Picture 4">
            <a:extLst>
              <a:ext uri="{FF2B5EF4-FFF2-40B4-BE49-F238E27FC236}">
                <a16:creationId xmlns:a16="http://schemas.microsoft.com/office/drawing/2014/main" id="{3268976C-C0CA-5309-9C3F-E17D531D178E}"/>
              </a:ext>
            </a:extLst>
          </p:cNvPr>
          <p:cNvPicPr>
            <a:picLocks noChangeAspect="1"/>
          </p:cNvPicPr>
          <p:nvPr/>
        </p:nvPicPr>
        <p:blipFill>
          <a:blip r:embed="rId3"/>
          <a:stretch>
            <a:fillRect/>
          </a:stretch>
        </p:blipFill>
        <p:spPr>
          <a:xfrm>
            <a:off x="7469016" y="1744645"/>
            <a:ext cx="2878483" cy="3781948"/>
          </a:xfrm>
          <a:prstGeom prst="rect">
            <a:avLst/>
          </a:prstGeom>
        </p:spPr>
      </p:pic>
    </p:spTree>
    <p:extLst>
      <p:ext uri="{BB962C8B-B14F-4D97-AF65-F5344CB8AC3E}">
        <p14:creationId xmlns:p14="http://schemas.microsoft.com/office/powerpoint/2010/main" val="2157063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EA55B-334B-E674-3ED9-EE6571778B8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063A571-0A48-36B6-D8F2-D24686A40245}"/>
              </a:ext>
            </a:extLst>
          </p:cNvPr>
          <p:cNvSpPr>
            <a:spLocks noGrp="1"/>
          </p:cNvSpPr>
          <p:nvPr>
            <p:ph type="body" sz="quarter" idx="11"/>
          </p:nvPr>
        </p:nvSpPr>
        <p:spPr>
          <a:xfrm>
            <a:off x="951983" y="2056289"/>
            <a:ext cx="4104179" cy="2966216"/>
          </a:xfrm>
        </p:spPr>
        <p:txBody>
          <a:bodyPr/>
          <a:lstStyle/>
          <a:p>
            <a:pPr>
              <a:lnSpc>
                <a:spcPct val="100000"/>
              </a:lnSpc>
            </a:pPr>
            <a:r>
              <a:rPr lang="en-US" sz="2000" b="0" i="0"/>
              <a:t>Record at least </a:t>
            </a:r>
            <a:r>
              <a:rPr lang="en-US" sz="2000" i="0"/>
              <a:t>10 things you notice </a:t>
            </a:r>
            <a:r>
              <a:rPr lang="en-US" sz="2000" b="0" i="0"/>
              <a:t>and at least </a:t>
            </a:r>
            <a:r>
              <a:rPr lang="en-US" sz="2000" i="0"/>
              <a:t>3 questions you wonder about </a:t>
            </a:r>
            <a:r>
              <a:rPr lang="en-US" sz="2000" b="0" i="0"/>
              <a:t>in your lab notebook.</a:t>
            </a:r>
          </a:p>
          <a:p>
            <a:endParaRPr lang="en-US" i="0"/>
          </a:p>
        </p:txBody>
      </p:sp>
      <p:sp>
        <p:nvSpPr>
          <p:cNvPr id="2" name="Slide Number Placeholder 1">
            <a:extLst>
              <a:ext uri="{FF2B5EF4-FFF2-40B4-BE49-F238E27FC236}">
                <a16:creationId xmlns:a16="http://schemas.microsoft.com/office/drawing/2014/main" id="{FB6A62EE-51C4-6751-C182-2134261CDF01}"/>
              </a:ext>
            </a:extLst>
          </p:cNvPr>
          <p:cNvSpPr>
            <a:spLocks noGrp="1"/>
          </p:cNvSpPr>
          <p:nvPr>
            <p:ph type="sldNum" sz="quarter" idx="4"/>
          </p:nvPr>
        </p:nvSpPr>
        <p:spPr/>
        <p:txBody>
          <a:bodyPr/>
          <a:lstStyle/>
          <a:p>
            <a:fld id="{24F349F3-CB17-4C05-B28E-3C9067437B1B}" type="slidenum">
              <a:rPr lang="en-US" smtClean="0"/>
              <a:pPr/>
              <a:t>9</a:t>
            </a:fld>
            <a:endParaRPr lang="en-US"/>
          </a:p>
        </p:txBody>
      </p:sp>
      <p:pic>
        <p:nvPicPr>
          <p:cNvPr id="27" name="Picture 26" descr="A white circle with a black border&#10;&#10;AI-generated content may be incorrect.">
            <a:extLst>
              <a:ext uri="{FF2B5EF4-FFF2-40B4-BE49-F238E27FC236}">
                <a16:creationId xmlns:a16="http://schemas.microsoft.com/office/drawing/2014/main" id="{E57C7EA4-C653-6EF0-EE51-9C063FA5B5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grpSp>
        <p:nvGrpSpPr>
          <p:cNvPr id="32" name="Group 31">
            <a:extLst>
              <a:ext uri="{FF2B5EF4-FFF2-40B4-BE49-F238E27FC236}">
                <a16:creationId xmlns:a16="http://schemas.microsoft.com/office/drawing/2014/main" id="{BAAD7259-3491-FC2F-A772-C9ED4B0E50DC}"/>
              </a:ext>
            </a:extLst>
          </p:cNvPr>
          <p:cNvGrpSpPr/>
          <p:nvPr/>
        </p:nvGrpSpPr>
        <p:grpSpPr>
          <a:xfrm rot="20721171">
            <a:off x="9309713" y="1739937"/>
            <a:ext cx="2674911" cy="4369115"/>
            <a:chOff x="6666763" y="2576631"/>
            <a:chExt cx="2236239" cy="3652602"/>
          </a:xfrm>
        </p:grpSpPr>
        <p:pic>
          <p:nvPicPr>
            <p:cNvPr id="33" name="Picture 32" descr="A grey and black logo&#10;&#10;AI-generated content may be incorrect.">
              <a:extLst>
                <a:ext uri="{FF2B5EF4-FFF2-40B4-BE49-F238E27FC236}">
                  <a16:creationId xmlns:a16="http://schemas.microsoft.com/office/drawing/2014/main" id="{C0337ECD-B750-5363-D2F1-B8AB717905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09478">
              <a:off x="6666763" y="3755605"/>
              <a:ext cx="523646" cy="2300713"/>
            </a:xfrm>
            <a:prstGeom prst="rect">
              <a:avLst/>
            </a:prstGeom>
          </p:spPr>
        </p:pic>
        <p:pic>
          <p:nvPicPr>
            <p:cNvPr id="34" name="Picture 33" descr="A grey and black logo&#10;&#10;AI-generated content may be incorrect.">
              <a:extLst>
                <a:ext uri="{FF2B5EF4-FFF2-40B4-BE49-F238E27FC236}">
                  <a16:creationId xmlns:a16="http://schemas.microsoft.com/office/drawing/2014/main" id="{9049808C-D294-571D-5998-E5CAA67E73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07990" y="3928520"/>
              <a:ext cx="523646" cy="2300713"/>
            </a:xfrm>
            <a:prstGeom prst="rect">
              <a:avLst/>
            </a:prstGeom>
          </p:spPr>
        </p:pic>
        <p:pic>
          <p:nvPicPr>
            <p:cNvPr id="36" name="Picture 35" descr="A group of circles with different colors&#10;&#10;AI-generated content may be incorrect.">
              <a:extLst>
                <a:ext uri="{FF2B5EF4-FFF2-40B4-BE49-F238E27FC236}">
                  <a16:creationId xmlns:a16="http://schemas.microsoft.com/office/drawing/2014/main" id="{8A8A851E-CB9C-9C95-12AE-CD44BB53A6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317011">
              <a:off x="8162984" y="2576631"/>
              <a:ext cx="740018" cy="1363528"/>
            </a:xfrm>
            <a:prstGeom prst="rect">
              <a:avLst/>
            </a:prstGeom>
          </p:spPr>
        </p:pic>
        <p:pic>
          <p:nvPicPr>
            <p:cNvPr id="38" name="Picture 37" descr="A grey and red circles with black text&#10;&#10;AI-generated content may be incorrect.">
              <a:extLst>
                <a:ext uri="{FF2B5EF4-FFF2-40B4-BE49-F238E27FC236}">
                  <a16:creationId xmlns:a16="http://schemas.microsoft.com/office/drawing/2014/main" id="{6633851D-511D-7D76-5620-23678E5AC8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47051" y="3599604"/>
              <a:ext cx="1121549" cy="578699"/>
            </a:xfrm>
            <a:prstGeom prst="rect">
              <a:avLst/>
            </a:prstGeom>
          </p:spPr>
        </p:pic>
      </p:grpSp>
      <p:grpSp>
        <p:nvGrpSpPr>
          <p:cNvPr id="39" name="Group 38">
            <a:extLst>
              <a:ext uri="{FF2B5EF4-FFF2-40B4-BE49-F238E27FC236}">
                <a16:creationId xmlns:a16="http://schemas.microsoft.com/office/drawing/2014/main" id="{494F9FD9-B3F1-3118-CCC5-4712EAAC7B89}"/>
              </a:ext>
            </a:extLst>
          </p:cNvPr>
          <p:cNvGrpSpPr/>
          <p:nvPr/>
        </p:nvGrpSpPr>
        <p:grpSpPr>
          <a:xfrm>
            <a:off x="5653060" y="1783246"/>
            <a:ext cx="1623064" cy="1288793"/>
            <a:chOff x="3950740" y="1618737"/>
            <a:chExt cx="1391094" cy="1104597"/>
          </a:xfrm>
        </p:grpSpPr>
        <p:pic>
          <p:nvPicPr>
            <p:cNvPr id="40" name="Picture 39" descr="A white circle with a black border&#10;&#10;AI-generated content may be incorrect.">
              <a:extLst>
                <a:ext uri="{FF2B5EF4-FFF2-40B4-BE49-F238E27FC236}">
                  <a16:creationId xmlns:a16="http://schemas.microsoft.com/office/drawing/2014/main" id="{B174BFAD-7905-D89C-6B1E-E3610A00EC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41" name="Picture 40" descr="A green square with a black letter&#10;&#10;AI-generated content may be incorrect.">
              <a:extLst>
                <a:ext uri="{FF2B5EF4-FFF2-40B4-BE49-F238E27FC236}">
                  <a16:creationId xmlns:a16="http://schemas.microsoft.com/office/drawing/2014/main" id="{38F4F59D-9FE0-4474-B33E-263CE3C0F6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42" name="Picture 41" descr="A red circle with black objects in it&#10;&#10;AI-generated content may be incorrect.">
              <a:extLst>
                <a:ext uri="{FF2B5EF4-FFF2-40B4-BE49-F238E27FC236}">
                  <a16:creationId xmlns:a16="http://schemas.microsoft.com/office/drawing/2014/main" id="{3D2148A4-33F9-995F-001A-C8FB064EBAE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46" name="Picture 45" descr="A group of circles with letters and numbers&#10;&#10;AI-generated content may be incorrect.">
              <a:extLst>
                <a:ext uri="{FF2B5EF4-FFF2-40B4-BE49-F238E27FC236}">
                  <a16:creationId xmlns:a16="http://schemas.microsoft.com/office/drawing/2014/main" id="{C824A19A-D75D-635C-E2C3-D8AD2B8C8D1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47" name="Picture 46" descr="A white circle with a black border&#10;&#10;AI-generated content may be incorrect.">
              <a:extLst>
                <a:ext uri="{FF2B5EF4-FFF2-40B4-BE49-F238E27FC236}">
                  <a16:creationId xmlns:a16="http://schemas.microsoft.com/office/drawing/2014/main" id="{D807CCE0-3A13-9928-DFE5-78D46C3B3F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nvGrpSpPr>
          <p:cNvPr id="48" name="Group 47">
            <a:extLst>
              <a:ext uri="{FF2B5EF4-FFF2-40B4-BE49-F238E27FC236}">
                <a16:creationId xmlns:a16="http://schemas.microsoft.com/office/drawing/2014/main" id="{C2361D17-763B-D328-005D-6A9CBF66C227}"/>
              </a:ext>
            </a:extLst>
          </p:cNvPr>
          <p:cNvGrpSpPr/>
          <p:nvPr/>
        </p:nvGrpSpPr>
        <p:grpSpPr>
          <a:xfrm rot="18960361">
            <a:off x="6138536" y="3317251"/>
            <a:ext cx="2503560" cy="2814065"/>
            <a:chOff x="6432107" y="2244738"/>
            <a:chExt cx="2145749" cy="2411876"/>
          </a:xfrm>
        </p:grpSpPr>
        <p:pic>
          <p:nvPicPr>
            <p:cNvPr id="52" name="Picture 51" descr="A green star shaped logo with a letter g&#10;&#10;AI-generated content may be incorrect.">
              <a:extLst>
                <a:ext uri="{FF2B5EF4-FFF2-40B4-BE49-F238E27FC236}">
                  <a16:creationId xmlns:a16="http://schemas.microsoft.com/office/drawing/2014/main" id="{C7E7A1AC-8686-4441-0A0D-D6986B4C73A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839751">
              <a:off x="7902260" y="3790030"/>
              <a:ext cx="314758" cy="357938"/>
            </a:xfrm>
            <a:prstGeom prst="rect">
              <a:avLst/>
            </a:prstGeom>
          </p:spPr>
        </p:pic>
        <p:pic>
          <p:nvPicPr>
            <p:cNvPr id="53" name="Picture 52" descr="A white circle with a black border&#10;&#10;AI-generated content may be incorrect.">
              <a:extLst>
                <a:ext uri="{FF2B5EF4-FFF2-40B4-BE49-F238E27FC236}">
                  <a16:creationId xmlns:a16="http://schemas.microsoft.com/office/drawing/2014/main" id="{0B480857-13F9-FF76-75DB-6594FEB894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pic>
          <p:nvPicPr>
            <p:cNvPr id="58" name="Picture 57" descr="A red circle with black objects in it&#10;&#10;AI-generated content may be incorrect.">
              <a:extLst>
                <a:ext uri="{FF2B5EF4-FFF2-40B4-BE49-F238E27FC236}">
                  <a16:creationId xmlns:a16="http://schemas.microsoft.com/office/drawing/2014/main" id="{5DFE71CE-6998-54CB-1EC0-1512F38BF6F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7901978">
              <a:off x="6500076" y="3619454"/>
              <a:ext cx="280518" cy="280518"/>
            </a:xfrm>
            <a:prstGeom prst="rect">
              <a:avLst/>
            </a:prstGeom>
          </p:spPr>
        </p:pic>
        <p:pic>
          <p:nvPicPr>
            <p:cNvPr id="59" name="Picture 58" descr="A grey and red molecule&#10;&#10;AI-generated content may be incorrect.">
              <a:extLst>
                <a:ext uri="{FF2B5EF4-FFF2-40B4-BE49-F238E27FC236}">
                  <a16:creationId xmlns:a16="http://schemas.microsoft.com/office/drawing/2014/main" id="{E18D1B7A-0011-6A86-0753-8659195853F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741112">
              <a:off x="6642010" y="3103214"/>
              <a:ext cx="949067" cy="960189"/>
            </a:xfrm>
            <a:prstGeom prst="rect">
              <a:avLst/>
            </a:prstGeom>
          </p:spPr>
        </p:pic>
        <p:pic>
          <p:nvPicPr>
            <p:cNvPr id="60" name="Picture 59" descr="A red and yellow logo&#10;&#10;AI-generated content may be incorrect.">
              <a:extLst>
                <a:ext uri="{FF2B5EF4-FFF2-40B4-BE49-F238E27FC236}">
                  <a16:creationId xmlns:a16="http://schemas.microsoft.com/office/drawing/2014/main" id="{0B0A98BF-4B41-AAA7-D800-5C63C9DDE26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678755">
              <a:off x="6694541" y="2244738"/>
              <a:ext cx="663605" cy="800775"/>
            </a:xfrm>
            <a:prstGeom prst="rect">
              <a:avLst/>
            </a:prstGeom>
          </p:spPr>
        </p:pic>
        <p:pic>
          <p:nvPicPr>
            <p:cNvPr id="61" name="Picture 60" descr="A white circle with a black border&#10;&#10;AI-generated content may be incorrect.">
              <a:extLst>
                <a:ext uri="{FF2B5EF4-FFF2-40B4-BE49-F238E27FC236}">
                  <a16:creationId xmlns:a16="http://schemas.microsoft.com/office/drawing/2014/main" id="{99023694-EA14-1CEF-846A-59D1216C21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058979">
              <a:off x="6375862" y="3826128"/>
              <a:ext cx="344890" cy="232399"/>
            </a:xfrm>
            <a:prstGeom prst="rect">
              <a:avLst/>
            </a:prstGeom>
          </p:spPr>
        </p:pic>
        <p:pic>
          <p:nvPicPr>
            <p:cNvPr id="62" name="Picture 61" descr="A white circle with a black border&#10;&#10;AI-generated content may be incorrect.">
              <a:extLst>
                <a:ext uri="{FF2B5EF4-FFF2-40B4-BE49-F238E27FC236}">
                  <a16:creationId xmlns:a16="http://schemas.microsoft.com/office/drawing/2014/main" id="{C1EB1E56-D91C-7130-BFC4-BEE219E69C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534776">
              <a:off x="7320473" y="2313740"/>
              <a:ext cx="344890" cy="232399"/>
            </a:xfrm>
            <a:prstGeom prst="rect">
              <a:avLst/>
            </a:prstGeom>
          </p:spPr>
        </p:pic>
        <p:pic>
          <p:nvPicPr>
            <p:cNvPr id="63" name="Picture 62" descr="A blue red white and grey circles&#10;&#10;AI-generated content may be incorrect.">
              <a:extLst>
                <a:ext uri="{FF2B5EF4-FFF2-40B4-BE49-F238E27FC236}">
                  <a16:creationId xmlns:a16="http://schemas.microsoft.com/office/drawing/2014/main" id="{1B30956A-1952-A694-498A-6AC013B5E6B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1117364">
              <a:off x="7412530" y="3388720"/>
              <a:ext cx="1165326" cy="1267894"/>
            </a:xfrm>
            <a:prstGeom prst="rect">
              <a:avLst/>
            </a:prstGeom>
          </p:spPr>
        </p:pic>
      </p:grpSp>
      <p:pic>
        <p:nvPicPr>
          <p:cNvPr id="68" name="Picture 67">
            <a:extLst>
              <a:ext uri="{FF2B5EF4-FFF2-40B4-BE49-F238E27FC236}">
                <a16:creationId xmlns:a16="http://schemas.microsoft.com/office/drawing/2014/main" id="{288B2D9E-3069-B287-EB1E-CEE358F8F600}"/>
              </a:ext>
            </a:extLst>
          </p:cNvPr>
          <p:cNvPicPr>
            <a:picLocks noChangeAspect="1"/>
          </p:cNvPicPr>
          <p:nvPr/>
        </p:nvPicPr>
        <p:blipFill>
          <a:blip r:embed="rId15"/>
          <a:srcRect l="47270"/>
          <a:stretch>
            <a:fillRect/>
          </a:stretch>
        </p:blipFill>
        <p:spPr>
          <a:xfrm rot="16200000">
            <a:off x="1374300" y="3051435"/>
            <a:ext cx="3122458" cy="4490675"/>
          </a:xfrm>
          <a:prstGeom prst="rect">
            <a:avLst/>
          </a:prstGeom>
        </p:spPr>
      </p:pic>
      <p:sp>
        <p:nvSpPr>
          <p:cNvPr id="69" name="TextBox 2">
            <a:extLst>
              <a:ext uri="{FF2B5EF4-FFF2-40B4-BE49-F238E27FC236}">
                <a16:creationId xmlns:a16="http://schemas.microsoft.com/office/drawing/2014/main" id="{B5FCB371-7675-C1D1-BC0D-0091548765A1}"/>
              </a:ext>
            </a:extLst>
          </p:cNvPr>
          <p:cNvSpPr txBox="1"/>
          <p:nvPr/>
        </p:nvSpPr>
        <p:spPr>
          <a:xfrm>
            <a:off x="1630355" y="4111089"/>
            <a:ext cx="3096006"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Bradley Hand ITC" panose="03070402050302030203" pitchFamily="66" charset="0"/>
                <a:ea typeface="+mn-ea"/>
                <a:cs typeface="+mn-cs"/>
              </a:rPr>
              <a:t>I Notice            I wonder</a:t>
            </a:r>
          </a:p>
        </p:txBody>
      </p:sp>
      <p:cxnSp>
        <p:nvCxnSpPr>
          <p:cNvPr id="70" name="Straight Connector 69">
            <a:extLst>
              <a:ext uri="{FF2B5EF4-FFF2-40B4-BE49-F238E27FC236}">
                <a16:creationId xmlns:a16="http://schemas.microsoft.com/office/drawing/2014/main" id="{35D62186-654D-D75B-2007-074FFC977ED2}"/>
              </a:ext>
            </a:extLst>
          </p:cNvPr>
          <p:cNvCxnSpPr>
            <a:cxnSpLocks/>
            <a:endCxn id="68" idx="1"/>
          </p:cNvCxnSpPr>
          <p:nvPr/>
        </p:nvCxnSpPr>
        <p:spPr>
          <a:xfrm>
            <a:off x="2935529" y="4151846"/>
            <a:ext cx="1" cy="270615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8C2B4E6-AC3F-A802-BAC4-7F0EF8008189}"/>
              </a:ext>
            </a:extLst>
          </p:cNvPr>
          <p:cNvCxnSpPr>
            <a:cxnSpLocks/>
          </p:cNvCxnSpPr>
          <p:nvPr/>
        </p:nvCxnSpPr>
        <p:spPr>
          <a:xfrm>
            <a:off x="1399823" y="4499792"/>
            <a:ext cx="305691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0" name="Title 1">
            <a:extLst>
              <a:ext uri="{FF2B5EF4-FFF2-40B4-BE49-F238E27FC236}">
                <a16:creationId xmlns:a16="http://schemas.microsoft.com/office/drawing/2014/main" id="{5FB0E702-A31C-56E8-F046-B31EC21A9386}"/>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Small Molecules</a:t>
            </a:r>
            <a:endParaRPr lang="en-US" sz="4000" b="1">
              <a:solidFill>
                <a:schemeClr val="bg1"/>
              </a:solidFill>
              <a:latin typeface="+mn-lt"/>
              <a:ea typeface="HGSoeiKakugothicUB"/>
              <a:cs typeface="Myanmar Text"/>
            </a:endParaRPr>
          </a:p>
        </p:txBody>
      </p:sp>
      <p:grpSp>
        <p:nvGrpSpPr>
          <p:cNvPr id="3" name="Group 2">
            <a:extLst>
              <a:ext uri="{FF2B5EF4-FFF2-40B4-BE49-F238E27FC236}">
                <a16:creationId xmlns:a16="http://schemas.microsoft.com/office/drawing/2014/main" id="{CC9DC18E-3BE7-9594-E85C-9F9446100A12}"/>
              </a:ext>
            </a:extLst>
          </p:cNvPr>
          <p:cNvGrpSpPr/>
          <p:nvPr/>
        </p:nvGrpSpPr>
        <p:grpSpPr>
          <a:xfrm rot="1011455">
            <a:off x="7570179" y="1163974"/>
            <a:ext cx="1945453" cy="2134883"/>
            <a:chOff x="7459418" y="2470750"/>
            <a:chExt cx="2323246" cy="2549463"/>
          </a:xfrm>
        </p:grpSpPr>
        <p:pic>
          <p:nvPicPr>
            <p:cNvPr id="4" name="Picture 3" descr="A red circle with black objects in it&#10;&#10;AI-generated content may be incorrect.">
              <a:extLst>
                <a:ext uri="{FF2B5EF4-FFF2-40B4-BE49-F238E27FC236}">
                  <a16:creationId xmlns:a16="http://schemas.microsoft.com/office/drawing/2014/main" id="{E29DB7F1-D86E-C22F-8697-A9CC1815A33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5" name="Picture 4" descr="A white circle with a black border&#10;&#10;AI-generated content may be incorrect.">
              <a:extLst>
                <a:ext uri="{FF2B5EF4-FFF2-40B4-BE49-F238E27FC236}">
                  <a16:creationId xmlns:a16="http://schemas.microsoft.com/office/drawing/2014/main" id="{93BF1A0D-80ED-D4FA-5D72-0BAAE214EE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7" name="Picture 6" descr="A red circle with black objects in it&#10;&#10;AI-generated content may be incorrect.">
              <a:extLst>
                <a:ext uri="{FF2B5EF4-FFF2-40B4-BE49-F238E27FC236}">
                  <a16:creationId xmlns:a16="http://schemas.microsoft.com/office/drawing/2014/main" id="{5C710701-4AD7-1797-C0C2-E91027BAE75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8" name="Picture 7" descr="A white circle with a black border&#10;&#10;AI-generated content may be incorrect.">
              <a:extLst>
                <a:ext uri="{FF2B5EF4-FFF2-40B4-BE49-F238E27FC236}">
                  <a16:creationId xmlns:a16="http://schemas.microsoft.com/office/drawing/2014/main" id="{9AE93F13-EA89-BADD-FEBC-C632A78641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9" name="Picture 8" descr="A red circle with black objects in it&#10;&#10;AI-generated content may be incorrect.">
              <a:extLst>
                <a:ext uri="{FF2B5EF4-FFF2-40B4-BE49-F238E27FC236}">
                  <a16:creationId xmlns:a16="http://schemas.microsoft.com/office/drawing/2014/main" id="{F5CF0A62-4291-6B35-B859-6C9E5D7F4D2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0" name="Picture 9" descr="A white circle with a black border&#10;&#10;AI-generated content may be incorrect.">
              <a:extLst>
                <a:ext uri="{FF2B5EF4-FFF2-40B4-BE49-F238E27FC236}">
                  <a16:creationId xmlns:a16="http://schemas.microsoft.com/office/drawing/2014/main" id="{061E9AE6-C0EF-1F2F-EF81-B21E509A67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1" name="Picture 10" descr="A red circle with black objects in it&#10;&#10;AI-generated content may be incorrect.">
              <a:extLst>
                <a:ext uri="{FF2B5EF4-FFF2-40B4-BE49-F238E27FC236}">
                  <a16:creationId xmlns:a16="http://schemas.microsoft.com/office/drawing/2014/main" id="{5E0888E4-37F0-8F75-ADF7-E5E28D07A58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2" name="Picture 11" descr="A white circle with a black border&#10;&#10;AI-generated content may be incorrect.">
              <a:extLst>
                <a:ext uri="{FF2B5EF4-FFF2-40B4-BE49-F238E27FC236}">
                  <a16:creationId xmlns:a16="http://schemas.microsoft.com/office/drawing/2014/main" id="{C976870B-0FC1-B2D8-66CF-650BA2200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3" name="Picture 12" descr="A red circle with black objects in it&#10;&#10;AI-generated content may be incorrect.">
              <a:extLst>
                <a:ext uri="{FF2B5EF4-FFF2-40B4-BE49-F238E27FC236}">
                  <a16:creationId xmlns:a16="http://schemas.microsoft.com/office/drawing/2014/main" id="{58C432ED-6E69-10F5-920D-C8F15CEC106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4" name="Picture 13" descr="A white circle with a black border&#10;&#10;AI-generated content may be incorrect.">
              <a:extLst>
                <a:ext uri="{FF2B5EF4-FFF2-40B4-BE49-F238E27FC236}">
                  <a16:creationId xmlns:a16="http://schemas.microsoft.com/office/drawing/2014/main" id="{F403BBD8-5AB4-4E21-4BE1-0AF2633F74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5" name="Picture 14" descr="A screenshot of a game&#10;&#10;AI-generated content may be incorrect.">
              <a:extLst>
                <a:ext uri="{FF2B5EF4-FFF2-40B4-BE49-F238E27FC236}">
                  <a16:creationId xmlns:a16="http://schemas.microsoft.com/office/drawing/2014/main" id="{078400B5-C1D4-25DA-E623-1BED791057D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spTree>
    <p:extLst>
      <p:ext uri="{BB962C8B-B14F-4D97-AF65-F5344CB8AC3E}">
        <p14:creationId xmlns:p14="http://schemas.microsoft.com/office/powerpoint/2010/main" val="735570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B6AF8-DFEB-F94F-4298-320AEA0F024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42BAB2-45FF-9392-B8A6-BABF760924BC}"/>
              </a:ext>
            </a:extLst>
          </p:cNvPr>
          <p:cNvSpPr>
            <a:spLocks noGrp="1"/>
          </p:cNvSpPr>
          <p:nvPr>
            <p:ph type="sldNum" sz="quarter" idx="4"/>
          </p:nvPr>
        </p:nvSpPr>
        <p:spPr/>
        <p:txBody>
          <a:bodyPr/>
          <a:lstStyle/>
          <a:p>
            <a:fld id="{24F349F3-CB17-4C05-B28E-3C9067437B1B}" type="slidenum">
              <a:rPr lang="en-US" smtClean="0"/>
              <a:pPr/>
              <a:t>10</a:t>
            </a:fld>
            <a:endParaRPr lang="en-US"/>
          </a:p>
        </p:txBody>
      </p:sp>
      <p:pic>
        <p:nvPicPr>
          <p:cNvPr id="27" name="Picture 26" descr="A white circle with a black border&#10;&#10;AI-generated content may be incorrect.">
            <a:extLst>
              <a:ext uri="{FF2B5EF4-FFF2-40B4-BE49-F238E27FC236}">
                <a16:creationId xmlns:a16="http://schemas.microsoft.com/office/drawing/2014/main" id="{D221E667-9300-2098-09BB-52AB773188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sp>
        <p:nvSpPr>
          <p:cNvPr id="12" name="Text Placeholder 5">
            <a:extLst>
              <a:ext uri="{FF2B5EF4-FFF2-40B4-BE49-F238E27FC236}">
                <a16:creationId xmlns:a16="http://schemas.microsoft.com/office/drawing/2014/main" id="{AE5F2237-E9E3-76DF-8FA1-25B683A420C7}"/>
              </a:ext>
            </a:extLst>
          </p:cNvPr>
          <p:cNvSpPr txBox="1">
            <a:spLocks/>
          </p:cNvSpPr>
          <p:nvPr/>
        </p:nvSpPr>
        <p:spPr>
          <a:xfrm>
            <a:off x="951983" y="2056289"/>
            <a:ext cx="4104179" cy="1030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b="0" i="0"/>
              <a:t>With your lab group, identify the characteristics that two or more of these molecules have in common.</a:t>
            </a:r>
          </a:p>
        </p:txBody>
      </p:sp>
      <p:sp>
        <p:nvSpPr>
          <p:cNvPr id="16" name="Title 1">
            <a:extLst>
              <a:ext uri="{FF2B5EF4-FFF2-40B4-BE49-F238E27FC236}">
                <a16:creationId xmlns:a16="http://schemas.microsoft.com/office/drawing/2014/main" id="{3E223523-94EB-5D2B-A1D6-9D729372C29E}"/>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Small Molecules</a:t>
            </a:r>
            <a:endParaRPr lang="en-US" sz="4000" b="1">
              <a:solidFill>
                <a:schemeClr val="bg1"/>
              </a:solidFill>
              <a:latin typeface="+mn-lt"/>
              <a:ea typeface="HGSoeiKakugothicUB"/>
              <a:cs typeface="Myanmar Text"/>
            </a:endParaRPr>
          </a:p>
        </p:txBody>
      </p:sp>
      <p:grpSp>
        <p:nvGrpSpPr>
          <p:cNvPr id="41" name="Group 40">
            <a:extLst>
              <a:ext uri="{FF2B5EF4-FFF2-40B4-BE49-F238E27FC236}">
                <a16:creationId xmlns:a16="http://schemas.microsoft.com/office/drawing/2014/main" id="{5BCF43AC-0E09-D694-2DDF-20F91B3AB649}"/>
              </a:ext>
            </a:extLst>
          </p:cNvPr>
          <p:cNvGrpSpPr/>
          <p:nvPr/>
        </p:nvGrpSpPr>
        <p:grpSpPr>
          <a:xfrm rot="20721171">
            <a:off x="9309713" y="1739937"/>
            <a:ext cx="2674911" cy="4369115"/>
            <a:chOff x="6666763" y="2576631"/>
            <a:chExt cx="2236239" cy="3652602"/>
          </a:xfrm>
        </p:grpSpPr>
        <p:pic>
          <p:nvPicPr>
            <p:cNvPr id="42" name="Picture 41" descr="A grey and black logo&#10;&#10;AI-generated content may be incorrect.">
              <a:extLst>
                <a:ext uri="{FF2B5EF4-FFF2-40B4-BE49-F238E27FC236}">
                  <a16:creationId xmlns:a16="http://schemas.microsoft.com/office/drawing/2014/main" id="{DDFD6407-7869-D045-59BA-9530417A8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09478">
              <a:off x="6666763" y="3755605"/>
              <a:ext cx="523646" cy="2300713"/>
            </a:xfrm>
            <a:prstGeom prst="rect">
              <a:avLst/>
            </a:prstGeom>
          </p:spPr>
        </p:pic>
        <p:pic>
          <p:nvPicPr>
            <p:cNvPr id="46" name="Picture 45" descr="A grey and black logo&#10;&#10;AI-generated content may be incorrect.">
              <a:extLst>
                <a:ext uri="{FF2B5EF4-FFF2-40B4-BE49-F238E27FC236}">
                  <a16:creationId xmlns:a16="http://schemas.microsoft.com/office/drawing/2014/main" id="{C96DE370-F1AD-36AA-1F68-FF72E1DFC4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07990" y="3928520"/>
              <a:ext cx="523646" cy="2300713"/>
            </a:xfrm>
            <a:prstGeom prst="rect">
              <a:avLst/>
            </a:prstGeom>
          </p:spPr>
        </p:pic>
        <p:pic>
          <p:nvPicPr>
            <p:cNvPr id="48" name="Picture 47" descr="A group of circles with different colors&#10;&#10;AI-generated content may be incorrect.">
              <a:extLst>
                <a:ext uri="{FF2B5EF4-FFF2-40B4-BE49-F238E27FC236}">
                  <a16:creationId xmlns:a16="http://schemas.microsoft.com/office/drawing/2014/main" id="{FAC49CD3-0382-F2F3-9222-F238679DEA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317011">
              <a:off x="8162984" y="2576631"/>
              <a:ext cx="740018" cy="1363528"/>
            </a:xfrm>
            <a:prstGeom prst="rect">
              <a:avLst/>
            </a:prstGeom>
          </p:spPr>
        </p:pic>
        <p:pic>
          <p:nvPicPr>
            <p:cNvPr id="57" name="Picture 56" descr="A grey and red circles with black text&#10;&#10;AI-generated content may be incorrect.">
              <a:extLst>
                <a:ext uri="{FF2B5EF4-FFF2-40B4-BE49-F238E27FC236}">
                  <a16:creationId xmlns:a16="http://schemas.microsoft.com/office/drawing/2014/main" id="{FF3730F1-E9E6-F8D0-3338-564156501D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47051" y="3599604"/>
              <a:ext cx="1121549" cy="578699"/>
            </a:xfrm>
            <a:prstGeom prst="rect">
              <a:avLst/>
            </a:prstGeom>
          </p:spPr>
        </p:pic>
      </p:grpSp>
      <p:grpSp>
        <p:nvGrpSpPr>
          <p:cNvPr id="58" name="Group 57">
            <a:extLst>
              <a:ext uri="{FF2B5EF4-FFF2-40B4-BE49-F238E27FC236}">
                <a16:creationId xmlns:a16="http://schemas.microsoft.com/office/drawing/2014/main" id="{28D7D9B7-88CD-782B-B201-7EF00B4B28B0}"/>
              </a:ext>
            </a:extLst>
          </p:cNvPr>
          <p:cNvGrpSpPr/>
          <p:nvPr/>
        </p:nvGrpSpPr>
        <p:grpSpPr>
          <a:xfrm>
            <a:off x="5653060" y="1783246"/>
            <a:ext cx="1623064" cy="1288793"/>
            <a:chOff x="3950740" y="1618737"/>
            <a:chExt cx="1391094" cy="1104597"/>
          </a:xfrm>
        </p:grpSpPr>
        <p:pic>
          <p:nvPicPr>
            <p:cNvPr id="59" name="Picture 58" descr="A white circle with a black border&#10;&#10;AI-generated content may be incorrect.">
              <a:extLst>
                <a:ext uri="{FF2B5EF4-FFF2-40B4-BE49-F238E27FC236}">
                  <a16:creationId xmlns:a16="http://schemas.microsoft.com/office/drawing/2014/main" id="{696B81D9-6DD7-F5C3-155A-6280AE5BAE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60" name="Picture 59" descr="A green square with a black letter&#10;&#10;AI-generated content may be incorrect.">
              <a:extLst>
                <a:ext uri="{FF2B5EF4-FFF2-40B4-BE49-F238E27FC236}">
                  <a16:creationId xmlns:a16="http://schemas.microsoft.com/office/drawing/2014/main" id="{C07CE959-9440-FA36-9782-68717E6394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61" name="Picture 60" descr="A red circle with black objects in it&#10;&#10;AI-generated content may be incorrect.">
              <a:extLst>
                <a:ext uri="{FF2B5EF4-FFF2-40B4-BE49-F238E27FC236}">
                  <a16:creationId xmlns:a16="http://schemas.microsoft.com/office/drawing/2014/main" id="{2E8B13DB-EBDE-1CC4-2634-8B78921FFD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62" name="Picture 61" descr="A group of circles with letters and numbers&#10;&#10;AI-generated content may be incorrect.">
              <a:extLst>
                <a:ext uri="{FF2B5EF4-FFF2-40B4-BE49-F238E27FC236}">
                  <a16:creationId xmlns:a16="http://schemas.microsoft.com/office/drawing/2014/main" id="{627ED8DE-0833-9BD5-A0E9-400CBCA177D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63" name="Picture 62" descr="A white circle with a black border&#10;&#10;AI-generated content may be incorrect.">
              <a:extLst>
                <a:ext uri="{FF2B5EF4-FFF2-40B4-BE49-F238E27FC236}">
                  <a16:creationId xmlns:a16="http://schemas.microsoft.com/office/drawing/2014/main" id="{65E1A5FA-83AD-6930-826E-90908548B6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nvGrpSpPr>
          <p:cNvPr id="64" name="Group 63">
            <a:extLst>
              <a:ext uri="{FF2B5EF4-FFF2-40B4-BE49-F238E27FC236}">
                <a16:creationId xmlns:a16="http://schemas.microsoft.com/office/drawing/2014/main" id="{896D5FB3-EFE9-B93A-CAE6-30757940A295}"/>
              </a:ext>
            </a:extLst>
          </p:cNvPr>
          <p:cNvGrpSpPr/>
          <p:nvPr/>
        </p:nvGrpSpPr>
        <p:grpSpPr>
          <a:xfrm rot="18960361">
            <a:off x="6138536" y="3317251"/>
            <a:ext cx="2503560" cy="2814065"/>
            <a:chOff x="6432107" y="2244738"/>
            <a:chExt cx="2145749" cy="2411876"/>
          </a:xfrm>
        </p:grpSpPr>
        <p:pic>
          <p:nvPicPr>
            <p:cNvPr id="65" name="Picture 64" descr="A green star shaped logo with a letter g&#10;&#10;AI-generated content may be incorrect.">
              <a:extLst>
                <a:ext uri="{FF2B5EF4-FFF2-40B4-BE49-F238E27FC236}">
                  <a16:creationId xmlns:a16="http://schemas.microsoft.com/office/drawing/2014/main" id="{CF93BF28-309B-5941-B50E-7D0A729780B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839751">
              <a:off x="7902260" y="3790030"/>
              <a:ext cx="314758" cy="357938"/>
            </a:xfrm>
            <a:prstGeom prst="rect">
              <a:avLst/>
            </a:prstGeom>
          </p:spPr>
        </p:pic>
        <p:pic>
          <p:nvPicPr>
            <p:cNvPr id="66" name="Picture 65" descr="A white circle with a black border&#10;&#10;AI-generated content may be incorrect.">
              <a:extLst>
                <a:ext uri="{FF2B5EF4-FFF2-40B4-BE49-F238E27FC236}">
                  <a16:creationId xmlns:a16="http://schemas.microsoft.com/office/drawing/2014/main" id="{280B780B-68D6-D208-931E-BBF686F301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pic>
          <p:nvPicPr>
            <p:cNvPr id="67" name="Picture 66" descr="A red circle with black objects in it&#10;&#10;AI-generated content may be incorrect.">
              <a:extLst>
                <a:ext uri="{FF2B5EF4-FFF2-40B4-BE49-F238E27FC236}">
                  <a16:creationId xmlns:a16="http://schemas.microsoft.com/office/drawing/2014/main" id="{5221038B-D9E1-1BFD-628D-067E31F52DD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7901978">
              <a:off x="6500076" y="3619454"/>
              <a:ext cx="280518" cy="280518"/>
            </a:xfrm>
            <a:prstGeom prst="rect">
              <a:avLst/>
            </a:prstGeom>
          </p:spPr>
        </p:pic>
        <p:pic>
          <p:nvPicPr>
            <p:cNvPr id="68" name="Picture 67" descr="A grey and red molecule&#10;&#10;AI-generated content may be incorrect.">
              <a:extLst>
                <a:ext uri="{FF2B5EF4-FFF2-40B4-BE49-F238E27FC236}">
                  <a16:creationId xmlns:a16="http://schemas.microsoft.com/office/drawing/2014/main" id="{07C1FAD8-9C0D-F062-EF99-EC139216E10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741112">
              <a:off x="6642010" y="3103214"/>
              <a:ext cx="949067" cy="960189"/>
            </a:xfrm>
            <a:prstGeom prst="rect">
              <a:avLst/>
            </a:prstGeom>
          </p:spPr>
        </p:pic>
        <p:pic>
          <p:nvPicPr>
            <p:cNvPr id="69" name="Picture 68" descr="A red and yellow logo&#10;&#10;AI-generated content may be incorrect.">
              <a:extLst>
                <a:ext uri="{FF2B5EF4-FFF2-40B4-BE49-F238E27FC236}">
                  <a16:creationId xmlns:a16="http://schemas.microsoft.com/office/drawing/2014/main" id="{39F7F5CE-F5F2-2370-D691-B386DA20A31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678755">
              <a:off x="6694541" y="2244738"/>
              <a:ext cx="663605" cy="800775"/>
            </a:xfrm>
            <a:prstGeom prst="rect">
              <a:avLst/>
            </a:prstGeom>
          </p:spPr>
        </p:pic>
        <p:pic>
          <p:nvPicPr>
            <p:cNvPr id="70" name="Picture 69" descr="A white circle with a black border&#10;&#10;AI-generated content may be incorrect.">
              <a:extLst>
                <a:ext uri="{FF2B5EF4-FFF2-40B4-BE49-F238E27FC236}">
                  <a16:creationId xmlns:a16="http://schemas.microsoft.com/office/drawing/2014/main" id="{70950245-A422-439E-390F-48199869A2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058979">
              <a:off x="6375862" y="3826128"/>
              <a:ext cx="344890" cy="232399"/>
            </a:xfrm>
            <a:prstGeom prst="rect">
              <a:avLst/>
            </a:prstGeom>
          </p:spPr>
        </p:pic>
        <p:pic>
          <p:nvPicPr>
            <p:cNvPr id="71" name="Picture 70" descr="A white circle with a black border&#10;&#10;AI-generated content may be incorrect.">
              <a:extLst>
                <a:ext uri="{FF2B5EF4-FFF2-40B4-BE49-F238E27FC236}">
                  <a16:creationId xmlns:a16="http://schemas.microsoft.com/office/drawing/2014/main" id="{5ADC53E6-FB02-09CA-A1E6-E159B919D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534776">
              <a:off x="7320473" y="2313740"/>
              <a:ext cx="344890" cy="232399"/>
            </a:xfrm>
            <a:prstGeom prst="rect">
              <a:avLst/>
            </a:prstGeom>
          </p:spPr>
        </p:pic>
        <p:pic>
          <p:nvPicPr>
            <p:cNvPr id="72" name="Picture 71" descr="A blue red white and grey circles&#10;&#10;AI-generated content may be incorrect.">
              <a:extLst>
                <a:ext uri="{FF2B5EF4-FFF2-40B4-BE49-F238E27FC236}">
                  <a16:creationId xmlns:a16="http://schemas.microsoft.com/office/drawing/2014/main" id="{F3D8908C-83B9-6133-B8D4-480323D21F5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1117364">
              <a:off x="7412530" y="3388720"/>
              <a:ext cx="1165326" cy="1267894"/>
            </a:xfrm>
            <a:prstGeom prst="rect">
              <a:avLst/>
            </a:prstGeom>
          </p:spPr>
        </p:pic>
      </p:grpSp>
      <p:sp>
        <p:nvSpPr>
          <p:cNvPr id="7" name="TextBox 6">
            <a:extLst>
              <a:ext uri="{FF2B5EF4-FFF2-40B4-BE49-F238E27FC236}">
                <a16:creationId xmlns:a16="http://schemas.microsoft.com/office/drawing/2014/main" id="{A5690696-F0BA-353B-DB58-CFC224788136}"/>
              </a:ext>
            </a:extLst>
          </p:cNvPr>
          <p:cNvSpPr txBox="1"/>
          <p:nvPr/>
        </p:nvSpPr>
        <p:spPr>
          <a:xfrm>
            <a:off x="5212330" y="3027710"/>
            <a:ext cx="1258668" cy="605294"/>
          </a:xfrm>
          <a:prstGeom prst="rect">
            <a:avLst/>
          </a:prstGeom>
          <a:noFill/>
        </p:spPr>
        <p:txBody>
          <a:bodyPr wrap="square" rtlCol="0">
            <a:spAutoFit/>
          </a:bodyPr>
          <a:lstStyle/>
          <a:p>
            <a:pPr algn="ctr">
              <a:lnSpc>
                <a:spcPts val="2000"/>
              </a:lnSpc>
            </a:pPr>
            <a:r>
              <a:rPr lang="en-US" b="1"/>
              <a:t>Amino Acid</a:t>
            </a:r>
          </a:p>
        </p:txBody>
      </p:sp>
      <p:sp>
        <p:nvSpPr>
          <p:cNvPr id="8" name="TextBox 7">
            <a:extLst>
              <a:ext uri="{FF2B5EF4-FFF2-40B4-BE49-F238E27FC236}">
                <a16:creationId xmlns:a16="http://schemas.microsoft.com/office/drawing/2014/main" id="{D53003F4-562C-D395-681B-3E9D7AD269DF}"/>
              </a:ext>
            </a:extLst>
          </p:cNvPr>
          <p:cNvSpPr txBox="1"/>
          <p:nvPr/>
        </p:nvSpPr>
        <p:spPr>
          <a:xfrm>
            <a:off x="7225841" y="5312245"/>
            <a:ext cx="1827169" cy="605294"/>
          </a:xfrm>
          <a:prstGeom prst="rect">
            <a:avLst/>
          </a:prstGeom>
          <a:noFill/>
        </p:spPr>
        <p:txBody>
          <a:bodyPr wrap="square" rtlCol="0">
            <a:spAutoFit/>
          </a:bodyPr>
          <a:lstStyle/>
          <a:p>
            <a:pPr algn="ctr">
              <a:lnSpc>
                <a:spcPts val="2000"/>
              </a:lnSpc>
            </a:pPr>
            <a:r>
              <a:rPr lang="en-US" b="1"/>
              <a:t>DNA</a:t>
            </a:r>
          </a:p>
          <a:p>
            <a:pPr algn="ctr">
              <a:lnSpc>
                <a:spcPts val="2000"/>
              </a:lnSpc>
            </a:pPr>
            <a:r>
              <a:rPr lang="en-US" b="1"/>
              <a:t>Nucleotide</a:t>
            </a:r>
          </a:p>
        </p:txBody>
      </p:sp>
      <p:sp>
        <p:nvSpPr>
          <p:cNvPr id="9" name="TextBox 8">
            <a:extLst>
              <a:ext uri="{FF2B5EF4-FFF2-40B4-BE49-F238E27FC236}">
                <a16:creationId xmlns:a16="http://schemas.microsoft.com/office/drawing/2014/main" id="{D0EFDB43-4472-9C46-73AB-65110DC10901}"/>
              </a:ext>
            </a:extLst>
          </p:cNvPr>
          <p:cNvSpPr txBox="1"/>
          <p:nvPr/>
        </p:nvSpPr>
        <p:spPr>
          <a:xfrm>
            <a:off x="9095407" y="1544847"/>
            <a:ext cx="1868483" cy="348813"/>
          </a:xfrm>
          <a:prstGeom prst="rect">
            <a:avLst/>
          </a:prstGeom>
          <a:noFill/>
        </p:spPr>
        <p:txBody>
          <a:bodyPr wrap="square" rtlCol="0">
            <a:spAutoFit/>
          </a:bodyPr>
          <a:lstStyle/>
          <a:p>
            <a:pPr algn="ctr">
              <a:lnSpc>
                <a:spcPts val="2000"/>
              </a:lnSpc>
            </a:pPr>
            <a:r>
              <a:rPr lang="en-US" b="1"/>
              <a:t>Phospholipid</a:t>
            </a:r>
          </a:p>
        </p:txBody>
      </p:sp>
      <p:sp>
        <p:nvSpPr>
          <p:cNvPr id="10" name="TextBox 9">
            <a:extLst>
              <a:ext uri="{FF2B5EF4-FFF2-40B4-BE49-F238E27FC236}">
                <a16:creationId xmlns:a16="http://schemas.microsoft.com/office/drawing/2014/main" id="{A62BB960-9F43-550C-D037-B2835872FBE8}"/>
              </a:ext>
            </a:extLst>
          </p:cNvPr>
          <p:cNvSpPr txBox="1"/>
          <p:nvPr/>
        </p:nvSpPr>
        <p:spPr>
          <a:xfrm>
            <a:off x="6637591" y="1462647"/>
            <a:ext cx="1708803" cy="348813"/>
          </a:xfrm>
          <a:prstGeom prst="rect">
            <a:avLst/>
          </a:prstGeom>
          <a:noFill/>
        </p:spPr>
        <p:txBody>
          <a:bodyPr wrap="square" rtlCol="0">
            <a:spAutoFit/>
          </a:bodyPr>
          <a:lstStyle/>
          <a:p>
            <a:pPr algn="ctr">
              <a:lnSpc>
                <a:spcPts val="2000"/>
              </a:lnSpc>
            </a:pPr>
            <a:r>
              <a:rPr lang="en-US" b="1"/>
              <a:t>Carbohydrate</a:t>
            </a:r>
          </a:p>
        </p:txBody>
      </p:sp>
      <p:pic>
        <p:nvPicPr>
          <p:cNvPr id="73" name="Picture 72">
            <a:extLst>
              <a:ext uri="{FF2B5EF4-FFF2-40B4-BE49-F238E27FC236}">
                <a16:creationId xmlns:a16="http://schemas.microsoft.com/office/drawing/2014/main" id="{4F145440-7083-C111-78EE-A53446C6B07B}"/>
              </a:ext>
            </a:extLst>
          </p:cNvPr>
          <p:cNvPicPr>
            <a:picLocks noChangeAspect="1"/>
          </p:cNvPicPr>
          <p:nvPr/>
        </p:nvPicPr>
        <p:blipFill>
          <a:blip r:embed="rId15"/>
          <a:stretch>
            <a:fillRect/>
          </a:stretch>
        </p:blipFill>
        <p:spPr>
          <a:xfrm>
            <a:off x="998008" y="4462431"/>
            <a:ext cx="418474" cy="418474"/>
          </a:xfrm>
          <a:prstGeom prst="rect">
            <a:avLst/>
          </a:prstGeom>
        </p:spPr>
      </p:pic>
      <p:pic>
        <p:nvPicPr>
          <p:cNvPr id="74" name="Picture 73">
            <a:extLst>
              <a:ext uri="{FF2B5EF4-FFF2-40B4-BE49-F238E27FC236}">
                <a16:creationId xmlns:a16="http://schemas.microsoft.com/office/drawing/2014/main" id="{471C51D3-C260-02CC-B0FD-3CA0ED77A329}"/>
              </a:ext>
            </a:extLst>
          </p:cNvPr>
          <p:cNvPicPr>
            <a:picLocks noChangeAspect="1"/>
          </p:cNvPicPr>
          <p:nvPr/>
        </p:nvPicPr>
        <p:blipFill>
          <a:blip r:embed="rId16"/>
          <a:stretch>
            <a:fillRect/>
          </a:stretch>
        </p:blipFill>
        <p:spPr>
          <a:xfrm>
            <a:off x="988483" y="5534914"/>
            <a:ext cx="425815" cy="418474"/>
          </a:xfrm>
          <a:prstGeom prst="rect">
            <a:avLst/>
          </a:prstGeom>
        </p:spPr>
      </p:pic>
      <p:pic>
        <p:nvPicPr>
          <p:cNvPr id="75" name="Picture 74">
            <a:extLst>
              <a:ext uri="{FF2B5EF4-FFF2-40B4-BE49-F238E27FC236}">
                <a16:creationId xmlns:a16="http://schemas.microsoft.com/office/drawing/2014/main" id="{CCD7717E-1EC7-F303-69CE-2CE17C604A51}"/>
              </a:ext>
            </a:extLst>
          </p:cNvPr>
          <p:cNvPicPr>
            <a:picLocks noChangeAspect="1"/>
          </p:cNvPicPr>
          <p:nvPr/>
        </p:nvPicPr>
        <p:blipFill>
          <a:blip r:embed="rId17"/>
          <a:stretch>
            <a:fillRect/>
          </a:stretch>
        </p:blipFill>
        <p:spPr>
          <a:xfrm>
            <a:off x="994108" y="4988411"/>
            <a:ext cx="418474" cy="418474"/>
          </a:xfrm>
          <a:prstGeom prst="rect">
            <a:avLst/>
          </a:prstGeom>
        </p:spPr>
      </p:pic>
      <p:pic>
        <p:nvPicPr>
          <p:cNvPr id="76" name="Picture 75">
            <a:extLst>
              <a:ext uri="{FF2B5EF4-FFF2-40B4-BE49-F238E27FC236}">
                <a16:creationId xmlns:a16="http://schemas.microsoft.com/office/drawing/2014/main" id="{55C84717-667D-8F16-B1AF-2CED984F781B}"/>
              </a:ext>
            </a:extLst>
          </p:cNvPr>
          <p:cNvPicPr>
            <a:picLocks noChangeAspect="1"/>
          </p:cNvPicPr>
          <p:nvPr/>
        </p:nvPicPr>
        <p:blipFill>
          <a:blip r:embed="rId18"/>
          <a:stretch>
            <a:fillRect/>
          </a:stretch>
        </p:blipFill>
        <p:spPr>
          <a:xfrm>
            <a:off x="2805128" y="4464052"/>
            <a:ext cx="425815" cy="418474"/>
          </a:xfrm>
          <a:prstGeom prst="rect">
            <a:avLst/>
          </a:prstGeom>
        </p:spPr>
      </p:pic>
      <p:pic>
        <p:nvPicPr>
          <p:cNvPr id="77" name="Picture 76">
            <a:extLst>
              <a:ext uri="{FF2B5EF4-FFF2-40B4-BE49-F238E27FC236}">
                <a16:creationId xmlns:a16="http://schemas.microsoft.com/office/drawing/2014/main" id="{E71C333B-32A9-0A04-DABF-C3F4E5774823}"/>
              </a:ext>
            </a:extLst>
          </p:cNvPr>
          <p:cNvPicPr>
            <a:picLocks noChangeAspect="1"/>
          </p:cNvPicPr>
          <p:nvPr/>
        </p:nvPicPr>
        <p:blipFill>
          <a:blip r:embed="rId19"/>
          <a:stretch>
            <a:fillRect/>
          </a:stretch>
        </p:blipFill>
        <p:spPr>
          <a:xfrm>
            <a:off x="2812137" y="4988411"/>
            <a:ext cx="418474" cy="418474"/>
          </a:xfrm>
          <a:prstGeom prst="rect">
            <a:avLst/>
          </a:prstGeom>
        </p:spPr>
      </p:pic>
      <p:sp>
        <p:nvSpPr>
          <p:cNvPr id="78" name="Text Placeholder 5">
            <a:extLst>
              <a:ext uri="{FF2B5EF4-FFF2-40B4-BE49-F238E27FC236}">
                <a16:creationId xmlns:a16="http://schemas.microsoft.com/office/drawing/2014/main" id="{5C1FB7DF-CEEF-9A8D-A235-C1099F897600}"/>
              </a:ext>
            </a:extLst>
          </p:cNvPr>
          <p:cNvSpPr txBox="1">
            <a:spLocks/>
          </p:cNvSpPr>
          <p:nvPr/>
        </p:nvSpPr>
        <p:spPr>
          <a:xfrm>
            <a:off x="1412464" y="4393699"/>
            <a:ext cx="1258668" cy="1030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b="0" i="0"/>
              <a:t>Carbon</a:t>
            </a:r>
          </a:p>
          <a:p>
            <a:pPr>
              <a:lnSpc>
                <a:spcPct val="150000"/>
              </a:lnSpc>
            </a:pPr>
            <a:r>
              <a:rPr lang="en-US" sz="1800" b="0" i="0"/>
              <a:t>Nitrogen</a:t>
            </a:r>
          </a:p>
          <a:p>
            <a:pPr>
              <a:lnSpc>
                <a:spcPct val="150000"/>
              </a:lnSpc>
            </a:pPr>
            <a:r>
              <a:rPr lang="en-US" sz="1800" b="0" i="0"/>
              <a:t>Oxygen</a:t>
            </a:r>
          </a:p>
        </p:txBody>
      </p:sp>
      <p:sp>
        <p:nvSpPr>
          <p:cNvPr id="79" name="Text Placeholder 5">
            <a:extLst>
              <a:ext uri="{FF2B5EF4-FFF2-40B4-BE49-F238E27FC236}">
                <a16:creationId xmlns:a16="http://schemas.microsoft.com/office/drawing/2014/main" id="{59614C7E-4012-9984-94FB-1298279AF153}"/>
              </a:ext>
            </a:extLst>
          </p:cNvPr>
          <p:cNvSpPr txBox="1">
            <a:spLocks/>
          </p:cNvSpPr>
          <p:nvPr/>
        </p:nvSpPr>
        <p:spPr>
          <a:xfrm>
            <a:off x="3218570" y="4400529"/>
            <a:ext cx="1688658" cy="1030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b="0" i="0"/>
              <a:t>Phosphorus</a:t>
            </a:r>
          </a:p>
          <a:p>
            <a:pPr>
              <a:lnSpc>
                <a:spcPct val="150000"/>
              </a:lnSpc>
            </a:pPr>
            <a:r>
              <a:rPr lang="en-US" sz="1800" b="0" i="0"/>
              <a:t>Hydrogen</a:t>
            </a:r>
          </a:p>
        </p:txBody>
      </p:sp>
      <p:sp>
        <p:nvSpPr>
          <p:cNvPr id="80" name="Text Placeholder 5">
            <a:extLst>
              <a:ext uri="{FF2B5EF4-FFF2-40B4-BE49-F238E27FC236}">
                <a16:creationId xmlns:a16="http://schemas.microsoft.com/office/drawing/2014/main" id="{04598AFF-5918-D00A-C49B-2DAC2C5AE405}"/>
              </a:ext>
            </a:extLst>
          </p:cNvPr>
          <p:cNvSpPr txBox="1">
            <a:spLocks/>
          </p:cNvSpPr>
          <p:nvPr/>
        </p:nvSpPr>
        <p:spPr>
          <a:xfrm>
            <a:off x="1009682" y="3739143"/>
            <a:ext cx="3343243" cy="61637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sz="2000" i="0"/>
              <a:t>Atom Color Key</a:t>
            </a:r>
          </a:p>
        </p:txBody>
      </p:sp>
      <p:grpSp>
        <p:nvGrpSpPr>
          <p:cNvPr id="3" name="Group 2">
            <a:extLst>
              <a:ext uri="{FF2B5EF4-FFF2-40B4-BE49-F238E27FC236}">
                <a16:creationId xmlns:a16="http://schemas.microsoft.com/office/drawing/2014/main" id="{4F13564B-8913-B797-A911-C911B42557AF}"/>
              </a:ext>
            </a:extLst>
          </p:cNvPr>
          <p:cNvGrpSpPr/>
          <p:nvPr/>
        </p:nvGrpSpPr>
        <p:grpSpPr>
          <a:xfrm rot="1011455">
            <a:off x="7570179" y="1163974"/>
            <a:ext cx="1945453" cy="2134883"/>
            <a:chOff x="7459418" y="2470750"/>
            <a:chExt cx="2323246" cy="2549463"/>
          </a:xfrm>
        </p:grpSpPr>
        <p:pic>
          <p:nvPicPr>
            <p:cNvPr id="4" name="Picture 3" descr="A red circle with black objects in it&#10;&#10;AI-generated content may be incorrect.">
              <a:extLst>
                <a:ext uri="{FF2B5EF4-FFF2-40B4-BE49-F238E27FC236}">
                  <a16:creationId xmlns:a16="http://schemas.microsoft.com/office/drawing/2014/main" id="{2CBF43C5-7BD3-E9C8-2D07-F388F159AB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5" name="Picture 4" descr="A white circle with a black border&#10;&#10;AI-generated content may be incorrect.">
              <a:extLst>
                <a:ext uri="{FF2B5EF4-FFF2-40B4-BE49-F238E27FC236}">
                  <a16:creationId xmlns:a16="http://schemas.microsoft.com/office/drawing/2014/main" id="{0AD64035-C430-A946-A7AA-DA853B80BC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6" name="Picture 5" descr="A red circle with black objects in it&#10;&#10;AI-generated content may be incorrect.">
              <a:extLst>
                <a:ext uri="{FF2B5EF4-FFF2-40B4-BE49-F238E27FC236}">
                  <a16:creationId xmlns:a16="http://schemas.microsoft.com/office/drawing/2014/main" id="{083D3E0F-863B-0BF8-B40D-00B6FAE91A3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1" name="Picture 10" descr="A white circle with a black border&#10;&#10;AI-generated content may be incorrect.">
              <a:extLst>
                <a:ext uri="{FF2B5EF4-FFF2-40B4-BE49-F238E27FC236}">
                  <a16:creationId xmlns:a16="http://schemas.microsoft.com/office/drawing/2014/main" id="{B4B51EE6-667B-DBC0-D6E7-9D4F3D791E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13" name="Picture 12" descr="A red circle with black objects in it&#10;&#10;AI-generated content may be incorrect.">
              <a:extLst>
                <a:ext uri="{FF2B5EF4-FFF2-40B4-BE49-F238E27FC236}">
                  <a16:creationId xmlns:a16="http://schemas.microsoft.com/office/drawing/2014/main" id="{E6136253-F52A-CA21-A658-F5F0390B993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4" name="Picture 13" descr="A white circle with a black border&#10;&#10;AI-generated content may be incorrect.">
              <a:extLst>
                <a:ext uri="{FF2B5EF4-FFF2-40B4-BE49-F238E27FC236}">
                  <a16:creationId xmlns:a16="http://schemas.microsoft.com/office/drawing/2014/main" id="{B9C8742A-0005-032C-151F-106CDC37DF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5" name="Picture 14" descr="A red circle with black objects in it&#10;&#10;AI-generated content may be incorrect.">
              <a:extLst>
                <a:ext uri="{FF2B5EF4-FFF2-40B4-BE49-F238E27FC236}">
                  <a16:creationId xmlns:a16="http://schemas.microsoft.com/office/drawing/2014/main" id="{946899EC-D476-8635-39D9-FA5EA95A816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7" name="Picture 16" descr="A white circle with a black border&#10;&#10;AI-generated content may be incorrect.">
              <a:extLst>
                <a:ext uri="{FF2B5EF4-FFF2-40B4-BE49-F238E27FC236}">
                  <a16:creationId xmlns:a16="http://schemas.microsoft.com/office/drawing/2014/main" id="{CE9BF289-46D1-239F-0B1D-21DCF46E48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8" name="Picture 17" descr="A red circle with black objects in it&#10;&#10;AI-generated content may be incorrect.">
              <a:extLst>
                <a:ext uri="{FF2B5EF4-FFF2-40B4-BE49-F238E27FC236}">
                  <a16:creationId xmlns:a16="http://schemas.microsoft.com/office/drawing/2014/main" id="{1FA1A95A-54FC-0A4F-9FD7-0C49B4836E3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9" name="Picture 18" descr="A white circle with a black border&#10;&#10;AI-generated content may be incorrect.">
              <a:extLst>
                <a:ext uri="{FF2B5EF4-FFF2-40B4-BE49-F238E27FC236}">
                  <a16:creationId xmlns:a16="http://schemas.microsoft.com/office/drawing/2014/main" id="{9B154EA0-BB2A-27DC-64B9-57CB5F4CF8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21" name="Picture 20" descr="A screenshot of a game&#10;&#10;AI-generated content may be incorrect.">
              <a:extLst>
                <a:ext uri="{FF2B5EF4-FFF2-40B4-BE49-F238E27FC236}">
                  <a16:creationId xmlns:a16="http://schemas.microsoft.com/office/drawing/2014/main" id="{43675499-1856-DD13-03F0-376C20429BAC}"/>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spTree>
    <p:extLst>
      <p:ext uri="{BB962C8B-B14F-4D97-AF65-F5344CB8AC3E}">
        <p14:creationId xmlns:p14="http://schemas.microsoft.com/office/powerpoint/2010/main" val="1204655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29EF00-501B-3B18-7DFC-94C21558BE34}"/>
              </a:ext>
            </a:extLst>
          </p:cNvPr>
          <p:cNvPicPr>
            <a:picLocks noChangeAspect="1"/>
          </p:cNvPicPr>
          <p:nvPr/>
        </p:nvPicPr>
        <p:blipFill>
          <a:blip r:embed="rId3"/>
          <a:stretch>
            <a:fillRect/>
          </a:stretch>
        </p:blipFill>
        <p:spPr>
          <a:xfrm>
            <a:off x="15760" y="0"/>
            <a:ext cx="12184232" cy="6858000"/>
          </a:xfrm>
          <a:prstGeom prst="rect">
            <a:avLst/>
          </a:prstGeom>
        </p:spPr>
      </p:pic>
      <p:sp>
        <p:nvSpPr>
          <p:cNvPr id="2" name="Slide Number Placeholder 1">
            <a:extLst>
              <a:ext uri="{FF2B5EF4-FFF2-40B4-BE49-F238E27FC236}">
                <a16:creationId xmlns:a16="http://schemas.microsoft.com/office/drawing/2014/main" id="{163BBE83-203D-E6DE-FF7C-9550E067EEA5}"/>
              </a:ext>
            </a:extLst>
          </p:cNvPr>
          <p:cNvSpPr>
            <a:spLocks noGrp="1"/>
          </p:cNvSpPr>
          <p:nvPr>
            <p:ph type="sldNum" sz="quarter" idx="4"/>
          </p:nvPr>
        </p:nvSpPr>
        <p:spPr/>
        <p:txBody>
          <a:bodyPr/>
          <a:lstStyle/>
          <a:p>
            <a:fld id="{24F349F3-CB17-4C05-B28E-3C9067437B1B}" type="slidenum">
              <a:rPr lang="en-US" smtClean="0"/>
              <a:pPr/>
              <a:t>11</a:t>
            </a:fld>
            <a:endParaRPr lang="en-US"/>
          </a:p>
        </p:txBody>
      </p:sp>
      <p:sp>
        <p:nvSpPr>
          <p:cNvPr id="4" name="Text Placeholder 3">
            <a:extLst>
              <a:ext uri="{FF2B5EF4-FFF2-40B4-BE49-F238E27FC236}">
                <a16:creationId xmlns:a16="http://schemas.microsoft.com/office/drawing/2014/main" id="{44F05020-E668-2BF8-1C49-B7FB7AD5AE8A}"/>
              </a:ext>
            </a:extLst>
          </p:cNvPr>
          <p:cNvSpPr>
            <a:spLocks noGrp="1"/>
          </p:cNvSpPr>
          <p:nvPr>
            <p:ph type="body" sz="quarter" idx="13"/>
          </p:nvPr>
        </p:nvSpPr>
        <p:spPr>
          <a:xfrm>
            <a:off x="7048500" y="2568634"/>
            <a:ext cx="3892812" cy="2892828"/>
          </a:xfrm>
        </p:spPr>
        <p:txBody>
          <a:bodyPr/>
          <a:lstStyle/>
          <a:p>
            <a:r>
              <a:rPr lang="en-US" sz="2000" b="1">
                <a:solidFill>
                  <a:srgbClr val="D200B9"/>
                </a:solidFill>
              </a:rPr>
              <a:t>Carbohydrates</a:t>
            </a:r>
            <a:r>
              <a:rPr lang="en-US" sz="2000"/>
              <a:t> play a critical role in a cell by storing chemical energy and contributing to cell signaling.</a:t>
            </a:r>
          </a:p>
          <a:p>
            <a:endParaRPr lang="en-US" sz="2000"/>
          </a:p>
          <a:p>
            <a:r>
              <a:rPr lang="en-US" sz="2000"/>
              <a:t>Carbohydrate polymers are composed of </a:t>
            </a:r>
            <a:r>
              <a:rPr lang="en-US" sz="2000" b="1">
                <a:solidFill>
                  <a:srgbClr val="D200B9"/>
                </a:solidFill>
              </a:rPr>
              <a:t>carbohydrate monomers</a:t>
            </a:r>
            <a:r>
              <a:rPr lang="en-US" sz="2000"/>
              <a:t>, small molecules. </a:t>
            </a:r>
          </a:p>
        </p:txBody>
      </p:sp>
      <p:sp>
        <p:nvSpPr>
          <p:cNvPr id="43" name="Text Placeholder 4">
            <a:extLst>
              <a:ext uri="{FF2B5EF4-FFF2-40B4-BE49-F238E27FC236}">
                <a16:creationId xmlns:a16="http://schemas.microsoft.com/office/drawing/2014/main" id="{DFFD1D36-6B78-E27E-858A-ECB56615C0D7}"/>
              </a:ext>
            </a:extLst>
          </p:cNvPr>
          <p:cNvSpPr>
            <a:spLocks noGrp="1"/>
          </p:cNvSpPr>
          <p:nvPr>
            <p:ph type="body" sz="quarter" idx="11"/>
          </p:nvPr>
        </p:nvSpPr>
        <p:spPr>
          <a:xfrm>
            <a:off x="1438275" y="440575"/>
            <a:ext cx="10737965" cy="760623"/>
          </a:xfrm>
        </p:spPr>
        <p:txBody>
          <a:bodyPr/>
          <a:lstStyle/>
          <a:p>
            <a:pPr algn="ctr"/>
            <a:r>
              <a:rPr lang="en-US" i="0"/>
              <a:t>Carbohydrate Monomers and Polymers</a:t>
            </a:r>
          </a:p>
        </p:txBody>
      </p:sp>
    </p:spTree>
    <p:extLst>
      <p:ext uri="{BB962C8B-B14F-4D97-AF65-F5344CB8AC3E}">
        <p14:creationId xmlns:p14="http://schemas.microsoft.com/office/powerpoint/2010/main" val="346827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7D81A4-966A-5A3A-29B9-5A928B5CE7A5}"/>
              </a:ext>
            </a:extLst>
          </p:cNvPr>
          <p:cNvSpPr>
            <a:spLocks noGrp="1"/>
          </p:cNvSpPr>
          <p:nvPr>
            <p:ph type="sldNum" sz="quarter" idx="4"/>
          </p:nvPr>
        </p:nvSpPr>
        <p:spPr/>
        <p:txBody>
          <a:bodyPr/>
          <a:lstStyle/>
          <a:p>
            <a:fld id="{24F349F3-CB17-4C05-B28E-3C9067437B1B}" type="slidenum">
              <a:rPr lang="en-US" smtClean="0"/>
              <a:pPr/>
              <a:t>12</a:t>
            </a:fld>
            <a:endParaRPr lang="en-US"/>
          </a:p>
        </p:txBody>
      </p:sp>
      <p:sp>
        <p:nvSpPr>
          <p:cNvPr id="6" name="Text Placeholder 5">
            <a:extLst>
              <a:ext uri="{FF2B5EF4-FFF2-40B4-BE49-F238E27FC236}">
                <a16:creationId xmlns:a16="http://schemas.microsoft.com/office/drawing/2014/main" id="{4367A537-C072-8077-7AB3-4E5B53B5CB6F}"/>
              </a:ext>
            </a:extLst>
          </p:cNvPr>
          <p:cNvSpPr>
            <a:spLocks noGrp="1"/>
          </p:cNvSpPr>
          <p:nvPr>
            <p:ph type="body" sz="quarter" idx="13"/>
          </p:nvPr>
        </p:nvSpPr>
        <p:spPr>
          <a:xfrm>
            <a:off x="1897180" y="1371988"/>
            <a:ext cx="5521113" cy="3388574"/>
          </a:xfrm>
        </p:spPr>
        <p:txBody>
          <a:bodyPr/>
          <a:lstStyle/>
          <a:p>
            <a:pPr>
              <a:lnSpc>
                <a:spcPct val="110000"/>
              </a:lnSpc>
              <a:spcBef>
                <a:spcPts val="1800"/>
              </a:spcBef>
            </a:pPr>
            <a:r>
              <a:rPr lang="en-US" sz="2000"/>
              <a:t>Closely observe your models of the two common carbohydrate monomers, </a:t>
            </a:r>
            <a:r>
              <a:rPr lang="en-US" sz="2000" b="1">
                <a:solidFill>
                  <a:srgbClr val="D200B9"/>
                </a:solidFill>
              </a:rPr>
              <a:t>glucose</a:t>
            </a:r>
            <a:r>
              <a:rPr lang="en-US" sz="2000"/>
              <a:t> and</a:t>
            </a:r>
            <a:r>
              <a:rPr lang="en-US" sz="2000" b="1">
                <a:solidFill>
                  <a:srgbClr val="D200B9"/>
                </a:solidFill>
              </a:rPr>
              <a:t> fructose</a:t>
            </a:r>
            <a:r>
              <a:rPr lang="en-US" sz="2000"/>
              <a:t>.</a:t>
            </a:r>
          </a:p>
          <a:p>
            <a:pPr>
              <a:lnSpc>
                <a:spcPct val="110000"/>
              </a:lnSpc>
              <a:spcBef>
                <a:spcPts val="2400"/>
              </a:spcBef>
            </a:pPr>
            <a:r>
              <a:rPr lang="en-US" sz="2000" b="1">
                <a:solidFill>
                  <a:srgbClr val="1CA64A"/>
                </a:solidFill>
              </a:rPr>
              <a:t>What do these structures have in common?</a:t>
            </a:r>
          </a:p>
          <a:p>
            <a:pPr>
              <a:lnSpc>
                <a:spcPct val="110000"/>
              </a:lnSpc>
              <a:spcBef>
                <a:spcPts val="600"/>
              </a:spcBef>
            </a:pPr>
            <a:r>
              <a:rPr lang="en-US" sz="2000" b="1">
                <a:solidFill>
                  <a:srgbClr val="1CA64A"/>
                </a:solidFill>
              </a:rPr>
              <a:t>How are they different?</a:t>
            </a:r>
          </a:p>
          <a:p>
            <a:pPr>
              <a:lnSpc>
                <a:spcPct val="110000"/>
              </a:lnSpc>
              <a:spcBef>
                <a:spcPts val="2400"/>
              </a:spcBef>
            </a:pPr>
            <a:r>
              <a:rPr lang="en-US" sz="2000" b="1"/>
              <a:t>Record your observations and questions in your lab notebook.</a:t>
            </a:r>
          </a:p>
          <a:p>
            <a:endParaRPr lang="en-US"/>
          </a:p>
        </p:txBody>
      </p:sp>
      <p:sp>
        <p:nvSpPr>
          <p:cNvPr id="3" name="Text Placeholder 4">
            <a:extLst>
              <a:ext uri="{FF2B5EF4-FFF2-40B4-BE49-F238E27FC236}">
                <a16:creationId xmlns:a16="http://schemas.microsoft.com/office/drawing/2014/main" id="{12C3DC52-DC2B-DE8A-E4BF-E2DBB43D7722}"/>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0"/>
              <a:t>Carbohydrate Monomers</a:t>
            </a:r>
          </a:p>
        </p:txBody>
      </p:sp>
      <p:pic>
        <p:nvPicPr>
          <p:cNvPr id="12" name="Picture 11">
            <a:extLst>
              <a:ext uri="{FF2B5EF4-FFF2-40B4-BE49-F238E27FC236}">
                <a16:creationId xmlns:a16="http://schemas.microsoft.com/office/drawing/2014/main" id="{357D2902-4AEF-C0CC-B193-17DEFA39A994}"/>
              </a:ext>
            </a:extLst>
          </p:cNvPr>
          <p:cNvPicPr>
            <a:picLocks noChangeAspect="1"/>
          </p:cNvPicPr>
          <p:nvPr/>
        </p:nvPicPr>
        <p:blipFill>
          <a:blip r:embed="rId3"/>
          <a:srcRect l="66550"/>
          <a:stretch>
            <a:fillRect/>
          </a:stretch>
        </p:blipFill>
        <p:spPr>
          <a:xfrm rot="16200000">
            <a:off x="3208387" y="3622264"/>
            <a:ext cx="1980796" cy="4490675"/>
          </a:xfrm>
          <a:prstGeom prst="rect">
            <a:avLst/>
          </a:prstGeom>
        </p:spPr>
      </p:pic>
      <p:sp>
        <p:nvSpPr>
          <p:cNvPr id="29" name="TextBox 2">
            <a:extLst>
              <a:ext uri="{FF2B5EF4-FFF2-40B4-BE49-F238E27FC236}">
                <a16:creationId xmlns:a16="http://schemas.microsoft.com/office/drawing/2014/main" id="{5F419534-4E64-FCD2-84AB-E97588E68F68}"/>
              </a:ext>
            </a:extLst>
          </p:cNvPr>
          <p:cNvSpPr txBox="1"/>
          <p:nvPr/>
        </p:nvSpPr>
        <p:spPr>
          <a:xfrm>
            <a:off x="2893610" y="5252749"/>
            <a:ext cx="3096006"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Bradley Hand ITC" panose="03070402050302030203" pitchFamily="66" charset="0"/>
                <a:ea typeface="+mn-ea"/>
                <a:cs typeface="+mn-cs"/>
              </a:rPr>
              <a:t>I Notice            I wonder</a:t>
            </a:r>
          </a:p>
        </p:txBody>
      </p:sp>
      <p:cxnSp>
        <p:nvCxnSpPr>
          <p:cNvPr id="51" name="Straight Connector 50">
            <a:extLst>
              <a:ext uri="{FF2B5EF4-FFF2-40B4-BE49-F238E27FC236}">
                <a16:creationId xmlns:a16="http://schemas.microsoft.com/office/drawing/2014/main" id="{2D2B3633-55A7-FB6C-C489-855508785E70}"/>
              </a:ext>
            </a:extLst>
          </p:cNvPr>
          <p:cNvCxnSpPr>
            <a:cxnSpLocks/>
            <a:endCxn id="12" idx="1"/>
          </p:cNvCxnSpPr>
          <p:nvPr/>
        </p:nvCxnSpPr>
        <p:spPr>
          <a:xfrm>
            <a:off x="4198784" y="5293506"/>
            <a:ext cx="2" cy="156449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6AEAFC52-5DD9-78B8-9064-F25685755648}"/>
              </a:ext>
            </a:extLst>
          </p:cNvPr>
          <p:cNvCxnSpPr>
            <a:cxnSpLocks/>
          </p:cNvCxnSpPr>
          <p:nvPr/>
        </p:nvCxnSpPr>
        <p:spPr>
          <a:xfrm>
            <a:off x="2663078" y="5641452"/>
            <a:ext cx="305691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D994083B-DBD8-AA7F-D74B-F375E68D8168}"/>
              </a:ext>
            </a:extLst>
          </p:cNvPr>
          <p:cNvGrpSpPr/>
          <p:nvPr/>
        </p:nvGrpSpPr>
        <p:grpSpPr>
          <a:xfrm>
            <a:off x="7545001" y="2836169"/>
            <a:ext cx="2323246" cy="2549463"/>
            <a:chOff x="7459418" y="2470750"/>
            <a:chExt cx="2323246" cy="2549463"/>
          </a:xfrm>
        </p:grpSpPr>
        <p:pic>
          <p:nvPicPr>
            <p:cNvPr id="60" name="Picture 59" descr="A red circle with black objects in it&#10;&#10;AI-generated content may be incorrect.">
              <a:extLst>
                <a:ext uri="{FF2B5EF4-FFF2-40B4-BE49-F238E27FC236}">
                  <a16:creationId xmlns:a16="http://schemas.microsoft.com/office/drawing/2014/main" id="{49A5B828-1B18-AF99-56F7-F1B521C38C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61" name="Picture 60" descr="A white circle with a black border&#10;&#10;AI-generated content may be incorrect.">
              <a:extLst>
                <a:ext uri="{FF2B5EF4-FFF2-40B4-BE49-F238E27FC236}">
                  <a16:creationId xmlns:a16="http://schemas.microsoft.com/office/drawing/2014/main" id="{5AC64820-1DCB-3224-44BA-4FB09CBE8E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62" name="Picture 61" descr="A red circle with black objects in it&#10;&#10;AI-generated content may be incorrect.">
              <a:extLst>
                <a:ext uri="{FF2B5EF4-FFF2-40B4-BE49-F238E27FC236}">
                  <a16:creationId xmlns:a16="http://schemas.microsoft.com/office/drawing/2014/main" id="{0F113773-7FDE-5540-C2FD-2ACCC497D4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63" name="Picture 62" descr="A white circle with a black border&#10;&#10;AI-generated content may be incorrect.">
              <a:extLst>
                <a:ext uri="{FF2B5EF4-FFF2-40B4-BE49-F238E27FC236}">
                  <a16:creationId xmlns:a16="http://schemas.microsoft.com/office/drawing/2014/main" id="{31CD9ACE-7B84-EA4A-D81A-E41B8DF8B4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64" name="Picture 63" descr="A red circle with black objects in it&#10;&#10;AI-generated content may be incorrect.">
              <a:extLst>
                <a:ext uri="{FF2B5EF4-FFF2-40B4-BE49-F238E27FC236}">
                  <a16:creationId xmlns:a16="http://schemas.microsoft.com/office/drawing/2014/main" id="{9ED28525-EFF4-653B-9783-D402BB40C7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65" name="Picture 64" descr="A white circle with a black border&#10;&#10;AI-generated content may be incorrect.">
              <a:extLst>
                <a:ext uri="{FF2B5EF4-FFF2-40B4-BE49-F238E27FC236}">
                  <a16:creationId xmlns:a16="http://schemas.microsoft.com/office/drawing/2014/main" id="{C7B49FF5-4C4D-9026-58C6-B0791669C8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66" name="Picture 65" descr="A red circle with black objects in it&#10;&#10;AI-generated content may be incorrect.">
              <a:extLst>
                <a:ext uri="{FF2B5EF4-FFF2-40B4-BE49-F238E27FC236}">
                  <a16:creationId xmlns:a16="http://schemas.microsoft.com/office/drawing/2014/main" id="{BBCC02D9-63B1-4964-D8AE-B5351E8793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67" name="Picture 66" descr="A white circle with a black border&#10;&#10;AI-generated content may be incorrect.">
              <a:extLst>
                <a:ext uri="{FF2B5EF4-FFF2-40B4-BE49-F238E27FC236}">
                  <a16:creationId xmlns:a16="http://schemas.microsoft.com/office/drawing/2014/main" id="{B2055F9C-A315-A024-4A15-1A1E88DA27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68" name="Picture 67" descr="A red circle with black objects in it&#10;&#10;AI-generated content may be incorrect.">
              <a:extLst>
                <a:ext uri="{FF2B5EF4-FFF2-40B4-BE49-F238E27FC236}">
                  <a16:creationId xmlns:a16="http://schemas.microsoft.com/office/drawing/2014/main" id="{65D807E2-C04E-0280-CED1-6649977CFA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69" name="Picture 68" descr="A white circle with a black border&#10;&#10;AI-generated content may be incorrect.">
              <a:extLst>
                <a:ext uri="{FF2B5EF4-FFF2-40B4-BE49-F238E27FC236}">
                  <a16:creationId xmlns:a16="http://schemas.microsoft.com/office/drawing/2014/main" id="{B470A84E-0B88-B7A5-2518-0FFF5CC08E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70" name="Picture 69" descr="A screenshot of a game&#10;&#10;AI-generated content may be incorrect.">
              <a:extLst>
                <a:ext uri="{FF2B5EF4-FFF2-40B4-BE49-F238E27FC236}">
                  <a16:creationId xmlns:a16="http://schemas.microsoft.com/office/drawing/2014/main" id="{F076153C-452F-FE61-61F7-9B9025FFBC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71" name="Group 70">
            <a:extLst>
              <a:ext uri="{FF2B5EF4-FFF2-40B4-BE49-F238E27FC236}">
                <a16:creationId xmlns:a16="http://schemas.microsoft.com/office/drawing/2014/main" id="{4A91A192-E81D-47A2-5B3B-4A45EE0661E6}"/>
              </a:ext>
            </a:extLst>
          </p:cNvPr>
          <p:cNvGrpSpPr/>
          <p:nvPr/>
        </p:nvGrpSpPr>
        <p:grpSpPr>
          <a:xfrm>
            <a:off x="10033194" y="1898781"/>
            <a:ext cx="1882088" cy="1979486"/>
            <a:chOff x="10033194" y="1898781"/>
            <a:chExt cx="1882088" cy="1979486"/>
          </a:xfrm>
        </p:grpSpPr>
        <p:pic>
          <p:nvPicPr>
            <p:cNvPr id="72" name="Picture 71" descr="A red circle with black objects in it&#10;&#10;AI-generated content may be incorrect.">
              <a:extLst>
                <a:ext uri="{FF2B5EF4-FFF2-40B4-BE49-F238E27FC236}">
                  <a16:creationId xmlns:a16="http://schemas.microsoft.com/office/drawing/2014/main" id="{1D7444E1-DE1E-5D4E-4A6A-E73C563915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33925">
              <a:off x="10314887" y="1958762"/>
              <a:ext cx="355421" cy="355421"/>
            </a:xfrm>
            <a:prstGeom prst="rect">
              <a:avLst/>
            </a:prstGeom>
          </p:spPr>
        </p:pic>
        <p:pic>
          <p:nvPicPr>
            <p:cNvPr id="73" name="Picture 72" descr="A white circle with a black border&#10;&#10;AI-generated content may be incorrect.">
              <a:extLst>
                <a:ext uri="{FF2B5EF4-FFF2-40B4-BE49-F238E27FC236}">
                  <a16:creationId xmlns:a16="http://schemas.microsoft.com/office/drawing/2014/main" id="{19C9366D-A53B-0721-F993-5CA863A1E4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68595">
              <a:off x="10033194" y="1898781"/>
              <a:ext cx="436981" cy="294453"/>
            </a:xfrm>
            <a:prstGeom prst="rect">
              <a:avLst/>
            </a:prstGeom>
          </p:spPr>
        </p:pic>
        <p:pic>
          <p:nvPicPr>
            <p:cNvPr id="74" name="Picture 73" descr="A red circle with black objects in it&#10;&#10;AI-generated content may be incorrect.">
              <a:extLst>
                <a:ext uri="{FF2B5EF4-FFF2-40B4-BE49-F238E27FC236}">
                  <a16:creationId xmlns:a16="http://schemas.microsoft.com/office/drawing/2014/main" id="{47E3D416-9952-1EEE-8124-C7FA13C18D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154422">
              <a:off x="10236520" y="2718855"/>
              <a:ext cx="355421" cy="355421"/>
            </a:xfrm>
            <a:prstGeom prst="rect">
              <a:avLst/>
            </a:prstGeom>
          </p:spPr>
        </p:pic>
        <p:pic>
          <p:nvPicPr>
            <p:cNvPr id="75" name="Picture 74" descr="A white circle with a black border&#10;&#10;AI-generated content may be incorrect.">
              <a:extLst>
                <a:ext uri="{FF2B5EF4-FFF2-40B4-BE49-F238E27FC236}">
                  <a16:creationId xmlns:a16="http://schemas.microsoft.com/office/drawing/2014/main" id="{C65299BF-6D1E-8208-EAA6-4E7AD41C5D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338755">
              <a:off x="10064622" y="2959760"/>
              <a:ext cx="436981" cy="294453"/>
            </a:xfrm>
            <a:prstGeom prst="rect">
              <a:avLst/>
            </a:prstGeom>
          </p:spPr>
        </p:pic>
        <p:pic>
          <p:nvPicPr>
            <p:cNvPr id="76" name="Picture 75" descr="A red circle with black objects in it&#10;&#10;AI-generated content may be incorrect.">
              <a:extLst>
                <a:ext uri="{FF2B5EF4-FFF2-40B4-BE49-F238E27FC236}">
                  <a16:creationId xmlns:a16="http://schemas.microsoft.com/office/drawing/2014/main" id="{5D4B648D-1308-7CD2-66A2-6DEF655AC8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038350">
              <a:off x="10486073" y="3223366"/>
              <a:ext cx="355421" cy="355421"/>
            </a:xfrm>
            <a:prstGeom prst="rect">
              <a:avLst/>
            </a:prstGeom>
          </p:spPr>
        </p:pic>
        <p:pic>
          <p:nvPicPr>
            <p:cNvPr id="77" name="Picture 76" descr="A white circle with a black border&#10;&#10;AI-generated content may be incorrect.">
              <a:extLst>
                <a:ext uri="{FF2B5EF4-FFF2-40B4-BE49-F238E27FC236}">
                  <a16:creationId xmlns:a16="http://schemas.microsoft.com/office/drawing/2014/main" id="{7295196A-221E-B800-6A97-C55138520A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0437575" y="3512550"/>
              <a:ext cx="436981" cy="294453"/>
            </a:xfrm>
            <a:prstGeom prst="rect">
              <a:avLst/>
            </a:prstGeom>
          </p:spPr>
        </p:pic>
        <p:pic>
          <p:nvPicPr>
            <p:cNvPr id="78" name="Picture 77" descr="A red circle with black objects in it&#10;&#10;AI-generated content may be incorrect.">
              <a:extLst>
                <a:ext uri="{FF2B5EF4-FFF2-40B4-BE49-F238E27FC236}">
                  <a16:creationId xmlns:a16="http://schemas.microsoft.com/office/drawing/2014/main" id="{D6A4ABE9-A4C6-9DAD-0FF7-FAD65A48C8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494231">
              <a:off x="11267854" y="3226129"/>
              <a:ext cx="355421" cy="355421"/>
            </a:xfrm>
            <a:prstGeom prst="rect">
              <a:avLst/>
            </a:prstGeom>
          </p:spPr>
        </p:pic>
        <p:pic>
          <p:nvPicPr>
            <p:cNvPr id="79" name="Picture 78" descr="A white circle with a black border&#10;&#10;AI-generated content may be incorrect.">
              <a:extLst>
                <a:ext uri="{FF2B5EF4-FFF2-40B4-BE49-F238E27FC236}">
                  <a16:creationId xmlns:a16="http://schemas.microsoft.com/office/drawing/2014/main" id="{5CE4FFCA-E188-D1BC-A5D6-AF366D62A2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1642352">
              <a:off x="11478301" y="3322460"/>
              <a:ext cx="436981" cy="294453"/>
            </a:xfrm>
            <a:prstGeom prst="rect">
              <a:avLst/>
            </a:prstGeom>
          </p:spPr>
        </p:pic>
        <p:pic>
          <p:nvPicPr>
            <p:cNvPr id="80" name="Picture 79" descr="A red circle with black objects in it&#10;&#10;AI-generated content may be incorrect.">
              <a:extLst>
                <a:ext uri="{FF2B5EF4-FFF2-40B4-BE49-F238E27FC236}">
                  <a16:creationId xmlns:a16="http://schemas.microsoft.com/office/drawing/2014/main" id="{BD8242D5-0344-1450-6CB2-1A22DD3E46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107543">
              <a:off x="11551866" y="2192806"/>
              <a:ext cx="355421" cy="355421"/>
            </a:xfrm>
            <a:prstGeom prst="rect">
              <a:avLst/>
            </a:prstGeom>
          </p:spPr>
        </p:pic>
        <p:pic>
          <p:nvPicPr>
            <p:cNvPr id="81" name="Picture 80" descr="A white circle with a black border&#10;&#10;AI-generated content may be incorrect.">
              <a:extLst>
                <a:ext uri="{FF2B5EF4-FFF2-40B4-BE49-F238E27FC236}">
                  <a16:creationId xmlns:a16="http://schemas.microsoft.com/office/drawing/2014/main" id="{FF7ACD12-9AF9-CE86-3CFB-67B7BF691E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700530">
              <a:off x="11441462" y="1988920"/>
              <a:ext cx="436981" cy="294453"/>
            </a:xfrm>
            <a:prstGeom prst="rect">
              <a:avLst/>
            </a:prstGeom>
          </p:spPr>
        </p:pic>
        <p:pic>
          <p:nvPicPr>
            <p:cNvPr id="82" name="Picture 81" descr="A grey circle with a red circle in the middle&#10;&#10;AI-generated content may be incorrect.">
              <a:extLst>
                <a:ext uri="{FF2B5EF4-FFF2-40B4-BE49-F238E27FC236}">
                  <a16:creationId xmlns:a16="http://schemas.microsoft.com/office/drawing/2014/main" id="{9CDC7BB1-170B-2224-10E8-E6D0FA3333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34562" y="2141965"/>
              <a:ext cx="1377253" cy="1274001"/>
            </a:xfrm>
            <a:prstGeom prst="rect">
              <a:avLst/>
            </a:prstGeom>
          </p:spPr>
        </p:pic>
      </p:grpSp>
      <p:sp>
        <p:nvSpPr>
          <p:cNvPr id="83" name="TextBox 82">
            <a:extLst>
              <a:ext uri="{FF2B5EF4-FFF2-40B4-BE49-F238E27FC236}">
                <a16:creationId xmlns:a16="http://schemas.microsoft.com/office/drawing/2014/main" id="{62F033C2-7C68-BB26-DCF7-23AC5AD43D26}"/>
              </a:ext>
            </a:extLst>
          </p:cNvPr>
          <p:cNvSpPr txBox="1"/>
          <p:nvPr/>
        </p:nvSpPr>
        <p:spPr>
          <a:xfrm>
            <a:off x="8660974" y="5116774"/>
            <a:ext cx="1156474" cy="400110"/>
          </a:xfrm>
          <a:prstGeom prst="rect">
            <a:avLst/>
          </a:prstGeom>
          <a:noFill/>
        </p:spPr>
        <p:txBody>
          <a:bodyPr wrap="square" rtlCol="0">
            <a:spAutoFit/>
          </a:bodyPr>
          <a:lstStyle/>
          <a:p>
            <a:r>
              <a:rPr lang="en-US" sz="2000" b="1"/>
              <a:t>Glucose</a:t>
            </a:r>
          </a:p>
        </p:txBody>
      </p:sp>
      <p:sp>
        <p:nvSpPr>
          <p:cNvPr id="84" name="TextBox 83">
            <a:extLst>
              <a:ext uri="{FF2B5EF4-FFF2-40B4-BE49-F238E27FC236}">
                <a16:creationId xmlns:a16="http://schemas.microsoft.com/office/drawing/2014/main" id="{2B817CFD-066E-69C8-F4BA-6D09E44AA279}"/>
              </a:ext>
            </a:extLst>
          </p:cNvPr>
          <p:cNvSpPr txBox="1"/>
          <p:nvPr/>
        </p:nvSpPr>
        <p:spPr>
          <a:xfrm>
            <a:off x="10291881" y="3929019"/>
            <a:ext cx="1094274" cy="400110"/>
          </a:xfrm>
          <a:prstGeom prst="rect">
            <a:avLst/>
          </a:prstGeom>
          <a:noFill/>
        </p:spPr>
        <p:txBody>
          <a:bodyPr wrap="none" rtlCol="0">
            <a:spAutoFit/>
          </a:bodyPr>
          <a:lstStyle/>
          <a:p>
            <a:r>
              <a:rPr lang="en-US" sz="2000" b="1"/>
              <a:t>Fructose</a:t>
            </a:r>
          </a:p>
        </p:txBody>
      </p:sp>
    </p:spTree>
    <p:extLst>
      <p:ext uri="{BB962C8B-B14F-4D97-AF65-F5344CB8AC3E}">
        <p14:creationId xmlns:p14="http://schemas.microsoft.com/office/powerpoint/2010/main" val="3314881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622D8-FFBF-C0D2-FC31-547F5AD2B6D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0DFD36-C11D-6180-95D5-F6F598AD025E}"/>
              </a:ext>
            </a:extLst>
          </p:cNvPr>
          <p:cNvSpPr>
            <a:spLocks noGrp="1"/>
          </p:cNvSpPr>
          <p:nvPr>
            <p:ph type="sldNum" sz="quarter" idx="4"/>
          </p:nvPr>
        </p:nvSpPr>
        <p:spPr/>
        <p:txBody>
          <a:bodyPr/>
          <a:lstStyle/>
          <a:p>
            <a:fld id="{24F349F3-CB17-4C05-B28E-3C9067437B1B}" type="slidenum">
              <a:rPr lang="en-US" smtClean="0"/>
              <a:pPr/>
              <a:t>13</a:t>
            </a:fld>
            <a:endParaRPr lang="en-US"/>
          </a:p>
        </p:txBody>
      </p:sp>
      <p:sp>
        <p:nvSpPr>
          <p:cNvPr id="6" name="Text Placeholder 5">
            <a:extLst>
              <a:ext uri="{FF2B5EF4-FFF2-40B4-BE49-F238E27FC236}">
                <a16:creationId xmlns:a16="http://schemas.microsoft.com/office/drawing/2014/main" id="{728DF9F7-E01C-A81C-D5F2-289482FFB28A}"/>
              </a:ext>
            </a:extLst>
          </p:cNvPr>
          <p:cNvSpPr>
            <a:spLocks noGrp="1"/>
          </p:cNvSpPr>
          <p:nvPr>
            <p:ph type="body" sz="quarter" idx="13"/>
          </p:nvPr>
        </p:nvSpPr>
        <p:spPr>
          <a:xfrm>
            <a:off x="1828800" y="2341470"/>
            <a:ext cx="5642814" cy="2892828"/>
          </a:xfrm>
        </p:spPr>
        <p:txBody>
          <a:bodyPr/>
          <a:lstStyle/>
          <a:p>
            <a:r>
              <a:rPr lang="en-US" sz="2000" b="1">
                <a:solidFill>
                  <a:srgbClr val="1CA64A"/>
                </a:solidFill>
              </a:rPr>
              <a:t>What is the ratio of carbon to oxygen atoms in each structure?</a:t>
            </a:r>
          </a:p>
          <a:p>
            <a:endParaRPr lang="en-US" sz="2000" b="1">
              <a:solidFill>
                <a:srgbClr val="1CA64A"/>
              </a:solidFill>
            </a:endParaRPr>
          </a:p>
          <a:p>
            <a:r>
              <a:rPr lang="en-US" sz="2000" b="1">
                <a:solidFill>
                  <a:srgbClr val="1CA64A"/>
                </a:solidFill>
              </a:rPr>
              <a:t>How many carbons are in each ring?</a:t>
            </a:r>
          </a:p>
          <a:p>
            <a:endParaRPr lang="en-US" sz="2000" b="1">
              <a:solidFill>
                <a:srgbClr val="1CA64A"/>
              </a:solidFill>
            </a:endParaRPr>
          </a:p>
          <a:p>
            <a:r>
              <a:rPr lang="en-US" sz="2000" b="1">
                <a:solidFill>
                  <a:srgbClr val="1CA64A"/>
                </a:solidFill>
              </a:rPr>
              <a:t>How many carbons are outside of each ring?</a:t>
            </a:r>
          </a:p>
        </p:txBody>
      </p:sp>
      <p:sp>
        <p:nvSpPr>
          <p:cNvPr id="70" name="Text Placeholder 4">
            <a:extLst>
              <a:ext uri="{FF2B5EF4-FFF2-40B4-BE49-F238E27FC236}">
                <a16:creationId xmlns:a16="http://schemas.microsoft.com/office/drawing/2014/main" id="{E0AB207B-5197-5A89-44CB-3050D22EA952}"/>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0"/>
              <a:t>Carbohydrate Monomers</a:t>
            </a:r>
          </a:p>
        </p:txBody>
      </p:sp>
      <p:grpSp>
        <p:nvGrpSpPr>
          <p:cNvPr id="125" name="Group 124">
            <a:extLst>
              <a:ext uri="{FF2B5EF4-FFF2-40B4-BE49-F238E27FC236}">
                <a16:creationId xmlns:a16="http://schemas.microsoft.com/office/drawing/2014/main" id="{4DA6ED03-E452-FF23-2C4F-55C9A4087BBA}"/>
              </a:ext>
            </a:extLst>
          </p:cNvPr>
          <p:cNvGrpSpPr/>
          <p:nvPr/>
        </p:nvGrpSpPr>
        <p:grpSpPr>
          <a:xfrm>
            <a:off x="7545001" y="2836169"/>
            <a:ext cx="2323246" cy="2549463"/>
            <a:chOff x="7459418" y="2470750"/>
            <a:chExt cx="2323246" cy="2549463"/>
          </a:xfrm>
        </p:grpSpPr>
        <p:pic>
          <p:nvPicPr>
            <p:cNvPr id="126" name="Picture 125" descr="A red circle with black objects in it&#10;&#10;AI-generated content may be incorrect.">
              <a:extLst>
                <a:ext uri="{FF2B5EF4-FFF2-40B4-BE49-F238E27FC236}">
                  <a16:creationId xmlns:a16="http://schemas.microsoft.com/office/drawing/2014/main" id="{6B6529F4-D226-D202-BC61-7967D81D78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127" name="Picture 126" descr="A white circle with a black border&#10;&#10;AI-generated content may be incorrect.">
              <a:extLst>
                <a:ext uri="{FF2B5EF4-FFF2-40B4-BE49-F238E27FC236}">
                  <a16:creationId xmlns:a16="http://schemas.microsoft.com/office/drawing/2014/main" id="{58E78295-6109-7887-6153-FFC3ADF0EC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128" name="Picture 127" descr="A red circle with black objects in it&#10;&#10;AI-generated content may be incorrect.">
              <a:extLst>
                <a:ext uri="{FF2B5EF4-FFF2-40B4-BE49-F238E27FC236}">
                  <a16:creationId xmlns:a16="http://schemas.microsoft.com/office/drawing/2014/main" id="{F622D53D-F86D-6946-C8FC-092A083AA4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29" name="Picture 128" descr="A white circle with a black border&#10;&#10;AI-generated content may be incorrect.">
              <a:extLst>
                <a:ext uri="{FF2B5EF4-FFF2-40B4-BE49-F238E27FC236}">
                  <a16:creationId xmlns:a16="http://schemas.microsoft.com/office/drawing/2014/main" id="{AF185070-0B57-C49D-6F4F-DAC04921F5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130" name="Picture 129" descr="A red circle with black objects in it&#10;&#10;AI-generated content may be incorrect.">
              <a:extLst>
                <a:ext uri="{FF2B5EF4-FFF2-40B4-BE49-F238E27FC236}">
                  <a16:creationId xmlns:a16="http://schemas.microsoft.com/office/drawing/2014/main" id="{A4718CFB-1EE6-69A6-04D5-BF2028AE5A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31" name="Picture 130" descr="A white circle with a black border&#10;&#10;AI-generated content may be incorrect.">
              <a:extLst>
                <a:ext uri="{FF2B5EF4-FFF2-40B4-BE49-F238E27FC236}">
                  <a16:creationId xmlns:a16="http://schemas.microsoft.com/office/drawing/2014/main" id="{09E1E88E-9821-57D3-B342-43EF72CC6F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32" name="Picture 131" descr="A red circle with black objects in it&#10;&#10;AI-generated content may be incorrect.">
              <a:extLst>
                <a:ext uri="{FF2B5EF4-FFF2-40B4-BE49-F238E27FC236}">
                  <a16:creationId xmlns:a16="http://schemas.microsoft.com/office/drawing/2014/main" id="{0F9E2C4F-DCC5-DA65-3306-6B54D1AAA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33" name="Picture 132" descr="A white circle with a black border&#10;&#10;AI-generated content may be incorrect.">
              <a:extLst>
                <a:ext uri="{FF2B5EF4-FFF2-40B4-BE49-F238E27FC236}">
                  <a16:creationId xmlns:a16="http://schemas.microsoft.com/office/drawing/2014/main" id="{3C53FB4C-2E80-2154-A1F5-70A9104BA4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34" name="Picture 133" descr="A red circle with black objects in it&#10;&#10;AI-generated content may be incorrect.">
              <a:extLst>
                <a:ext uri="{FF2B5EF4-FFF2-40B4-BE49-F238E27FC236}">
                  <a16:creationId xmlns:a16="http://schemas.microsoft.com/office/drawing/2014/main" id="{EC23F580-E9B6-9EA9-A3F3-53745FB698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35" name="Picture 134" descr="A white circle with a black border&#10;&#10;AI-generated content may be incorrect.">
              <a:extLst>
                <a:ext uri="{FF2B5EF4-FFF2-40B4-BE49-F238E27FC236}">
                  <a16:creationId xmlns:a16="http://schemas.microsoft.com/office/drawing/2014/main" id="{B2D95E9D-2902-1425-FA7C-77A63B8102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36" name="Picture 135" descr="A screenshot of a game&#10;&#10;AI-generated content may be incorrect.">
              <a:extLst>
                <a:ext uri="{FF2B5EF4-FFF2-40B4-BE49-F238E27FC236}">
                  <a16:creationId xmlns:a16="http://schemas.microsoft.com/office/drawing/2014/main" id="{0F6FE87B-7197-ACC7-154F-89726E5A76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137" name="Group 136">
            <a:extLst>
              <a:ext uri="{FF2B5EF4-FFF2-40B4-BE49-F238E27FC236}">
                <a16:creationId xmlns:a16="http://schemas.microsoft.com/office/drawing/2014/main" id="{E74D8ACE-8492-34D5-8A45-A8B9912D3D99}"/>
              </a:ext>
            </a:extLst>
          </p:cNvPr>
          <p:cNvGrpSpPr/>
          <p:nvPr/>
        </p:nvGrpSpPr>
        <p:grpSpPr>
          <a:xfrm>
            <a:off x="10033194" y="1898781"/>
            <a:ext cx="1882088" cy="1979486"/>
            <a:chOff x="10033194" y="1898781"/>
            <a:chExt cx="1882088" cy="1979486"/>
          </a:xfrm>
        </p:grpSpPr>
        <p:pic>
          <p:nvPicPr>
            <p:cNvPr id="138" name="Picture 137" descr="A red circle with black objects in it&#10;&#10;AI-generated content may be incorrect.">
              <a:extLst>
                <a:ext uri="{FF2B5EF4-FFF2-40B4-BE49-F238E27FC236}">
                  <a16:creationId xmlns:a16="http://schemas.microsoft.com/office/drawing/2014/main" id="{956D0D2C-CC98-ABBD-A46B-6A7220290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33925">
              <a:off x="10314887" y="1958762"/>
              <a:ext cx="355421" cy="355421"/>
            </a:xfrm>
            <a:prstGeom prst="rect">
              <a:avLst/>
            </a:prstGeom>
          </p:spPr>
        </p:pic>
        <p:pic>
          <p:nvPicPr>
            <p:cNvPr id="139" name="Picture 138" descr="A white circle with a black border&#10;&#10;AI-generated content may be incorrect.">
              <a:extLst>
                <a:ext uri="{FF2B5EF4-FFF2-40B4-BE49-F238E27FC236}">
                  <a16:creationId xmlns:a16="http://schemas.microsoft.com/office/drawing/2014/main" id="{39799D04-AD97-EDA5-7535-2A22945A94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68595">
              <a:off x="10033194" y="1898781"/>
              <a:ext cx="436981" cy="294453"/>
            </a:xfrm>
            <a:prstGeom prst="rect">
              <a:avLst/>
            </a:prstGeom>
          </p:spPr>
        </p:pic>
        <p:pic>
          <p:nvPicPr>
            <p:cNvPr id="140" name="Picture 139" descr="A red circle with black objects in it&#10;&#10;AI-generated content may be incorrect.">
              <a:extLst>
                <a:ext uri="{FF2B5EF4-FFF2-40B4-BE49-F238E27FC236}">
                  <a16:creationId xmlns:a16="http://schemas.microsoft.com/office/drawing/2014/main" id="{F45E0E17-F1FC-655E-D95F-9649BD8034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154422">
              <a:off x="10236520" y="2718855"/>
              <a:ext cx="355421" cy="355421"/>
            </a:xfrm>
            <a:prstGeom prst="rect">
              <a:avLst/>
            </a:prstGeom>
          </p:spPr>
        </p:pic>
        <p:pic>
          <p:nvPicPr>
            <p:cNvPr id="141" name="Picture 140" descr="A white circle with a black border&#10;&#10;AI-generated content may be incorrect.">
              <a:extLst>
                <a:ext uri="{FF2B5EF4-FFF2-40B4-BE49-F238E27FC236}">
                  <a16:creationId xmlns:a16="http://schemas.microsoft.com/office/drawing/2014/main" id="{E0D0CB0F-7675-4B25-CEF6-D32CAF0E65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338755">
              <a:off x="10064622" y="2959760"/>
              <a:ext cx="436981" cy="294453"/>
            </a:xfrm>
            <a:prstGeom prst="rect">
              <a:avLst/>
            </a:prstGeom>
          </p:spPr>
        </p:pic>
        <p:pic>
          <p:nvPicPr>
            <p:cNvPr id="142" name="Picture 141" descr="A red circle with black objects in it&#10;&#10;AI-generated content may be incorrect.">
              <a:extLst>
                <a:ext uri="{FF2B5EF4-FFF2-40B4-BE49-F238E27FC236}">
                  <a16:creationId xmlns:a16="http://schemas.microsoft.com/office/drawing/2014/main" id="{A806B983-321C-734A-5340-4A115AE982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038350">
              <a:off x="10486073" y="3223366"/>
              <a:ext cx="355421" cy="355421"/>
            </a:xfrm>
            <a:prstGeom prst="rect">
              <a:avLst/>
            </a:prstGeom>
          </p:spPr>
        </p:pic>
        <p:pic>
          <p:nvPicPr>
            <p:cNvPr id="143" name="Picture 142" descr="A white circle with a black border&#10;&#10;AI-generated content may be incorrect.">
              <a:extLst>
                <a:ext uri="{FF2B5EF4-FFF2-40B4-BE49-F238E27FC236}">
                  <a16:creationId xmlns:a16="http://schemas.microsoft.com/office/drawing/2014/main" id="{4710A542-58F0-3477-EAFE-0EAB8AE4EB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0437575" y="3512550"/>
              <a:ext cx="436981" cy="294453"/>
            </a:xfrm>
            <a:prstGeom prst="rect">
              <a:avLst/>
            </a:prstGeom>
          </p:spPr>
        </p:pic>
        <p:pic>
          <p:nvPicPr>
            <p:cNvPr id="144" name="Picture 143" descr="A red circle with black objects in it&#10;&#10;AI-generated content may be incorrect.">
              <a:extLst>
                <a:ext uri="{FF2B5EF4-FFF2-40B4-BE49-F238E27FC236}">
                  <a16:creationId xmlns:a16="http://schemas.microsoft.com/office/drawing/2014/main" id="{B6FDC3F6-2AA7-AC6B-A3B0-73C2D75A9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494231">
              <a:off x="11267854" y="3226129"/>
              <a:ext cx="355421" cy="355421"/>
            </a:xfrm>
            <a:prstGeom prst="rect">
              <a:avLst/>
            </a:prstGeom>
          </p:spPr>
        </p:pic>
        <p:pic>
          <p:nvPicPr>
            <p:cNvPr id="145" name="Picture 144" descr="A white circle with a black border&#10;&#10;AI-generated content may be incorrect.">
              <a:extLst>
                <a:ext uri="{FF2B5EF4-FFF2-40B4-BE49-F238E27FC236}">
                  <a16:creationId xmlns:a16="http://schemas.microsoft.com/office/drawing/2014/main" id="{240B7DF2-A7DB-FE9D-1AA7-3470848FC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642352">
              <a:off x="11478301" y="3322460"/>
              <a:ext cx="436981" cy="294453"/>
            </a:xfrm>
            <a:prstGeom prst="rect">
              <a:avLst/>
            </a:prstGeom>
          </p:spPr>
        </p:pic>
        <p:pic>
          <p:nvPicPr>
            <p:cNvPr id="146" name="Picture 145" descr="A red circle with black objects in it&#10;&#10;AI-generated content may be incorrect.">
              <a:extLst>
                <a:ext uri="{FF2B5EF4-FFF2-40B4-BE49-F238E27FC236}">
                  <a16:creationId xmlns:a16="http://schemas.microsoft.com/office/drawing/2014/main" id="{BDC7DEA2-C70F-F517-F53D-4C6FC7C902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107543">
              <a:off x="11551866" y="2192806"/>
              <a:ext cx="355421" cy="355421"/>
            </a:xfrm>
            <a:prstGeom prst="rect">
              <a:avLst/>
            </a:prstGeom>
          </p:spPr>
        </p:pic>
        <p:pic>
          <p:nvPicPr>
            <p:cNvPr id="147" name="Picture 146" descr="A white circle with a black border&#10;&#10;AI-generated content may be incorrect.">
              <a:extLst>
                <a:ext uri="{FF2B5EF4-FFF2-40B4-BE49-F238E27FC236}">
                  <a16:creationId xmlns:a16="http://schemas.microsoft.com/office/drawing/2014/main" id="{C59DD35F-E302-05E4-A584-35ACD2126F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700530">
              <a:off x="11441462" y="1988920"/>
              <a:ext cx="436981" cy="294453"/>
            </a:xfrm>
            <a:prstGeom prst="rect">
              <a:avLst/>
            </a:prstGeom>
          </p:spPr>
        </p:pic>
        <p:pic>
          <p:nvPicPr>
            <p:cNvPr id="148" name="Picture 147" descr="A grey circle with a red circle in the middle&#10;&#10;AI-generated content may be incorrect.">
              <a:extLst>
                <a:ext uri="{FF2B5EF4-FFF2-40B4-BE49-F238E27FC236}">
                  <a16:creationId xmlns:a16="http://schemas.microsoft.com/office/drawing/2014/main" id="{0BF608AA-122B-FE4F-ECCB-80613792AE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34562" y="2141965"/>
              <a:ext cx="1377253" cy="1274001"/>
            </a:xfrm>
            <a:prstGeom prst="rect">
              <a:avLst/>
            </a:prstGeom>
          </p:spPr>
        </p:pic>
      </p:grpSp>
      <p:sp>
        <p:nvSpPr>
          <p:cNvPr id="152" name="TextBox 151">
            <a:extLst>
              <a:ext uri="{FF2B5EF4-FFF2-40B4-BE49-F238E27FC236}">
                <a16:creationId xmlns:a16="http://schemas.microsoft.com/office/drawing/2014/main" id="{3E3E8635-F974-420F-57B1-16550613AB70}"/>
              </a:ext>
            </a:extLst>
          </p:cNvPr>
          <p:cNvSpPr txBox="1"/>
          <p:nvPr/>
        </p:nvSpPr>
        <p:spPr>
          <a:xfrm>
            <a:off x="8660974" y="5116774"/>
            <a:ext cx="1156474" cy="400110"/>
          </a:xfrm>
          <a:prstGeom prst="rect">
            <a:avLst/>
          </a:prstGeom>
          <a:noFill/>
        </p:spPr>
        <p:txBody>
          <a:bodyPr wrap="square" rtlCol="0">
            <a:spAutoFit/>
          </a:bodyPr>
          <a:lstStyle/>
          <a:p>
            <a:r>
              <a:rPr lang="en-US" sz="2000" b="1"/>
              <a:t>Glucose</a:t>
            </a:r>
          </a:p>
        </p:txBody>
      </p:sp>
      <p:sp>
        <p:nvSpPr>
          <p:cNvPr id="153" name="TextBox 152">
            <a:extLst>
              <a:ext uri="{FF2B5EF4-FFF2-40B4-BE49-F238E27FC236}">
                <a16:creationId xmlns:a16="http://schemas.microsoft.com/office/drawing/2014/main" id="{76DE6271-AAE4-FBAD-B949-3A3973F38E88}"/>
              </a:ext>
            </a:extLst>
          </p:cNvPr>
          <p:cNvSpPr txBox="1"/>
          <p:nvPr/>
        </p:nvSpPr>
        <p:spPr>
          <a:xfrm>
            <a:off x="10291881" y="3929019"/>
            <a:ext cx="1094274" cy="400110"/>
          </a:xfrm>
          <a:prstGeom prst="rect">
            <a:avLst/>
          </a:prstGeom>
          <a:noFill/>
        </p:spPr>
        <p:txBody>
          <a:bodyPr wrap="none" rtlCol="0">
            <a:spAutoFit/>
          </a:bodyPr>
          <a:lstStyle/>
          <a:p>
            <a:r>
              <a:rPr lang="en-US" sz="2000" b="1"/>
              <a:t>Fructose</a:t>
            </a:r>
          </a:p>
        </p:txBody>
      </p:sp>
    </p:spTree>
    <p:extLst>
      <p:ext uri="{BB962C8B-B14F-4D97-AF65-F5344CB8AC3E}">
        <p14:creationId xmlns:p14="http://schemas.microsoft.com/office/powerpoint/2010/main" val="3255101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B4AF3-EC50-2852-0D64-D8CBF0776DE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089C17-9CC8-CDA2-FD78-634ED844DBA9}"/>
              </a:ext>
            </a:extLst>
          </p:cNvPr>
          <p:cNvSpPr>
            <a:spLocks noGrp="1"/>
          </p:cNvSpPr>
          <p:nvPr>
            <p:ph type="sldNum" sz="quarter" idx="4"/>
          </p:nvPr>
        </p:nvSpPr>
        <p:spPr/>
        <p:txBody>
          <a:bodyPr/>
          <a:lstStyle/>
          <a:p>
            <a:fld id="{24F349F3-CB17-4C05-B28E-3C9067437B1B}" type="slidenum">
              <a:rPr lang="en-US" smtClean="0"/>
              <a:pPr/>
              <a:t>14</a:t>
            </a:fld>
            <a:endParaRPr lang="en-US"/>
          </a:p>
        </p:txBody>
      </p:sp>
      <p:grpSp>
        <p:nvGrpSpPr>
          <p:cNvPr id="71" name="Group 70">
            <a:extLst>
              <a:ext uri="{FF2B5EF4-FFF2-40B4-BE49-F238E27FC236}">
                <a16:creationId xmlns:a16="http://schemas.microsoft.com/office/drawing/2014/main" id="{834EAECE-D994-C6E3-5A30-627CCDFCEB1C}"/>
              </a:ext>
            </a:extLst>
          </p:cNvPr>
          <p:cNvGrpSpPr/>
          <p:nvPr/>
        </p:nvGrpSpPr>
        <p:grpSpPr>
          <a:xfrm>
            <a:off x="7545001" y="2836169"/>
            <a:ext cx="2323246" cy="2549463"/>
            <a:chOff x="7459418" y="2470750"/>
            <a:chExt cx="2323246" cy="2549463"/>
          </a:xfrm>
        </p:grpSpPr>
        <p:pic>
          <p:nvPicPr>
            <p:cNvPr id="72" name="Picture 71" descr="A red circle with black objects in it&#10;&#10;AI-generated content may be incorrect.">
              <a:extLst>
                <a:ext uri="{FF2B5EF4-FFF2-40B4-BE49-F238E27FC236}">
                  <a16:creationId xmlns:a16="http://schemas.microsoft.com/office/drawing/2014/main" id="{2EAD0787-6C90-967B-C22A-46F8218BCF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73" name="Picture 72" descr="A white circle with a black border&#10;&#10;AI-generated content may be incorrect.">
              <a:extLst>
                <a:ext uri="{FF2B5EF4-FFF2-40B4-BE49-F238E27FC236}">
                  <a16:creationId xmlns:a16="http://schemas.microsoft.com/office/drawing/2014/main" id="{F70EA5AE-AB81-F981-5FBE-7DC0E62971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74" name="Picture 73" descr="A red circle with black objects in it&#10;&#10;AI-generated content may be incorrect.">
              <a:extLst>
                <a:ext uri="{FF2B5EF4-FFF2-40B4-BE49-F238E27FC236}">
                  <a16:creationId xmlns:a16="http://schemas.microsoft.com/office/drawing/2014/main" id="{6E2BECDB-BC3C-2FCC-DF86-A4A349483D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75" name="Picture 74" descr="A white circle with a black border&#10;&#10;AI-generated content may be incorrect.">
              <a:extLst>
                <a:ext uri="{FF2B5EF4-FFF2-40B4-BE49-F238E27FC236}">
                  <a16:creationId xmlns:a16="http://schemas.microsoft.com/office/drawing/2014/main" id="{54A40030-D621-1111-4859-546E065076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76" name="Picture 75" descr="A red circle with black objects in it&#10;&#10;AI-generated content may be incorrect.">
              <a:extLst>
                <a:ext uri="{FF2B5EF4-FFF2-40B4-BE49-F238E27FC236}">
                  <a16:creationId xmlns:a16="http://schemas.microsoft.com/office/drawing/2014/main" id="{9408C23D-1DF6-DA72-E125-70334D68DD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77" name="Picture 76" descr="A white circle with a black border&#10;&#10;AI-generated content may be incorrect.">
              <a:extLst>
                <a:ext uri="{FF2B5EF4-FFF2-40B4-BE49-F238E27FC236}">
                  <a16:creationId xmlns:a16="http://schemas.microsoft.com/office/drawing/2014/main" id="{8D48215B-B57C-F24C-4803-E8681DAED4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78" name="Picture 77" descr="A red circle with black objects in it&#10;&#10;AI-generated content may be incorrect.">
              <a:extLst>
                <a:ext uri="{FF2B5EF4-FFF2-40B4-BE49-F238E27FC236}">
                  <a16:creationId xmlns:a16="http://schemas.microsoft.com/office/drawing/2014/main" id="{2C9EFDD3-EEAF-2626-EE48-B097B2E64C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79" name="Picture 78" descr="A white circle with a black border&#10;&#10;AI-generated content may be incorrect.">
              <a:extLst>
                <a:ext uri="{FF2B5EF4-FFF2-40B4-BE49-F238E27FC236}">
                  <a16:creationId xmlns:a16="http://schemas.microsoft.com/office/drawing/2014/main" id="{0B945AF8-4668-BA79-6E59-93AF8A92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80" name="Picture 79" descr="A red circle with black objects in it&#10;&#10;AI-generated content may be incorrect.">
              <a:extLst>
                <a:ext uri="{FF2B5EF4-FFF2-40B4-BE49-F238E27FC236}">
                  <a16:creationId xmlns:a16="http://schemas.microsoft.com/office/drawing/2014/main" id="{7FCC9491-E9C3-0491-478E-9DDE980F6B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81" name="Picture 80" descr="A white circle with a black border&#10;&#10;AI-generated content may be incorrect.">
              <a:extLst>
                <a:ext uri="{FF2B5EF4-FFF2-40B4-BE49-F238E27FC236}">
                  <a16:creationId xmlns:a16="http://schemas.microsoft.com/office/drawing/2014/main" id="{7977D376-F27D-D848-07BB-D6225E5390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82" name="Picture 81" descr="A screenshot of a game&#10;&#10;AI-generated content may be incorrect.">
              <a:extLst>
                <a:ext uri="{FF2B5EF4-FFF2-40B4-BE49-F238E27FC236}">
                  <a16:creationId xmlns:a16="http://schemas.microsoft.com/office/drawing/2014/main" id="{31A949BC-8EA6-111A-94C3-1C777C6FDD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83" name="Group 82">
            <a:extLst>
              <a:ext uri="{FF2B5EF4-FFF2-40B4-BE49-F238E27FC236}">
                <a16:creationId xmlns:a16="http://schemas.microsoft.com/office/drawing/2014/main" id="{CC7BD7B1-38D4-663A-2847-103E437EB3BC}"/>
              </a:ext>
            </a:extLst>
          </p:cNvPr>
          <p:cNvGrpSpPr/>
          <p:nvPr/>
        </p:nvGrpSpPr>
        <p:grpSpPr>
          <a:xfrm>
            <a:off x="10033194" y="1898781"/>
            <a:ext cx="1882088" cy="1979486"/>
            <a:chOff x="10033194" y="1898781"/>
            <a:chExt cx="1882088" cy="1979486"/>
          </a:xfrm>
        </p:grpSpPr>
        <p:pic>
          <p:nvPicPr>
            <p:cNvPr id="84" name="Picture 83" descr="A red circle with black objects in it&#10;&#10;AI-generated content may be incorrect.">
              <a:extLst>
                <a:ext uri="{FF2B5EF4-FFF2-40B4-BE49-F238E27FC236}">
                  <a16:creationId xmlns:a16="http://schemas.microsoft.com/office/drawing/2014/main" id="{9EB923AD-A93A-1ADF-74DB-9703DA899E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33925">
              <a:off x="10314887" y="1958762"/>
              <a:ext cx="355421" cy="355421"/>
            </a:xfrm>
            <a:prstGeom prst="rect">
              <a:avLst/>
            </a:prstGeom>
          </p:spPr>
        </p:pic>
        <p:pic>
          <p:nvPicPr>
            <p:cNvPr id="85" name="Picture 84" descr="A white circle with a black border&#10;&#10;AI-generated content may be incorrect.">
              <a:extLst>
                <a:ext uri="{FF2B5EF4-FFF2-40B4-BE49-F238E27FC236}">
                  <a16:creationId xmlns:a16="http://schemas.microsoft.com/office/drawing/2014/main" id="{4A132303-801F-0905-16EF-88F84716EC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68595">
              <a:off x="10033194" y="1898781"/>
              <a:ext cx="436981" cy="294453"/>
            </a:xfrm>
            <a:prstGeom prst="rect">
              <a:avLst/>
            </a:prstGeom>
          </p:spPr>
        </p:pic>
        <p:pic>
          <p:nvPicPr>
            <p:cNvPr id="86" name="Picture 85" descr="A red circle with black objects in it&#10;&#10;AI-generated content may be incorrect.">
              <a:extLst>
                <a:ext uri="{FF2B5EF4-FFF2-40B4-BE49-F238E27FC236}">
                  <a16:creationId xmlns:a16="http://schemas.microsoft.com/office/drawing/2014/main" id="{39C36E83-72C8-AE6D-3D14-7DA56D99B9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154422">
              <a:off x="10236520" y="2718855"/>
              <a:ext cx="355421" cy="355421"/>
            </a:xfrm>
            <a:prstGeom prst="rect">
              <a:avLst/>
            </a:prstGeom>
          </p:spPr>
        </p:pic>
        <p:pic>
          <p:nvPicPr>
            <p:cNvPr id="87" name="Picture 86" descr="A white circle with a black border&#10;&#10;AI-generated content may be incorrect.">
              <a:extLst>
                <a:ext uri="{FF2B5EF4-FFF2-40B4-BE49-F238E27FC236}">
                  <a16:creationId xmlns:a16="http://schemas.microsoft.com/office/drawing/2014/main" id="{C3BE2F04-BDD3-B42C-4D06-F05DE69B13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338755">
              <a:off x="10064622" y="2959760"/>
              <a:ext cx="436981" cy="294453"/>
            </a:xfrm>
            <a:prstGeom prst="rect">
              <a:avLst/>
            </a:prstGeom>
          </p:spPr>
        </p:pic>
        <p:pic>
          <p:nvPicPr>
            <p:cNvPr id="88" name="Picture 87" descr="A red circle with black objects in it&#10;&#10;AI-generated content may be incorrect.">
              <a:extLst>
                <a:ext uri="{FF2B5EF4-FFF2-40B4-BE49-F238E27FC236}">
                  <a16:creationId xmlns:a16="http://schemas.microsoft.com/office/drawing/2014/main" id="{CAC2E3E9-1458-9394-A57F-1258AB70D3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038350">
              <a:off x="10486073" y="3223366"/>
              <a:ext cx="355421" cy="355421"/>
            </a:xfrm>
            <a:prstGeom prst="rect">
              <a:avLst/>
            </a:prstGeom>
          </p:spPr>
        </p:pic>
        <p:pic>
          <p:nvPicPr>
            <p:cNvPr id="89" name="Picture 88" descr="A white circle with a black border&#10;&#10;AI-generated content may be incorrect.">
              <a:extLst>
                <a:ext uri="{FF2B5EF4-FFF2-40B4-BE49-F238E27FC236}">
                  <a16:creationId xmlns:a16="http://schemas.microsoft.com/office/drawing/2014/main" id="{FB56B371-494A-0D0F-DD9E-DAF42C710D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0437575" y="3512550"/>
              <a:ext cx="436981" cy="294453"/>
            </a:xfrm>
            <a:prstGeom prst="rect">
              <a:avLst/>
            </a:prstGeom>
          </p:spPr>
        </p:pic>
        <p:pic>
          <p:nvPicPr>
            <p:cNvPr id="90" name="Picture 89" descr="A red circle with black objects in it&#10;&#10;AI-generated content may be incorrect.">
              <a:extLst>
                <a:ext uri="{FF2B5EF4-FFF2-40B4-BE49-F238E27FC236}">
                  <a16:creationId xmlns:a16="http://schemas.microsoft.com/office/drawing/2014/main" id="{64A4F65C-DBE4-C142-A998-CF0BDF4DEF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494231">
              <a:off x="11267854" y="3226129"/>
              <a:ext cx="355421" cy="355421"/>
            </a:xfrm>
            <a:prstGeom prst="rect">
              <a:avLst/>
            </a:prstGeom>
          </p:spPr>
        </p:pic>
        <p:pic>
          <p:nvPicPr>
            <p:cNvPr id="91" name="Picture 90" descr="A white circle with a black border&#10;&#10;AI-generated content may be incorrect.">
              <a:extLst>
                <a:ext uri="{FF2B5EF4-FFF2-40B4-BE49-F238E27FC236}">
                  <a16:creationId xmlns:a16="http://schemas.microsoft.com/office/drawing/2014/main" id="{C118957B-1810-46B7-FB50-0F11ED9C21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642352">
              <a:off x="11478301" y="3322460"/>
              <a:ext cx="436981" cy="294453"/>
            </a:xfrm>
            <a:prstGeom prst="rect">
              <a:avLst/>
            </a:prstGeom>
          </p:spPr>
        </p:pic>
        <p:pic>
          <p:nvPicPr>
            <p:cNvPr id="92" name="Picture 91" descr="A red circle with black objects in it&#10;&#10;AI-generated content may be incorrect.">
              <a:extLst>
                <a:ext uri="{FF2B5EF4-FFF2-40B4-BE49-F238E27FC236}">
                  <a16:creationId xmlns:a16="http://schemas.microsoft.com/office/drawing/2014/main" id="{9615AD29-62BA-CDE1-4143-66EE9EDF76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107543">
              <a:off x="11551866" y="2192806"/>
              <a:ext cx="355421" cy="355421"/>
            </a:xfrm>
            <a:prstGeom prst="rect">
              <a:avLst/>
            </a:prstGeom>
          </p:spPr>
        </p:pic>
        <p:pic>
          <p:nvPicPr>
            <p:cNvPr id="93" name="Picture 92" descr="A white circle with a black border&#10;&#10;AI-generated content may be incorrect.">
              <a:extLst>
                <a:ext uri="{FF2B5EF4-FFF2-40B4-BE49-F238E27FC236}">
                  <a16:creationId xmlns:a16="http://schemas.microsoft.com/office/drawing/2014/main" id="{A779B110-1802-59B1-5CF7-B63F1DC63D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700530">
              <a:off x="11441462" y="1988920"/>
              <a:ext cx="436981" cy="294453"/>
            </a:xfrm>
            <a:prstGeom prst="rect">
              <a:avLst/>
            </a:prstGeom>
          </p:spPr>
        </p:pic>
        <p:pic>
          <p:nvPicPr>
            <p:cNvPr id="94" name="Picture 93" descr="A grey circle with a red circle in the middle&#10;&#10;AI-generated content may be incorrect.">
              <a:extLst>
                <a:ext uri="{FF2B5EF4-FFF2-40B4-BE49-F238E27FC236}">
                  <a16:creationId xmlns:a16="http://schemas.microsoft.com/office/drawing/2014/main" id="{59DA1B3E-D7F8-61D7-76BB-18767FDC23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34562" y="2141965"/>
              <a:ext cx="1377253" cy="1274001"/>
            </a:xfrm>
            <a:prstGeom prst="rect">
              <a:avLst/>
            </a:prstGeom>
          </p:spPr>
        </p:pic>
      </p:grpSp>
      <p:sp>
        <p:nvSpPr>
          <p:cNvPr id="95" name="TextBox 94">
            <a:extLst>
              <a:ext uri="{FF2B5EF4-FFF2-40B4-BE49-F238E27FC236}">
                <a16:creationId xmlns:a16="http://schemas.microsoft.com/office/drawing/2014/main" id="{C78C0BE5-FBBF-62B7-9C8E-2444637E6D2D}"/>
              </a:ext>
            </a:extLst>
          </p:cNvPr>
          <p:cNvSpPr txBox="1"/>
          <p:nvPr/>
        </p:nvSpPr>
        <p:spPr>
          <a:xfrm>
            <a:off x="8660974" y="5116774"/>
            <a:ext cx="1156474" cy="400110"/>
          </a:xfrm>
          <a:prstGeom prst="rect">
            <a:avLst/>
          </a:prstGeom>
          <a:noFill/>
        </p:spPr>
        <p:txBody>
          <a:bodyPr wrap="square" rtlCol="0">
            <a:spAutoFit/>
          </a:bodyPr>
          <a:lstStyle/>
          <a:p>
            <a:r>
              <a:rPr lang="en-US" sz="2000" b="1"/>
              <a:t>Glucose</a:t>
            </a:r>
          </a:p>
        </p:txBody>
      </p:sp>
      <p:sp>
        <p:nvSpPr>
          <p:cNvPr id="96" name="TextBox 95">
            <a:extLst>
              <a:ext uri="{FF2B5EF4-FFF2-40B4-BE49-F238E27FC236}">
                <a16:creationId xmlns:a16="http://schemas.microsoft.com/office/drawing/2014/main" id="{B29C536E-2717-50F0-D2A0-F4AD4E5838EF}"/>
              </a:ext>
            </a:extLst>
          </p:cNvPr>
          <p:cNvSpPr txBox="1"/>
          <p:nvPr/>
        </p:nvSpPr>
        <p:spPr>
          <a:xfrm>
            <a:off x="10291881" y="3929019"/>
            <a:ext cx="1094274" cy="400110"/>
          </a:xfrm>
          <a:prstGeom prst="rect">
            <a:avLst/>
          </a:prstGeom>
          <a:noFill/>
        </p:spPr>
        <p:txBody>
          <a:bodyPr wrap="none" rtlCol="0">
            <a:spAutoFit/>
          </a:bodyPr>
          <a:lstStyle/>
          <a:p>
            <a:r>
              <a:rPr lang="en-US" sz="2000" b="1"/>
              <a:t>Fructose</a:t>
            </a:r>
          </a:p>
        </p:txBody>
      </p:sp>
      <p:sp>
        <p:nvSpPr>
          <p:cNvPr id="8" name="Text Placeholder 5">
            <a:extLst>
              <a:ext uri="{FF2B5EF4-FFF2-40B4-BE49-F238E27FC236}">
                <a16:creationId xmlns:a16="http://schemas.microsoft.com/office/drawing/2014/main" id="{E1AFDA8A-7B4D-1911-24BA-D9C598B1DC87}"/>
              </a:ext>
            </a:extLst>
          </p:cNvPr>
          <p:cNvSpPr txBox="1">
            <a:spLocks/>
          </p:cNvSpPr>
          <p:nvPr/>
        </p:nvSpPr>
        <p:spPr>
          <a:xfrm>
            <a:off x="1953532" y="1944490"/>
            <a:ext cx="5181155" cy="22495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b="1"/>
              <a:t>Create a sketch of each structure in your lab notebook and label the parts.</a:t>
            </a:r>
            <a:endParaRPr lang="en-US" sz="2000"/>
          </a:p>
          <a:p>
            <a:pPr>
              <a:lnSpc>
                <a:spcPct val="110000"/>
              </a:lnSpc>
              <a:spcBef>
                <a:spcPts val="1800"/>
              </a:spcBef>
            </a:pPr>
            <a:r>
              <a:rPr lang="en-US" sz="2000"/>
              <a:t>With your lab group, draft a definition of a carbohydrate monomer based on your observations today.</a:t>
            </a:r>
          </a:p>
          <a:p>
            <a:pPr>
              <a:lnSpc>
                <a:spcPct val="110000"/>
              </a:lnSpc>
              <a:spcBef>
                <a:spcPts val="1800"/>
              </a:spcBef>
            </a:pPr>
            <a:r>
              <a:rPr lang="en-US" sz="2000" b="1"/>
              <a:t>Record your definition in your lab notebook.  </a:t>
            </a:r>
            <a:r>
              <a:rPr lang="en-US" sz="2000"/>
              <a:t>Leave room to modify &amp; refine.</a:t>
            </a:r>
          </a:p>
        </p:txBody>
      </p:sp>
      <p:sp>
        <p:nvSpPr>
          <p:cNvPr id="10" name="Text Placeholder 4">
            <a:extLst>
              <a:ext uri="{FF2B5EF4-FFF2-40B4-BE49-F238E27FC236}">
                <a16:creationId xmlns:a16="http://schemas.microsoft.com/office/drawing/2014/main" id="{A19F4EC2-263E-2AF1-8C7A-520FBB4B5CED}"/>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0"/>
              <a:t>Carbohydrate Monomers</a:t>
            </a:r>
          </a:p>
        </p:txBody>
      </p:sp>
    </p:spTree>
    <p:extLst>
      <p:ext uri="{BB962C8B-B14F-4D97-AF65-F5344CB8AC3E}">
        <p14:creationId xmlns:p14="http://schemas.microsoft.com/office/powerpoint/2010/main" val="2042334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773BA-0BD3-D311-A48D-04FB4C4F01E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CA3872-9400-6A3C-191B-46485B92C19A}"/>
              </a:ext>
            </a:extLst>
          </p:cNvPr>
          <p:cNvSpPr>
            <a:spLocks noGrp="1"/>
          </p:cNvSpPr>
          <p:nvPr>
            <p:ph type="sldNum" sz="quarter" idx="4"/>
          </p:nvPr>
        </p:nvSpPr>
        <p:spPr/>
        <p:txBody>
          <a:bodyPr/>
          <a:lstStyle/>
          <a:p>
            <a:fld id="{24F349F3-CB17-4C05-B28E-3C9067437B1B}" type="slidenum">
              <a:rPr lang="en-US" smtClean="0"/>
              <a:pPr/>
              <a:t>15</a:t>
            </a:fld>
            <a:endParaRPr lang="en-US"/>
          </a:p>
        </p:txBody>
      </p:sp>
      <p:sp>
        <p:nvSpPr>
          <p:cNvPr id="10" name="Text Placeholder 4">
            <a:extLst>
              <a:ext uri="{FF2B5EF4-FFF2-40B4-BE49-F238E27FC236}">
                <a16:creationId xmlns:a16="http://schemas.microsoft.com/office/drawing/2014/main" id="{C752FE0C-EE3C-0D1C-58B9-78844A18C0C7}"/>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0"/>
              <a:t>Carbohydrate Monomers</a:t>
            </a:r>
          </a:p>
        </p:txBody>
      </p:sp>
      <p:grpSp>
        <p:nvGrpSpPr>
          <p:cNvPr id="81" name="Group 80">
            <a:extLst>
              <a:ext uri="{FF2B5EF4-FFF2-40B4-BE49-F238E27FC236}">
                <a16:creationId xmlns:a16="http://schemas.microsoft.com/office/drawing/2014/main" id="{C24C89C9-E498-E39B-95AA-9F6DA332C60B}"/>
              </a:ext>
            </a:extLst>
          </p:cNvPr>
          <p:cNvGrpSpPr/>
          <p:nvPr/>
        </p:nvGrpSpPr>
        <p:grpSpPr>
          <a:xfrm>
            <a:off x="7545001" y="2836169"/>
            <a:ext cx="2323246" cy="2549463"/>
            <a:chOff x="7459418" y="2470750"/>
            <a:chExt cx="2323246" cy="2549463"/>
          </a:xfrm>
        </p:grpSpPr>
        <p:pic>
          <p:nvPicPr>
            <p:cNvPr id="82" name="Picture 81" descr="A red circle with black objects in it&#10;&#10;AI-generated content may be incorrect.">
              <a:extLst>
                <a:ext uri="{FF2B5EF4-FFF2-40B4-BE49-F238E27FC236}">
                  <a16:creationId xmlns:a16="http://schemas.microsoft.com/office/drawing/2014/main" id="{9576DB68-A5CB-ABFF-BEC8-186A62CFCC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83" name="Picture 82" descr="A white circle with a black border&#10;&#10;AI-generated content may be incorrect.">
              <a:extLst>
                <a:ext uri="{FF2B5EF4-FFF2-40B4-BE49-F238E27FC236}">
                  <a16:creationId xmlns:a16="http://schemas.microsoft.com/office/drawing/2014/main" id="{0A116649-3AD7-21DC-0E3C-F3967A1DA5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84" name="Picture 83" descr="A red circle with black objects in it&#10;&#10;AI-generated content may be incorrect.">
              <a:extLst>
                <a:ext uri="{FF2B5EF4-FFF2-40B4-BE49-F238E27FC236}">
                  <a16:creationId xmlns:a16="http://schemas.microsoft.com/office/drawing/2014/main" id="{F678E42A-B1FA-4670-6FDC-2F2E85DF80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85" name="Picture 84" descr="A white circle with a black border&#10;&#10;AI-generated content may be incorrect.">
              <a:extLst>
                <a:ext uri="{FF2B5EF4-FFF2-40B4-BE49-F238E27FC236}">
                  <a16:creationId xmlns:a16="http://schemas.microsoft.com/office/drawing/2014/main" id="{2705891F-9643-4513-921C-3B9EB267FF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86" name="Picture 85" descr="A red circle with black objects in it&#10;&#10;AI-generated content may be incorrect.">
              <a:extLst>
                <a:ext uri="{FF2B5EF4-FFF2-40B4-BE49-F238E27FC236}">
                  <a16:creationId xmlns:a16="http://schemas.microsoft.com/office/drawing/2014/main" id="{369F70C2-0BEF-5C90-400A-9830AA73C2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87" name="Picture 86" descr="A white circle with a black border&#10;&#10;AI-generated content may be incorrect.">
              <a:extLst>
                <a:ext uri="{FF2B5EF4-FFF2-40B4-BE49-F238E27FC236}">
                  <a16:creationId xmlns:a16="http://schemas.microsoft.com/office/drawing/2014/main" id="{7C6F8043-9CB6-B0D7-7570-FDCCB41A6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88" name="Picture 87" descr="A red circle with black objects in it&#10;&#10;AI-generated content may be incorrect.">
              <a:extLst>
                <a:ext uri="{FF2B5EF4-FFF2-40B4-BE49-F238E27FC236}">
                  <a16:creationId xmlns:a16="http://schemas.microsoft.com/office/drawing/2014/main" id="{04A5C769-EBAA-B116-E54E-6BECA0E927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89" name="Picture 88" descr="A white circle with a black border&#10;&#10;AI-generated content may be incorrect.">
              <a:extLst>
                <a:ext uri="{FF2B5EF4-FFF2-40B4-BE49-F238E27FC236}">
                  <a16:creationId xmlns:a16="http://schemas.microsoft.com/office/drawing/2014/main" id="{30E7118D-87E8-A3E8-8BD9-01CCE49ABD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90" name="Picture 89" descr="A red circle with black objects in it&#10;&#10;AI-generated content may be incorrect.">
              <a:extLst>
                <a:ext uri="{FF2B5EF4-FFF2-40B4-BE49-F238E27FC236}">
                  <a16:creationId xmlns:a16="http://schemas.microsoft.com/office/drawing/2014/main" id="{C281EADA-F5E3-84C6-DF56-A7D5A44D75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91" name="Picture 90" descr="A white circle with a black border&#10;&#10;AI-generated content may be incorrect.">
              <a:extLst>
                <a:ext uri="{FF2B5EF4-FFF2-40B4-BE49-F238E27FC236}">
                  <a16:creationId xmlns:a16="http://schemas.microsoft.com/office/drawing/2014/main" id="{476B6EE0-DF0E-4FD2-284C-0A9A2644D2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92" name="Picture 91" descr="A screenshot of a game&#10;&#10;AI-generated content may be incorrect.">
              <a:extLst>
                <a:ext uri="{FF2B5EF4-FFF2-40B4-BE49-F238E27FC236}">
                  <a16:creationId xmlns:a16="http://schemas.microsoft.com/office/drawing/2014/main" id="{1DB56DBD-BA29-405C-2D4F-A870AF7217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94" name="Group 93">
            <a:extLst>
              <a:ext uri="{FF2B5EF4-FFF2-40B4-BE49-F238E27FC236}">
                <a16:creationId xmlns:a16="http://schemas.microsoft.com/office/drawing/2014/main" id="{B3BFC914-2D73-E20A-3A26-8806AAA08A78}"/>
              </a:ext>
            </a:extLst>
          </p:cNvPr>
          <p:cNvGrpSpPr/>
          <p:nvPr/>
        </p:nvGrpSpPr>
        <p:grpSpPr>
          <a:xfrm>
            <a:off x="10033194" y="1898781"/>
            <a:ext cx="1882088" cy="1979486"/>
            <a:chOff x="10033194" y="1898781"/>
            <a:chExt cx="1882088" cy="1979486"/>
          </a:xfrm>
        </p:grpSpPr>
        <p:pic>
          <p:nvPicPr>
            <p:cNvPr id="95" name="Picture 94" descr="A red circle with black objects in it&#10;&#10;AI-generated content may be incorrect.">
              <a:extLst>
                <a:ext uri="{FF2B5EF4-FFF2-40B4-BE49-F238E27FC236}">
                  <a16:creationId xmlns:a16="http://schemas.microsoft.com/office/drawing/2014/main" id="{7C9FE82D-3490-F92F-0D10-19350BEDB4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33925">
              <a:off x="10314887" y="1958762"/>
              <a:ext cx="355421" cy="355421"/>
            </a:xfrm>
            <a:prstGeom prst="rect">
              <a:avLst/>
            </a:prstGeom>
          </p:spPr>
        </p:pic>
        <p:pic>
          <p:nvPicPr>
            <p:cNvPr id="96" name="Picture 95" descr="A white circle with a black border&#10;&#10;AI-generated content may be incorrect.">
              <a:extLst>
                <a:ext uri="{FF2B5EF4-FFF2-40B4-BE49-F238E27FC236}">
                  <a16:creationId xmlns:a16="http://schemas.microsoft.com/office/drawing/2014/main" id="{8714B212-45CE-39DB-E007-32DD434966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68595">
              <a:off x="10033194" y="1898781"/>
              <a:ext cx="436981" cy="294453"/>
            </a:xfrm>
            <a:prstGeom prst="rect">
              <a:avLst/>
            </a:prstGeom>
          </p:spPr>
        </p:pic>
        <p:pic>
          <p:nvPicPr>
            <p:cNvPr id="97" name="Picture 96" descr="A red circle with black objects in it&#10;&#10;AI-generated content may be incorrect.">
              <a:extLst>
                <a:ext uri="{FF2B5EF4-FFF2-40B4-BE49-F238E27FC236}">
                  <a16:creationId xmlns:a16="http://schemas.microsoft.com/office/drawing/2014/main" id="{CA155DCD-EDCB-2A18-FFC8-8A142273F8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154422">
              <a:off x="10236520" y="2718855"/>
              <a:ext cx="355421" cy="355421"/>
            </a:xfrm>
            <a:prstGeom prst="rect">
              <a:avLst/>
            </a:prstGeom>
          </p:spPr>
        </p:pic>
        <p:pic>
          <p:nvPicPr>
            <p:cNvPr id="98" name="Picture 97" descr="A white circle with a black border&#10;&#10;AI-generated content may be incorrect.">
              <a:extLst>
                <a:ext uri="{FF2B5EF4-FFF2-40B4-BE49-F238E27FC236}">
                  <a16:creationId xmlns:a16="http://schemas.microsoft.com/office/drawing/2014/main" id="{FCE350BD-4C5F-8419-4D93-869F7B9CF0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338755">
              <a:off x="10064622" y="2959760"/>
              <a:ext cx="436981" cy="294453"/>
            </a:xfrm>
            <a:prstGeom prst="rect">
              <a:avLst/>
            </a:prstGeom>
          </p:spPr>
        </p:pic>
        <p:pic>
          <p:nvPicPr>
            <p:cNvPr id="99" name="Picture 98" descr="A red circle with black objects in it&#10;&#10;AI-generated content may be incorrect.">
              <a:extLst>
                <a:ext uri="{FF2B5EF4-FFF2-40B4-BE49-F238E27FC236}">
                  <a16:creationId xmlns:a16="http://schemas.microsoft.com/office/drawing/2014/main" id="{37CF2617-9674-6DE3-CC9C-C3960914A6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038350">
              <a:off x="10486073" y="3223366"/>
              <a:ext cx="355421" cy="355421"/>
            </a:xfrm>
            <a:prstGeom prst="rect">
              <a:avLst/>
            </a:prstGeom>
          </p:spPr>
        </p:pic>
        <p:pic>
          <p:nvPicPr>
            <p:cNvPr id="100" name="Picture 99" descr="A white circle with a black border&#10;&#10;AI-generated content may be incorrect.">
              <a:extLst>
                <a:ext uri="{FF2B5EF4-FFF2-40B4-BE49-F238E27FC236}">
                  <a16:creationId xmlns:a16="http://schemas.microsoft.com/office/drawing/2014/main" id="{1A55B321-28CF-237A-42E0-ED7D929468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0437575" y="3512550"/>
              <a:ext cx="436981" cy="294453"/>
            </a:xfrm>
            <a:prstGeom prst="rect">
              <a:avLst/>
            </a:prstGeom>
          </p:spPr>
        </p:pic>
        <p:pic>
          <p:nvPicPr>
            <p:cNvPr id="101" name="Picture 100" descr="A red circle with black objects in it&#10;&#10;AI-generated content may be incorrect.">
              <a:extLst>
                <a:ext uri="{FF2B5EF4-FFF2-40B4-BE49-F238E27FC236}">
                  <a16:creationId xmlns:a16="http://schemas.microsoft.com/office/drawing/2014/main" id="{5781E4C1-0A54-8BC2-178F-8F7419FC07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494231">
              <a:off x="11267854" y="3226129"/>
              <a:ext cx="355421" cy="355421"/>
            </a:xfrm>
            <a:prstGeom prst="rect">
              <a:avLst/>
            </a:prstGeom>
          </p:spPr>
        </p:pic>
        <p:pic>
          <p:nvPicPr>
            <p:cNvPr id="102" name="Picture 101" descr="A white circle with a black border&#10;&#10;AI-generated content may be incorrect.">
              <a:extLst>
                <a:ext uri="{FF2B5EF4-FFF2-40B4-BE49-F238E27FC236}">
                  <a16:creationId xmlns:a16="http://schemas.microsoft.com/office/drawing/2014/main" id="{6ACC3FE3-30F5-7078-78A7-E087F43891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642352">
              <a:off x="11478301" y="3322460"/>
              <a:ext cx="436981" cy="294453"/>
            </a:xfrm>
            <a:prstGeom prst="rect">
              <a:avLst/>
            </a:prstGeom>
          </p:spPr>
        </p:pic>
        <p:pic>
          <p:nvPicPr>
            <p:cNvPr id="103" name="Picture 102" descr="A red circle with black objects in it&#10;&#10;AI-generated content may be incorrect.">
              <a:extLst>
                <a:ext uri="{FF2B5EF4-FFF2-40B4-BE49-F238E27FC236}">
                  <a16:creationId xmlns:a16="http://schemas.microsoft.com/office/drawing/2014/main" id="{E5438974-73C9-7858-DCB8-5DA2D92EA1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107543">
              <a:off x="11551866" y="2192806"/>
              <a:ext cx="355421" cy="355421"/>
            </a:xfrm>
            <a:prstGeom prst="rect">
              <a:avLst/>
            </a:prstGeom>
          </p:spPr>
        </p:pic>
        <p:pic>
          <p:nvPicPr>
            <p:cNvPr id="104" name="Picture 103" descr="A white circle with a black border&#10;&#10;AI-generated content may be incorrect.">
              <a:extLst>
                <a:ext uri="{FF2B5EF4-FFF2-40B4-BE49-F238E27FC236}">
                  <a16:creationId xmlns:a16="http://schemas.microsoft.com/office/drawing/2014/main" id="{4B1C0D49-B4EB-E9F0-AE26-00647E62E5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700530">
              <a:off x="11441462" y="1988920"/>
              <a:ext cx="436981" cy="294453"/>
            </a:xfrm>
            <a:prstGeom prst="rect">
              <a:avLst/>
            </a:prstGeom>
          </p:spPr>
        </p:pic>
        <p:pic>
          <p:nvPicPr>
            <p:cNvPr id="105" name="Picture 104" descr="A grey circle with a red circle in the middle&#10;&#10;AI-generated content may be incorrect.">
              <a:extLst>
                <a:ext uri="{FF2B5EF4-FFF2-40B4-BE49-F238E27FC236}">
                  <a16:creationId xmlns:a16="http://schemas.microsoft.com/office/drawing/2014/main" id="{9844306B-62F3-E598-03C1-E8906B9CB4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34562" y="2141965"/>
              <a:ext cx="1377253" cy="1274001"/>
            </a:xfrm>
            <a:prstGeom prst="rect">
              <a:avLst/>
            </a:prstGeom>
          </p:spPr>
        </p:pic>
      </p:grpSp>
      <p:pic>
        <p:nvPicPr>
          <p:cNvPr id="75" name="Picture 74" descr="A white hexagons on a black background&#10;&#10;AI-generated content may be incorrect.">
            <a:extLst>
              <a:ext uri="{FF2B5EF4-FFF2-40B4-BE49-F238E27FC236}">
                <a16:creationId xmlns:a16="http://schemas.microsoft.com/office/drawing/2014/main" id="{5170D3C4-6943-5171-8070-8DD0716E21B6}"/>
              </a:ext>
            </a:extLst>
          </p:cNvPr>
          <p:cNvPicPr>
            <a:picLocks noChangeAspect="1"/>
          </p:cNvPicPr>
          <p:nvPr/>
        </p:nvPicPr>
        <p:blipFill>
          <a:blip r:embed="rId7">
            <a:alphaModFix amt="70000"/>
            <a:extLst>
              <a:ext uri="{28A0092B-C50C-407E-A947-70E740481C1C}">
                <a14:useLocalDpi xmlns:a14="http://schemas.microsoft.com/office/drawing/2010/main" val="0"/>
              </a:ext>
            </a:extLst>
          </a:blip>
          <a:stretch>
            <a:fillRect/>
          </a:stretch>
        </p:blipFill>
        <p:spPr>
          <a:xfrm>
            <a:off x="7324683" y="2198904"/>
            <a:ext cx="4687181" cy="3329515"/>
          </a:xfrm>
          <a:prstGeom prst="rect">
            <a:avLst/>
          </a:prstGeom>
        </p:spPr>
      </p:pic>
      <p:pic>
        <p:nvPicPr>
          <p:cNvPr id="79" name="Picture 78" descr="A purple line in the sky&#10;&#10;AI-generated content may be incorrect.">
            <a:extLst>
              <a:ext uri="{FF2B5EF4-FFF2-40B4-BE49-F238E27FC236}">
                <a16:creationId xmlns:a16="http://schemas.microsoft.com/office/drawing/2014/main" id="{AC5B9A57-2055-A9B3-7AAC-D6AF68A59EB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27874" y="1516126"/>
            <a:ext cx="3431826" cy="1969080"/>
          </a:xfrm>
          <a:prstGeom prst="rect">
            <a:avLst/>
          </a:prstGeom>
        </p:spPr>
      </p:pic>
      <p:sp>
        <p:nvSpPr>
          <p:cNvPr id="3" name="TextBox 2">
            <a:extLst>
              <a:ext uri="{FF2B5EF4-FFF2-40B4-BE49-F238E27FC236}">
                <a16:creationId xmlns:a16="http://schemas.microsoft.com/office/drawing/2014/main" id="{FD3E1DD7-C96D-B47D-3A9C-2D2F9F065B06}"/>
              </a:ext>
            </a:extLst>
          </p:cNvPr>
          <p:cNvSpPr txBox="1"/>
          <p:nvPr/>
        </p:nvSpPr>
        <p:spPr>
          <a:xfrm>
            <a:off x="8598163" y="1890556"/>
            <a:ext cx="1126077" cy="590931"/>
          </a:xfrm>
          <a:prstGeom prst="rect">
            <a:avLst/>
          </a:prstGeom>
          <a:noFill/>
        </p:spPr>
        <p:txBody>
          <a:bodyPr wrap="none" rtlCol="0">
            <a:spAutoFit/>
          </a:bodyPr>
          <a:lstStyle/>
          <a:p>
            <a:pPr>
              <a:lnSpc>
                <a:spcPct val="80000"/>
              </a:lnSpc>
            </a:pPr>
            <a:r>
              <a:rPr lang="en-US" sz="2000" b="1">
                <a:solidFill>
                  <a:srgbClr val="D200B9"/>
                </a:solidFill>
              </a:rPr>
              <a:t>Exocyclic</a:t>
            </a:r>
          </a:p>
          <a:p>
            <a:pPr>
              <a:lnSpc>
                <a:spcPct val="80000"/>
              </a:lnSpc>
            </a:pPr>
            <a:r>
              <a:rPr lang="en-US" sz="2000" b="1">
                <a:solidFill>
                  <a:srgbClr val="D200B9"/>
                </a:solidFill>
              </a:rPr>
              <a:t>Carbons</a:t>
            </a:r>
          </a:p>
        </p:txBody>
      </p:sp>
      <p:sp>
        <p:nvSpPr>
          <p:cNvPr id="106" name="TextBox 105">
            <a:extLst>
              <a:ext uri="{FF2B5EF4-FFF2-40B4-BE49-F238E27FC236}">
                <a16:creationId xmlns:a16="http://schemas.microsoft.com/office/drawing/2014/main" id="{AEF65E53-0B7D-9C92-1219-DE6A0E35DF52}"/>
              </a:ext>
            </a:extLst>
          </p:cNvPr>
          <p:cNvSpPr txBox="1"/>
          <p:nvPr/>
        </p:nvSpPr>
        <p:spPr>
          <a:xfrm>
            <a:off x="8660974" y="5116774"/>
            <a:ext cx="1156474" cy="400110"/>
          </a:xfrm>
          <a:prstGeom prst="rect">
            <a:avLst/>
          </a:prstGeom>
          <a:noFill/>
        </p:spPr>
        <p:txBody>
          <a:bodyPr wrap="square" rtlCol="0">
            <a:spAutoFit/>
          </a:bodyPr>
          <a:lstStyle/>
          <a:p>
            <a:r>
              <a:rPr lang="en-US" sz="2000" b="1"/>
              <a:t>Glucose</a:t>
            </a:r>
          </a:p>
        </p:txBody>
      </p:sp>
      <p:sp>
        <p:nvSpPr>
          <p:cNvPr id="61" name="TextBox 60">
            <a:extLst>
              <a:ext uri="{FF2B5EF4-FFF2-40B4-BE49-F238E27FC236}">
                <a16:creationId xmlns:a16="http://schemas.microsoft.com/office/drawing/2014/main" id="{BC45ADD3-815F-8C70-3A7A-9295F73745D1}"/>
              </a:ext>
            </a:extLst>
          </p:cNvPr>
          <p:cNvSpPr txBox="1"/>
          <p:nvPr/>
        </p:nvSpPr>
        <p:spPr>
          <a:xfrm>
            <a:off x="10291881" y="3929019"/>
            <a:ext cx="1094274" cy="400110"/>
          </a:xfrm>
          <a:prstGeom prst="rect">
            <a:avLst/>
          </a:prstGeom>
          <a:noFill/>
        </p:spPr>
        <p:txBody>
          <a:bodyPr wrap="none" rtlCol="0">
            <a:spAutoFit/>
          </a:bodyPr>
          <a:lstStyle/>
          <a:p>
            <a:r>
              <a:rPr lang="en-US" sz="2000" b="1"/>
              <a:t>Fructose</a:t>
            </a:r>
          </a:p>
        </p:txBody>
      </p:sp>
      <p:sp>
        <p:nvSpPr>
          <p:cNvPr id="11" name="Text Placeholder 5">
            <a:extLst>
              <a:ext uri="{FF2B5EF4-FFF2-40B4-BE49-F238E27FC236}">
                <a16:creationId xmlns:a16="http://schemas.microsoft.com/office/drawing/2014/main" id="{20148467-3DB7-7639-B52B-6890DA9A86E1}"/>
              </a:ext>
            </a:extLst>
          </p:cNvPr>
          <p:cNvSpPr txBox="1">
            <a:spLocks/>
          </p:cNvSpPr>
          <p:nvPr/>
        </p:nvSpPr>
        <p:spPr>
          <a:xfrm>
            <a:off x="1961935" y="1732139"/>
            <a:ext cx="5200164" cy="419019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b="1">
                <a:latin typeface="Myriad Pro" panose="020B0503030403090204" pitchFamily="34" charset="0"/>
              </a:rPr>
              <a:t>Carbohydrate monomers </a:t>
            </a:r>
            <a:r>
              <a:rPr lang="en-US" sz="2000">
                <a:latin typeface="Myriad Pro" panose="020B0503030403090204" pitchFamily="34" charset="0"/>
              </a:rPr>
              <a:t>are: </a:t>
            </a:r>
          </a:p>
          <a:p>
            <a:pPr marL="233363" indent="-225425">
              <a:lnSpc>
                <a:spcPct val="110000"/>
              </a:lnSpc>
              <a:spcBef>
                <a:spcPts val="1800"/>
              </a:spcBef>
              <a:buFont typeface="Arial" panose="020B0604020202020204" pitchFamily="34" charset="0"/>
              <a:buChar char="•"/>
            </a:pPr>
            <a:r>
              <a:rPr lang="en-US" sz="2000">
                <a:latin typeface="Myriad Pro" panose="020B0503030403090204" pitchFamily="34" charset="0"/>
              </a:rPr>
              <a:t>Composed of </a:t>
            </a:r>
            <a:r>
              <a:rPr lang="en-US" sz="2000" b="1">
                <a:solidFill>
                  <a:schemeClr val="tx1">
                    <a:lumMod val="65000"/>
                    <a:lumOff val="35000"/>
                  </a:schemeClr>
                </a:solidFill>
                <a:latin typeface="Myriad Pro" panose="020B0503030403090204" pitchFamily="34" charset="0"/>
              </a:rPr>
              <a:t>carbon</a:t>
            </a:r>
            <a:r>
              <a:rPr lang="en-US" sz="2000">
                <a:latin typeface="Myriad Pro" panose="020B0503030403090204" pitchFamily="34" charset="0"/>
              </a:rPr>
              <a:t>, </a:t>
            </a:r>
            <a:r>
              <a:rPr lang="en-US" sz="2000" b="1">
                <a:solidFill>
                  <a:schemeClr val="bg1">
                    <a:lumMod val="65000"/>
                  </a:schemeClr>
                </a:solidFill>
                <a:latin typeface="Myriad Pro" panose="020B0503030403090204" pitchFamily="34" charset="0"/>
              </a:rPr>
              <a:t>hydrogen</a:t>
            </a:r>
            <a:r>
              <a:rPr lang="en-US" sz="2000">
                <a:latin typeface="Myriad Pro" panose="020B0503030403090204" pitchFamily="34" charset="0"/>
              </a:rPr>
              <a:t>, and </a:t>
            </a:r>
            <a:r>
              <a:rPr lang="en-US" sz="2000" b="1">
                <a:solidFill>
                  <a:srgbClr val="C00000"/>
                </a:solidFill>
                <a:latin typeface="Myriad Pro" panose="020B0503030403090204" pitchFamily="34" charset="0"/>
              </a:rPr>
              <a:t>oxygen </a:t>
            </a:r>
            <a:r>
              <a:rPr lang="en-US" sz="2000">
                <a:latin typeface="Myriad Pro" panose="020B0503030403090204" pitchFamily="34" charset="0"/>
              </a:rPr>
              <a:t>atoms, typically with a 1:1 ratio of carbon and oxygen atoms.</a:t>
            </a:r>
          </a:p>
          <a:p>
            <a:pPr marL="233363" indent="-225425">
              <a:lnSpc>
                <a:spcPct val="110000"/>
              </a:lnSpc>
              <a:spcBef>
                <a:spcPts val="1800"/>
              </a:spcBef>
              <a:buFont typeface="Arial" panose="020B0604020202020204" pitchFamily="34" charset="0"/>
              <a:buChar char="•"/>
            </a:pPr>
            <a:r>
              <a:rPr lang="en-US" sz="2000">
                <a:latin typeface="Myriad Pro" panose="020B0503030403090204" pitchFamily="34" charset="0"/>
              </a:rPr>
              <a:t>Form </a:t>
            </a:r>
            <a:r>
              <a:rPr lang="en-US" sz="2000" b="1">
                <a:solidFill>
                  <a:srgbClr val="D200B9"/>
                </a:solidFill>
                <a:latin typeface="Myriad Pro" panose="020B0503030403090204" pitchFamily="34" charset="0"/>
              </a:rPr>
              <a:t>ring structures </a:t>
            </a:r>
            <a:r>
              <a:rPr lang="en-US" sz="2000">
                <a:latin typeface="Myriad Pro" panose="020B0503030403090204" pitchFamily="34" charset="0"/>
              </a:rPr>
              <a:t>in aqueous environments, with a single oxygen atom incorporated into the ring.</a:t>
            </a:r>
          </a:p>
          <a:p>
            <a:pPr marL="233363" indent="-225425">
              <a:lnSpc>
                <a:spcPct val="110000"/>
              </a:lnSpc>
              <a:spcBef>
                <a:spcPts val="1800"/>
              </a:spcBef>
              <a:buFont typeface="Arial" panose="020B0604020202020204" pitchFamily="34" charset="0"/>
              <a:buChar char="•"/>
            </a:pPr>
            <a:r>
              <a:rPr lang="en-US" sz="2000"/>
              <a:t>Include </a:t>
            </a:r>
            <a:r>
              <a:rPr lang="en-US" sz="2000" b="1">
                <a:solidFill>
                  <a:srgbClr val="D200B9"/>
                </a:solidFill>
              </a:rPr>
              <a:t>Exocyclic carbons </a:t>
            </a:r>
            <a:r>
              <a:rPr lang="en-US" sz="2000"/>
              <a:t>that are bonded to the ring structure, but are outside of the ring.</a:t>
            </a:r>
          </a:p>
          <a:p>
            <a:endParaRPr lang="en-US" b="1"/>
          </a:p>
        </p:txBody>
      </p:sp>
    </p:spTree>
    <p:extLst>
      <p:ext uri="{BB962C8B-B14F-4D97-AF65-F5344CB8AC3E}">
        <p14:creationId xmlns:p14="http://schemas.microsoft.com/office/powerpoint/2010/main" val="3707350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F79E0-104F-97CD-C381-6C8F8664414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768B8C-29C7-381A-15DF-68A94F10D1EB}"/>
              </a:ext>
            </a:extLst>
          </p:cNvPr>
          <p:cNvSpPr>
            <a:spLocks noGrp="1"/>
          </p:cNvSpPr>
          <p:nvPr>
            <p:ph type="sldNum" sz="quarter" idx="4"/>
          </p:nvPr>
        </p:nvSpPr>
        <p:spPr/>
        <p:txBody>
          <a:bodyPr/>
          <a:lstStyle/>
          <a:p>
            <a:fld id="{24F349F3-CB17-4C05-B28E-3C9067437B1B}" type="slidenum">
              <a:rPr lang="en-US" smtClean="0"/>
              <a:pPr/>
              <a:t>16</a:t>
            </a:fld>
            <a:endParaRPr lang="en-US"/>
          </a:p>
        </p:txBody>
      </p:sp>
      <p:sp>
        <p:nvSpPr>
          <p:cNvPr id="10" name="Text Placeholder 4">
            <a:extLst>
              <a:ext uri="{FF2B5EF4-FFF2-40B4-BE49-F238E27FC236}">
                <a16:creationId xmlns:a16="http://schemas.microsoft.com/office/drawing/2014/main" id="{9EF64391-387A-B937-04D2-5842F584F037}"/>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0"/>
              <a:t>Carbohydrate Monomers</a:t>
            </a:r>
          </a:p>
        </p:txBody>
      </p:sp>
      <p:grpSp>
        <p:nvGrpSpPr>
          <p:cNvPr id="81" name="Group 80">
            <a:extLst>
              <a:ext uri="{FF2B5EF4-FFF2-40B4-BE49-F238E27FC236}">
                <a16:creationId xmlns:a16="http://schemas.microsoft.com/office/drawing/2014/main" id="{E2108B6A-B25A-BE28-6232-974CB5B0A804}"/>
              </a:ext>
            </a:extLst>
          </p:cNvPr>
          <p:cNvGrpSpPr/>
          <p:nvPr/>
        </p:nvGrpSpPr>
        <p:grpSpPr>
          <a:xfrm>
            <a:off x="7545001" y="2836169"/>
            <a:ext cx="2323246" cy="2549463"/>
            <a:chOff x="7459418" y="2470750"/>
            <a:chExt cx="2323246" cy="2549463"/>
          </a:xfrm>
        </p:grpSpPr>
        <p:pic>
          <p:nvPicPr>
            <p:cNvPr id="82" name="Picture 81" descr="A red circle with black objects in it&#10;&#10;AI-generated content may be incorrect.">
              <a:extLst>
                <a:ext uri="{FF2B5EF4-FFF2-40B4-BE49-F238E27FC236}">
                  <a16:creationId xmlns:a16="http://schemas.microsoft.com/office/drawing/2014/main" id="{E2B1EC88-F738-EC28-C1AC-6518A610D9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83" name="Picture 82" descr="A white circle with a black border&#10;&#10;AI-generated content may be incorrect.">
              <a:extLst>
                <a:ext uri="{FF2B5EF4-FFF2-40B4-BE49-F238E27FC236}">
                  <a16:creationId xmlns:a16="http://schemas.microsoft.com/office/drawing/2014/main" id="{DF5D5F79-5697-62C6-6202-C3BECEAEE3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84" name="Picture 83" descr="A red circle with black objects in it&#10;&#10;AI-generated content may be incorrect.">
              <a:extLst>
                <a:ext uri="{FF2B5EF4-FFF2-40B4-BE49-F238E27FC236}">
                  <a16:creationId xmlns:a16="http://schemas.microsoft.com/office/drawing/2014/main" id="{07920F58-2248-D76F-6E15-77C1FCEC87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85" name="Picture 84" descr="A white circle with a black border&#10;&#10;AI-generated content may be incorrect.">
              <a:extLst>
                <a:ext uri="{FF2B5EF4-FFF2-40B4-BE49-F238E27FC236}">
                  <a16:creationId xmlns:a16="http://schemas.microsoft.com/office/drawing/2014/main" id="{2399CD5E-FD22-9D88-C63E-D6B02F2391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86" name="Picture 85" descr="A red circle with black objects in it&#10;&#10;AI-generated content may be incorrect.">
              <a:extLst>
                <a:ext uri="{FF2B5EF4-FFF2-40B4-BE49-F238E27FC236}">
                  <a16:creationId xmlns:a16="http://schemas.microsoft.com/office/drawing/2014/main" id="{A84C9AF5-F4FC-D0EA-395A-90B22F44E3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87" name="Picture 86" descr="A white circle with a black border&#10;&#10;AI-generated content may be incorrect.">
              <a:extLst>
                <a:ext uri="{FF2B5EF4-FFF2-40B4-BE49-F238E27FC236}">
                  <a16:creationId xmlns:a16="http://schemas.microsoft.com/office/drawing/2014/main" id="{06390497-7CC7-AC72-B68B-38A5EE9308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88" name="Picture 87" descr="A red circle with black objects in it&#10;&#10;AI-generated content may be incorrect.">
              <a:extLst>
                <a:ext uri="{FF2B5EF4-FFF2-40B4-BE49-F238E27FC236}">
                  <a16:creationId xmlns:a16="http://schemas.microsoft.com/office/drawing/2014/main" id="{F56055A0-7CCF-2389-4C6D-A31DC31308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89" name="Picture 88" descr="A white circle with a black border&#10;&#10;AI-generated content may be incorrect.">
              <a:extLst>
                <a:ext uri="{FF2B5EF4-FFF2-40B4-BE49-F238E27FC236}">
                  <a16:creationId xmlns:a16="http://schemas.microsoft.com/office/drawing/2014/main" id="{74C0FAD6-262A-75BF-6D7F-1B7C977870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90" name="Picture 89" descr="A red circle with black objects in it&#10;&#10;AI-generated content may be incorrect.">
              <a:extLst>
                <a:ext uri="{FF2B5EF4-FFF2-40B4-BE49-F238E27FC236}">
                  <a16:creationId xmlns:a16="http://schemas.microsoft.com/office/drawing/2014/main" id="{66F254B1-954F-4B2D-989C-ED1E4DDD24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91" name="Picture 90" descr="A white circle with a black border&#10;&#10;AI-generated content may be incorrect.">
              <a:extLst>
                <a:ext uri="{FF2B5EF4-FFF2-40B4-BE49-F238E27FC236}">
                  <a16:creationId xmlns:a16="http://schemas.microsoft.com/office/drawing/2014/main" id="{BAF6BEAD-7EA5-72BE-C723-BE65AC2F0D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92" name="Picture 91" descr="A screenshot of a game&#10;&#10;AI-generated content may be incorrect.">
              <a:extLst>
                <a:ext uri="{FF2B5EF4-FFF2-40B4-BE49-F238E27FC236}">
                  <a16:creationId xmlns:a16="http://schemas.microsoft.com/office/drawing/2014/main" id="{5A078C39-063C-CECF-9190-D46F2404FE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94" name="Group 93">
            <a:extLst>
              <a:ext uri="{FF2B5EF4-FFF2-40B4-BE49-F238E27FC236}">
                <a16:creationId xmlns:a16="http://schemas.microsoft.com/office/drawing/2014/main" id="{ACF51F37-C5F9-FA4F-39A4-E94AE7EF8C56}"/>
              </a:ext>
            </a:extLst>
          </p:cNvPr>
          <p:cNvGrpSpPr/>
          <p:nvPr/>
        </p:nvGrpSpPr>
        <p:grpSpPr>
          <a:xfrm>
            <a:off x="10033194" y="1898781"/>
            <a:ext cx="1882088" cy="1979486"/>
            <a:chOff x="10033194" y="1898781"/>
            <a:chExt cx="1882088" cy="1979486"/>
          </a:xfrm>
        </p:grpSpPr>
        <p:pic>
          <p:nvPicPr>
            <p:cNvPr id="95" name="Picture 94" descr="A red circle with black objects in it&#10;&#10;AI-generated content may be incorrect.">
              <a:extLst>
                <a:ext uri="{FF2B5EF4-FFF2-40B4-BE49-F238E27FC236}">
                  <a16:creationId xmlns:a16="http://schemas.microsoft.com/office/drawing/2014/main" id="{579DC022-0120-E803-0ECB-14088D0F2E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33925">
              <a:off x="10314887" y="1958762"/>
              <a:ext cx="355421" cy="355421"/>
            </a:xfrm>
            <a:prstGeom prst="rect">
              <a:avLst/>
            </a:prstGeom>
          </p:spPr>
        </p:pic>
        <p:pic>
          <p:nvPicPr>
            <p:cNvPr id="96" name="Picture 95" descr="A white circle with a black border&#10;&#10;AI-generated content may be incorrect.">
              <a:extLst>
                <a:ext uri="{FF2B5EF4-FFF2-40B4-BE49-F238E27FC236}">
                  <a16:creationId xmlns:a16="http://schemas.microsoft.com/office/drawing/2014/main" id="{B8E0DB41-0E01-DF47-2174-79B242C60C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68595">
              <a:off x="10033194" y="1898781"/>
              <a:ext cx="436981" cy="294453"/>
            </a:xfrm>
            <a:prstGeom prst="rect">
              <a:avLst/>
            </a:prstGeom>
          </p:spPr>
        </p:pic>
        <p:pic>
          <p:nvPicPr>
            <p:cNvPr id="97" name="Picture 96" descr="A red circle with black objects in it&#10;&#10;AI-generated content may be incorrect.">
              <a:extLst>
                <a:ext uri="{FF2B5EF4-FFF2-40B4-BE49-F238E27FC236}">
                  <a16:creationId xmlns:a16="http://schemas.microsoft.com/office/drawing/2014/main" id="{719FAEF9-3F06-0371-D56C-E0704BD10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154422">
              <a:off x="10236520" y="2718855"/>
              <a:ext cx="355421" cy="355421"/>
            </a:xfrm>
            <a:prstGeom prst="rect">
              <a:avLst/>
            </a:prstGeom>
          </p:spPr>
        </p:pic>
        <p:pic>
          <p:nvPicPr>
            <p:cNvPr id="98" name="Picture 97" descr="A white circle with a black border&#10;&#10;AI-generated content may be incorrect.">
              <a:extLst>
                <a:ext uri="{FF2B5EF4-FFF2-40B4-BE49-F238E27FC236}">
                  <a16:creationId xmlns:a16="http://schemas.microsoft.com/office/drawing/2014/main" id="{468B155B-40A3-4E6A-ED32-E9F6B89367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338755">
              <a:off x="10064622" y="2959760"/>
              <a:ext cx="436981" cy="294453"/>
            </a:xfrm>
            <a:prstGeom prst="rect">
              <a:avLst/>
            </a:prstGeom>
          </p:spPr>
        </p:pic>
        <p:pic>
          <p:nvPicPr>
            <p:cNvPr id="99" name="Picture 98" descr="A red circle with black objects in it&#10;&#10;AI-generated content may be incorrect.">
              <a:extLst>
                <a:ext uri="{FF2B5EF4-FFF2-40B4-BE49-F238E27FC236}">
                  <a16:creationId xmlns:a16="http://schemas.microsoft.com/office/drawing/2014/main" id="{E32A1128-8B5E-F046-8AC9-5B3B52C2B4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038350">
              <a:off x="10486073" y="3223366"/>
              <a:ext cx="355421" cy="355421"/>
            </a:xfrm>
            <a:prstGeom prst="rect">
              <a:avLst/>
            </a:prstGeom>
          </p:spPr>
        </p:pic>
        <p:pic>
          <p:nvPicPr>
            <p:cNvPr id="100" name="Picture 99" descr="A white circle with a black border&#10;&#10;AI-generated content may be incorrect.">
              <a:extLst>
                <a:ext uri="{FF2B5EF4-FFF2-40B4-BE49-F238E27FC236}">
                  <a16:creationId xmlns:a16="http://schemas.microsoft.com/office/drawing/2014/main" id="{D3D8CD29-2970-FBFA-C684-BC6B5EFE5E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0437575" y="3512550"/>
              <a:ext cx="436981" cy="294453"/>
            </a:xfrm>
            <a:prstGeom prst="rect">
              <a:avLst/>
            </a:prstGeom>
          </p:spPr>
        </p:pic>
        <p:pic>
          <p:nvPicPr>
            <p:cNvPr id="101" name="Picture 100" descr="A red circle with black objects in it&#10;&#10;AI-generated content may be incorrect.">
              <a:extLst>
                <a:ext uri="{FF2B5EF4-FFF2-40B4-BE49-F238E27FC236}">
                  <a16:creationId xmlns:a16="http://schemas.microsoft.com/office/drawing/2014/main" id="{5C08B810-ED20-AE87-F5F3-A8CF7C08D4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494231">
              <a:off x="11267854" y="3226129"/>
              <a:ext cx="355421" cy="355421"/>
            </a:xfrm>
            <a:prstGeom prst="rect">
              <a:avLst/>
            </a:prstGeom>
          </p:spPr>
        </p:pic>
        <p:pic>
          <p:nvPicPr>
            <p:cNvPr id="102" name="Picture 101" descr="A white circle with a black border&#10;&#10;AI-generated content may be incorrect.">
              <a:extLst>
                <a:ext uri="{FF2B5EF4-FFF2-40B4-BE49-F238E27FC236}">
                  <a16:creationId xmlns:a16="http://schemas.microsoft.com/office/drawing/2014/main" id="{8DF6EBCC-4D3A-D121-D827-A5B7734BDC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642352">
              <a:off x="11478301" y="3322460"/>
              <a:ext cx="436981" cy="294453"/>
            </a:xfrm>
            <a:prstGeom prst="rect">
              <a:avLst/>
            </a:prstGeom>
          </p:spPr>
        </p:pic>
        <p:pic>
          <p:nvPicPr>
            <p:cNvPr id="103" name="Picture 102" descr="A red circle with black objects in it&#10;&#10;AI-generated content may be incorrect.">
              <a:extLst>
                <a:ext uri="{FF2B5EF4-FFF2-40B4-BE49-F238E27FC236}">
                  <a16:creationId xmlns:a16="http://schemas.microsoft.com/office/drawing/2014/main" id="{9C3C2276-10E1-6DEC-1034-7FC728906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107543">
              <a:off x="11551866" y="2192806"/>
              <a:ext cx="355421" cy="355421"/>
            </a:xfrm>
            <a:prstGeom prst="rect">
              <a:avLst/>
            </a:prstGeom>
          </p:spPr>
        </p:pic>
        <p:pic>
          <p:nvPicPr>
            <p:cNvPr id="104" name="Picture 103" descr="A white circle with a black border&#10;&#10;AI-generated content may be incorrect.">
              <a:extLst>
                <a:ext uri="{FF2B5EF4-FFF2-40B4-BE49-F238E27FC236}">
                  <a16:creationId xmlns:a16="http://schemas.microsoft.com/office/drawing/2014/main" id="{D621D996-2CB6-EA6B-E41E-B6A143F581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700530">
              <a:off x="11441462" y="1988920"/>
              <a:ext cx="436981" cy="294453"/>
            </a:xfrm>
            <a:prstGeom prst="rect">
              <a:avLst/>
            </a:prstGeom>
          </p:spPr>
        </p:pic>
        <p:pic>
          <p:nvPicPr>
            <p:cNvPr id="105" name="Picture 104" descr="A grey circle with a red circle in the middle&#10;&#10;AI-generated content may be incorrect.">
              <a:extLst>
                <a:ext uri="{FF2B5EF4-FFF2-40B4-BE49-F238E27FC236}">
                  <a16:creationId xmlns:a16="http://schemas.microsoft.com/office/drawing/2014/main" id="{966666AE-3E95-88BA-B171-3B73DDBBC5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34562" y="2141965"/>
              <a:ext cx="1377253" cy="1274001"/>
            </a:xfrm>
            <a:prstGeom prst="rect">
              <a:avLst/>
            </a:prstGeom>
          </p:spPr>
        </p:pic>
      </p:grpSp>
      <p:pic>
        <p:nvPicPr>
          <p:cNvPr id="75" name="Picture 74" descr="A white hexagons on a black background&#10;&#10;AI-generated content may be incorrect.">
            <a:extLst>
              <a:ext uri="{FF2B5EF4-FFF2-40B4-BE49-F238E27FC236}">
                <a16:creationId xmlns:a16="http://schemas.microsoft.com/office/drawing/2014/main" id="{6817641A-241B-A8C3-35BD-2D6A50C6AA46}"/>
              </a:ext>
            </a:extLst>
          </p:cNvPr>
          <p:cNvPicPr>
            <a:picLocks noChangeAspect="1"/>
          </p:cNvPicPr>
          <p:nvPr/>
        </p:nvPicPr>
        <p:blipFill>
          <a:blip r:embed="rId7">
            <a:alphaModFix amt="70000"/>
            <a:extLst>
              <a:ext uri="{28A0092B-C50C-407E-A947-70E740481C1C}">
                <a14:useLocalDpi xmlns:a14="http://schemas.microsoft.com/office/drawing/2010/main" val="0"/>
              </a:ext>
            </a:extLst>
          </a:blip>
          <a:stretch>
            <a:fillRect/>
          </a:stretch>
        </p:blipFill>
        <p:spPr>
          <a:xfrm>
            <a:off x="7324683" y="2198904"/>
            <a:ext cx="4687181" cy="3329515"/>
          </a:xfrm>
          <a:prstGeom prst="rect">
            <a:avLst/>
          </a:prstGeom>
        </p:spPr>
      </p:pic>
      <p:pic>
        <p:nvPicPr>
          <p:cNvPr id="79" name="Picture 78" descr="A purple line in the sky&#10;&#10;AI-generated content may be incorrect.">
            <a:extLst>
              <a:ext uri="{FF2B5EF4-FFF2-40B4-BE49-F238E27FC236}">
                <a16:creationId xmlns:a16="http://schemas.microsoft.com/office/drawing/2014/main" id="{243803CD-3433-D612-37A0-3D960064D8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27874" y="1516126"/>
            <a:ext cx="3431826" cy="1969080"/>
          </a:xfrm>
          <a:prstGeom prst="rect">
            <a:avLst/>
          </a:prstGeom>
        </p:spPr>
      </p:pic>
      <p:sp>
        <p:nvSpPr>
          <p:cNvPr id="3" name="TextBox 2">
            <a:extLst>
              <a:ext uri="{FF2B5EF4-FFF2-40B4-BE49-F238E27FC236}">
                <a16:creationId xmlns:a16="http://schemas.microsoft.com/office/drawing/2014/main" id="{5FF5E067-6637-18B0-60CE-52C8A6ECCEFF}"/>
              </a:ext>
            </a:extLst>
          </p:cNvPr>
          <p:cNvSpPr txBox="1"/>
          <p:nvPr/>
        </p:nvSpPr>
        <p:spPr>
          <a:xfrm>
            <a:off x="8598163" y="1890556"/>
            <a:ext cx="1126077" cy="590931"/>
          </a:xfrm>
          <a:prstGeom prst="rect">
            <a:avLst/>
          </a:prstGeom>
          <a:noFill/>
        </p:spPr>
        <p:txBody>
          <a:bodyPr wrap="none" rtlCol="0">
            <a:spAutoFit/>
          </a:bodyPr>
          <a:lstStyle/>
          <a:p>
            <a:pPr>
              <a:lnSpc>
                <a:spcPct val="80000"/>
              </a:lnSpc>
            </a:pPr>
            <a:r>
              <a:rPr lang="en-US" sz="2000" b="1">
                <a:solidFill>
                  <a:srgbClr val="D200B9"/>
                </a:solidFill>
              </a:rPr>
              <a:t>Exocyclic</a:t>
            </a:r>
          </a:p>
          <a:p>
            <a:pPr>
              <a:lnSpc>
                <a:spcPct val="80000"/>
              </a:lnSpc>
            </a:pPr>
            <a:r>
              <a:rPr lang="en-US" sz="2000" b="1">
                <a:solidFill>
                  <a:srgbClr val="D200B9"/>
                </a:solidFill>
              </a:rPr>
              <a:t>Carbons</a:t>
            </a:r>
          </a:p>
        </p:txBody>
      </p:sp>
      <p:sp>
        <p:nvSpPr>
          <p:cNvPr id="106" name="TextBox 105">
            <a:extLst>
              <a:ext uri="{FF2B5EF4-FFF2-40B4-BE49-F238E27FC236}">
                <a16:creationId xmlns:a16="http://schemas.microsoft.com/office/drawing/2014/main" id="{C49E9A11-22CE-10AB-634D-F90BA6B0C37D}"/>
              </a:ext>
            </a:extLst>
          </p:cNvPr>
          <p:cNvSpPr txBox="1"/>
          <p:nvPr/>
        </p:nvSpPr>
        <p:spPr>
          <a:xfrm>
            <a:off x="8660974" y="5116774"/>
            <a:ext cx="1156474" cy="400110"/>
          </a:xfrm>
          <a:prstGeom prst="rect">
            <a:avLst/>
          </a:prstGeom>
          <a:noFill/>
        </p:spPr>
        <p:txBody>
          <a:bodyPr wrap="square" rtlCol="0">
            <a:spAutoFit/>
          </a:bodyPr>
          <a:lstStyle/>
          <a:p>
            <a:r>
              <a:rPr lang="en-US" sz="2000" b="1"/>
              <a:t>Glucose</a:t>
            </a:r>
          </a:p>
        </p:txBody>
      </p:sp>
      <p:sp>
        <p:nvSpPr>
          <p:cNvPr id="61" name="TextBox 60">
            <a:extLst>
              <a:ext uri="{FF2B5EF4-FFF2-40B4-BE49-F238E27FC236}">
                <a16:creationId xmlns:a16="http://schemas.microsoft.com/office/drawing/2014/main" id="{76CD1EE6-4AB6-278A-BFEB-82E29AC951E3}"/>
              </a:ext>
            </a:extLst>
          </p:cNvPr>
          <p:cNvSpPr txBox="1"/>
          <p:nvPr/>
        </p:nvSpPr>
        <p:spPr>
          <a:xfrm>
            <a:off x="10291881" y="3929019"/>
            <a:ext cx="1094274" cy="400110"/>
          </a:xfrm>
          <a:prstGeom prst="rect">
            <a:avLst/>
          </a:prstGeom>
          <a:noFill/>
        </p:spPr>
        <p:txBody>
          <a:bodyPr wrap="none" rtlCol="0">
            <a:spAutoFit/>
          </a:bodyPr>
          <a:lstStyle/>
          <a:p>
            <a:r>
              <a:rPr lang="en-US" sz="2000" b="1"/>
              <a:t>Fructose</a:t>
            </a:r>
          </a:p>
        </p:txBody>
      </p:sp>
      <p:sp>
        <p:nvSpPr>
          <p:cNvPr id="11" name="Text Placeholder 5">
            <a:extLst>
              <a:ext uri="{FF2B5EF4-FFF2-40B4-BE49-F238E27FC236}">
                <a16:creationId xmlns:a16="http://schemas.microsoft.com/office/drawing/2014/main" id="{7C863790-2BD6-D838-61D0-4C50C5C00E4E}"/>
              </a:ext>
            </a:extLst>
          </p:cNvPr>
          <p:cNvSpPr txBox="1">
            <a:spLocks/>
          </p:cNvSpPr>
          <p:nvPr/>
        </p:nvSpPr>
        <p:spPr>
          <a:xfrm>
            <a:off x="1877972" y="1696427"/>
            <a:ext cx="5200164" cy="419019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1800" b="1">
                <a:latin typeface="Myriad Pro" panose="020B0503030403090204" pitchFamily="34" charset="0"/>
              </a:rPr>
              <a:t>Carbohydrate monomers </a:t>
            </a:r>
            <a:r>
              <a:rPr lang="en-US" sz="1800">
                <a:latin typeface="Myriad Pro" panose="020B0503030403090204" pitchFamily="34" charset="0"/>
              </a:rPr>
              <a:t>are: </a:t>
            </a:r>
          </a:p>
          <a:p>
            <a:pPr marL="233363" indent="-225425">
              <a:lnSpc>
                <a:spcPct val="110000"/>
              </a:lnSpc>
              <a:spcBef>
                <a:spcPts val="1800"/>
              </a:spcBef>
              <a:buFont typeface="Arial" panose="020B0604020202020204" pitchFamily="34" charset="0"/>
              <a:buChar char="•"/>
            </a:pPr>
            <a:r>
              <a:rPr lang="en-US" sz="1800">
                <a:latin typeface="Myriad Pro" panose="020B0503030403090204" pitchFamily="34" charset="0"/>
              </a:rPr>
              <a:t>Composed of </a:t>
            </a:r>
            <a:r>
              <a:rPr lang="en-US" sz="1800" b="1">
                <a:solidFill>
                  <a:schemeClr val="tx1">
                    <a:lumMod val="65000"/>
                    <a:lumOff val="35000"/>
                  </a:schemeClr>
                </a:solidFill>
                <a:latin typeface="Myriad Pro" panose="020B0503030403090204" pitchFamily="34" charset="0"/>
              </a:rPr>
              <a:t>carbon</a:t>
            </a:r>
            <a:r>
              <a:rPr lang="en-US" sz="1800">
                <a:latin typeface="Myriad Pro" panose="020B0503030403090204" pitchFamily="34" charset="0"/>
              </a:rPr>
              <a:t>, </a:t>
            </a:r>
            <a:r>
              <a:rPr lang="en-US" sz="1800" b="1">
                <a:solidFill>
                  <a:schemeClr val="bg1">
                    <a:lumMod val="65000"/>
                  </a:schemeClr>
                </a:solidFill>
                <a:latin typeface="Myriad Pro" panose="020B0503030403090204" pitchFamily="34" charset="0"/>
              </a:rPr>
              <a:t>hydrogen</a:t>
            </a:r>
            <a:r>
              <a:rPr lang="en-US" sz="1800">
                <a:latin typeface="Myriad Pro" panose="020B0503030403090204" pitchFamily="34" charset="0"/>
              </a:rPr>
              <a:t>, and </a:t>
            </a:r>
            <a:r>
              <a:rPr lang="en-US" sz="1800" b="1">
                <a:solidFill>
                  <a:srgbClr val="C00000"/>
                </a:solidFill>
                <a:latin typeface="Myriad Pro" panose="020B0503030403090204" pitchFamily="34" charset="0"/>
              </a:rPr>
              <a:t>oxygen </a:t>
            </a:r>
            <a:r>
              <a:rPr lang="en-US" sz="1800">
                <a:latin typeface="Myriad Pro" panose="020B0503030403090204" pitchFamily="34" charset="0"/>
              </a:rPr>
              <a:t>atoms, typically with a 1:1 ratio of carbon and oxygen atoms.</a:t>
            </a:r>
          </a:p>
          <a:p>
            <a:pPr marL="233363" indent="-225425">
              <a:lnSpc>
                <a:spcPct val="110000"/>
              </a:lnSpc>
              <a:spcBef>
                <a:spcPts val="1800"/>
              </a:spcBef>
              <a:buFont typeface="Arial" panose="020B0604020202020204" pitchFamily="34" charset="0"/>
              <a:buChar char="•"/>
            </a:pPr>
            <a:r>
              <a:rPr lang="en-US" sz="1800">
                <a:latin typeface="Myriad Pro" panose="020B0503030403090204" pitchFamily="34" charset="0"/>
              </a:rPr>
              <a:t>Form </a:t>
            </a:r>
            <a:r>
              <a:rPr lang="en-US" sz="1800" b="1">
                <a:solidFill>
                  <a:srgbClr val="D200B9"/>
                </a:solidFill>
                <a:latin typeface="Myriad Pro" panose="020B0503030403090204" pitchFamily="34" charset="0"/>
              </a:rPr>
              <a:t>ring structures </a:t>
            </a:r>
            <a:r>
              <a:rPr lang="en-US" sz="1800">
                <a:latin typeface="Myriad Pro" panose="020B0503030403090204" pitchFamily="34" charset="0"/>
              </a:rPr>
              <a:t>in aqueous environments, with a single oxygen atom incorporated into the ring.</a:t>
            </a:r>
          </a:p>
          <a:p>
            <a:pPr marL="233363" indent="-225425">
              <a:lnSpc>
                <a:spcPct val="110000"/>
              </a:lnSpc>
              <a:spcBef>
                <a:spcPts val="1800"/>
              </a:spcBef>
              <a:buFont typeface="Arial" panose="020B0604020202020204" pitchFamily="34" charset="0"/>
              <a:buChar char="•"/>
            </a:pPr>
            <a:r>
              <a:rPr lang="en-US" sz="1800"/>
              <a:t>Include </a:t>
            </a:r>
            <a:r>
              <a:rPr lang="en-US" sz="1800" b="1">
                <a:solidFill>
                  <a:srgbClr val="D200B9"/>
                </a:solidFill>
              </a:rPr>
              <a:t>Exocyclic carbons </a:t>
            </a:r>
            <a:r>
              <a:rPr lang="en-US" sz="1800"/>
              <a:t>that are bonded to the ring structure, but are outside of the ring.</a:t>
            </a:r>
          </a:p>
          <a:p>
            <a:endParaRPr lang="en-US" b="1"/>
          </a:p>
          <a:p>
            <a:r>
              <a:rPr lang="en-US" sz="2000" b="1"/>
              <a:t>Revise and add to your definition of a carbohydrate in your lab notebook.</a:t>
            </a:r>
          </a:p>
        </p:txBody>
      </p:sp>
    </p:spTree>
    <p:extLst>
      <p:ext uri="{BB962C8B-B14F-4D97-AF65-F5344CB8AC3E}">
        <p14:creationId xmlns:p14="http://schemas.microsoft.com/office/powerpoint/2010/main" val="3645200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DD823-CBEB-8E77-A074-F4B863D7D5B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623EAE4-C69B-5B53-BFDD-681E5B1281B0}"/>
              </a:ext>
            </a:extLst>
          </p:cNvPr>
          <p:cNvSpPr>
            <a:spLocks noGrp="1"/>
          </p:cNvSpPr>
          <p:nvPr>
            <p:ph type="sldNum" sz="quarter" idx="4"/>
          </p:nvPr>
        </p:nvSpPr>
        <p:spPr/>
        <p:txBody>
          <a:bodyPr/>
          <a:lstStyle/>
          <a:p>
            <a:fld id="{24F349F3-CB17-4C05-B28E-3C9067437B1B}" type="slidenum">
              <a:rPr lang="en-US" smtClean="0"/>
              <a:pPr/>
              <a:t>17</a:t>
            </a:fld>
            <a:endParaRPr lang="en-US"/>
          </a:p>
        </p:txBody>
      </p:sp>
      <p:grpSp>
        <p:nvGrpSpPr>
          <p:cNvPr id="3" name="Group 2">
            <a:extLst>
              <a:ext uri="{FF2B5EF4-FFF2-40B4-BE49-F238E27FC236}">
                <a16:creationId xmlns:a16="http://schemas.microsoft.com/office/drawing/2014/main" id="{0C19C3E1-817E-CABA-83F4-BC8261BB4A54}"/>
              </a:ext>
            </a:extLst>
          </p:cNvPr>
          <p:cNvGrpSpPr/>
          <p:nvPr/>
        </p:nvGrpSpPr>
        <p:grpSpPr>
          <a:xfrm>
            <a:off x="7545001" y="2836169"/>
            <a:ext cx="2323246" cy="2549463"/>
            <a:chOff x="7459418" y="2470750"/>
            <a:chExt cx="2323246" cy="2549463"/>
          </a:xfrm>
        </p:grpSpPr>
        <p:pic>
          <p:nvPicPr>
            <p:cNvPr id="4" name="Picture 3" descr="A red circle with black objects in it&#10;&#10;AI-generated content may be incorrect.">
              <a:extLst>
                <a:ext uri="{FF2B5EF4-FFF2-40B4-BE49-F238E27FC236}">
                  <a16:creationId xmlns:a16="http://schemas.microsoft.com/office/drawing/2014/main" id="{EEE66F6C-AD43-B328-91D8-A55706D566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5" name="Picture 4" descr="A white circle with a black border&#10;&#10;AI-generated content may be incorrect.">
              <a:extLst>
                <a:ext uri="{FF2B5EF4-FFF2-40B4-BE49-F238E27FC236}">
                  <a16:creationId xmlns:a16="http://schemas.microsoft.com/office/drawing/2014/main" id="{F278BD7E-E7DF-3BCE-88F9-F106880058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8" name="Picture 7" descr="A red circle with black objects in it&#10;&#10;AI-generated content may be incorrect.">
              <a:extLst>
                <a:ext uri="{FF2B5EF4-FFF2-40B4-BE49-F238E27FC236}">
                  <a16:creationId xmlns:a16="http://schemas.microsoft.com/office/drawing/2014/main" id="{CE96D398-F964-9FBC-8A99-6755C1BA7B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3" name="Picture 12" descr="A white circle with a black border&#10;&#10;AI-generated content may be incorrect.">
              <a:extLst>
                <a:ext uri="{FF2B5EF4-FFF2-40B4-BE49-F238E27FC236}">
                  <a16:creationId xmlns:a16="http://schemas.microsoft.com/office/drawing/2014/main" id="{35A28D89-BA08-E1CF-F07C-CF4B647E8A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14" name="Picture 13" descr="A red circle with black objects in it&#10;&#10;AI-generated content may be incorrect.">
              <a:extLst>
                <a:ext uri="{FF2B5EF4-FFF2-40B4-BE49-F238E27FC236}">
                  <a16:creationId xmlns:a16="http://schemas.microsoft.com/office/drawing/2014/main" id="{AA406EF4-2CF8-093F-933E-32672C15ED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5" name="Picture 14" descr="A white circle with a black border&#10;&#10;AI-generated content may be incorrect.">
              <a:extLst>
                <a:ext uri="{FF2B5EF4-FFF2-40B4-BE49-F238E27FC236}">
                  <a16:creationId xmlns:a16="http://schemas.microsoft.com/office/drawing/2014/main" id="{013474C2-545A-1F2D-FC87-22063503A9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6" name="Picture 15" descr="A red circle with black objects in it&#10;&#10;AI-generated content may be incorrect.">
              <a:extLst>
                <a:ext uri="{FF2B5EF4-FFF2-40B4-BE49-F238E27FC236}">
                  <a16:creationId xmlns:a16="http://schemas.microsoft.com/office/drawing/2014/main" id="{230BECB6-4C70-92AC-1982-BC11343A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7" name="Picture 16" descr="A white circle with a black border&#10;&#10;AI-generated content may be incorrect.">
              <a:extLst>
                <a:ext uri="{FF2B5EF4-FFF2-40B4-BE49-F238E27FC236}">
                  <a16:creationId xmlns:a16="http://schemas.microsoft.com/office/drawing/2014/main" id="{90EBFE00-FF4C-3F4E-DBC3-A0AE3BB48C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8" name="Picture 17" descr="A red circle with black objects in it&#10;&#10;AI-generated content may be incorrect.">
              <a:extLst>
                <a:ext uri="{FF2B5EF4-FFF2-40B4-BE49-F238E27FC236}">
                  <a16:creationId xmlns:a16="http://schemas.microsoft.com/office/drawing/2014/main" id="{7497795D-C6BD-5092-A563-ECE9DF814E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9" name="Picture 18" descr="A white circle with a black border&#10;&#10;AI-generated content may be incorrect.">
              <a:extLst>
                <a:ext uri="{FF2B5EF4-FFF2-40B4-BE49-F238E27FC236}">
                  <a16:creationId xmlns:a16="http://schemas.microsoft.com/office/drawing/2014/main" id="{C42CC2BE-CE43-540E-9EB6-9953D7D385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20" name="Picture 19" descr="A screenshot of a game&#10;&#10;AI-generated content may be incorrect.">
              <a:extLst>
                <a:ext uri="{FF2B5EF4-FFF2-40B4-BE49-F238E27FC236}">
                  <a16:creationId xmlns:a16="http://schemas.microsoft.com/office/drawing/2014/main" id="{76B78587-6252-E702-FFB1-25F395DA1D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21" name="Group 20">
            <a:extLst>
              <a:ext uri="{FF2B5EF4-FFF2-40B4-BE49-F238E27FC236}">
                <a16:creationId xmlns:a16="http://schemas.microsoft.com/office/drawing/2014/main" id="{E2F7EAA8-66C6-F9BA-8740-6B951A31C77D}"/>
              </a:ext>
            </a:extLst>
          </p:cNvPr>
          <p:cNvGrpSpPr/>
          <p:nvPr/>
        </p:nvGrpSpPr>
        <p:grpSpPr>
          <a:xfrm>
            <a:off x="10033194" y="1898781"/>
            <a:ext cx="1882088" cy="1979486"/>
            <a:chOff x="10033194" y="1898781"/>
            <a:chExt cx="1882088" cy="1979486"/>
          </a:xfrm>
        </p:grpSpPr>
        <p:pic>
          <p:nvPicPr>
            <p:cNvPr id="22" name="Picture 21" descr="A red circle with black objects in it&#10;&#10;AI-generated content may be incorrect.">
              <a:extLst>
                <a:ext uri="{FF2B5EF4-FFF2-40B4-BE49-F238E27FC236}">
                  <a16:creationId xmlns:a16="http://schemas.microsoft.com/office/drawing/2014/main" id="{A0078BDF-2D29-0B12-3658-3E514F604A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33925">
              <a:off x="10314887" y="1958762"/>
              <a:ext cx="355421" cy="355421"/>
            </a:xfrm>
            <a:prstGeom prst="rect">
              <a:avLst/>
            </a:prstGeom>
          </p:spPr>
        </p:pic>
        <p:pic>
          <p:nvPicPr>
            <p:cNvPr id="23" name="Picture 22" descr="A white circle with a black border&#10;&#10;AI-generated content may be incorrect.">
              <a:extLst>
                <a:ext uri="{FF2B5EF4-FFF2-40B4-BE49-F238E27FC236}">
                  <a16:creationId xmlns:a16="http://schemas.microsoft.com/office/drawing/2014/main" id="{72D13F37-3EB2-B1AC-DA27-6EDF183BFB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68595">
              <a:off x="10033194" y="1898781"/>
              <a:ext cx="436981" cy="294453"/>
            </a:xfrm>
            <a:prstGeom prst="rect">
              <a:avLst/>
            </a:prstGeom>
          </p:spPr>
        </p:pic>
        <p:pic>
          <p:nvPicPr>
            <p:cNvPr id="24" name="Picture 23" descr="A red circle with black objects in it&#10;&#10;AI-generated content may be incorrect.">
              <a:extLst>
                <a:ext uri="{FF2B5EF4-FFF2-40B4-BE49-F238E27FC236}">
                  <a16:creationId xmlns:a16="http://schemas.microsoft.com/office/drawing/2014/main" id="{0181A386-E4B4-66CC-A14B-CC66D3B799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154422">
              <a:off x="10236520" y="2718855"/>
              <a:ext cx="355421" cy="355421"/>
            </a:xfrm>
            <a:prstGeom prst="rect">
              <a:avLst/>
            </a:prstGeom>
          </p:spPr>
        </p:pic>
        <p:pic>
          <p:nvPicPr>
            <p:cNvPr id="25" name="Picture 24" descr="A white circle with a black border&#10;&#10;AI-generated content may be incorrect.">
              <a:extLst>
                <a:ext uri="{FF2B5EF4-FFF2-40B4-BE49-F238E27FC236}">
                  <a16:creationId xmlns:a16="http://schemas.microsoft.com/office/drawing/2014/main" id="{19CA4852-673C-11EC-66BA-1BE585CD5B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338755">
              <a:off x="10064622" y="2959760"/>
              <a:ext cx="436981" cy="294453"/>
            </a:xfrm>
            <a:prstGeom prst="rect">
              <a:avLst/>
            </a:prstGeom>
          </p:spPr>
        </p:pic>
        <p:pic>
          <p:nvPicPr>
            <p:cNvPr id="26" name="Picture 25" descr="A red circle with black objects in it&#10;&#10;AI-generated content may be incorrect.">
              <a:extLst>
                <a:ext uri="{FF2B5EF4-FFF2-40B4-BE49-F238E27FC236}">
                  <a16:creationId xmlns:a16="http://schemas.microsoft.com/office/drawing/2014/main" id="{66698EE1-4005-64B3-EDEB-C77814F606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038350">
              <a:off x="10486073" y="3223366"/>
              <a:ext cx="355421" cy="355421"/>
            </a:xfrm>
            <a:prstGeom prst="rect">
              <a:avLst/>
            </a:prstGeom>
          </p:spPr>
        </p:pic>
        <p:pic>
          <p:nvPicPr>
            <p:cNvPr id="27" name="Picture 26" descr="A white circle with a black border&#10;&#10;AI-generated content may be incorrect.">
              <a:extLst>
                <a:ext uri="{FF2B5EF4-FFF2-40B4-BE49-F238E27FC236}">
                  <a16:creationId xmlns:a16="http://schemas.microsoft.com/office/drawing/2014/main" id="{C95B66FF-2732-CF5D-18EE-6F41D7BEBB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0437575" y="3512550"/>
              <a:ext cx="436981" cy="294453"/>
            </a:xfrm>
            <a:prstGeom prst="rect">
              <a:avLst/>
            </a:prstGeom>
          </p:spPr>
        </p:pic>
        <p:pic>
          <p:nvPicPr>
            <p:cNvPr id="28" name="Picture 27" descr="A red circle with black objects in it&#10;&#10;AI-generated content may be incorrect.">
              <a:extLst>
                <a:ext uri="{FF2B5EF4-FFF2-40B4-BE49-F238E27FC236}">
                  <a16:creationId xmlns:a16="http://schemas.microsoft.com/office/drawing/2014/main" id="{C139FFB1-5389-310C-1EE4-11806B7C1C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494231">
              <a:off x="11267854" y="3226129"/>
              <a:ext cx="355421" cy="355421"/>
            </a:xfrm>
            <a:prstGeom prst="rect">
              <a:avLst/>
            </a:prstGeom>
          </p:spPr>
        </p:pic>
        <p:pic>
          <p:nvPicPr>
            <p:cNvPr id="30" name="Picture 29" descr="A white circle with a black border&#10;&#10;AI-generated content may be incorrect.">
              <a:extLst>
                <a:ext uri="{FF2B5EF4-FFF2-40B4-BE49-F238E27FC236}">
                  <a16:creationId xmlns:a16="http://schemas.microsoft.com/office/drawing/2014/main" id="{CC2FC795-35D1-EE5D-570D-BCAB88D102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642352">
              <a:off x="11478301" y="3322460"/>
              <a:ext cx="436981" cy="294453"/>
            </a:xfrm>
            <a:prstGeom prst="rect">
              <a:avLst/>
            </a:prstGeom>
          </p:spPr>
        </p:pic>
        <p:pic>
          <p:nvPicPr>
            <p:cNvPr id="31" name="Picture 30" descr="A red circle with black objects in it&#10;&#10;AI-generated content may be incorrect.">
              <a:extLst>
                <a:ext uri="{FF2B5EF4-FFF2-40B4-BE49-F238E27FC236}">
                  <a16:creationId xmlns:a16="http://schemas.microsoft.com/office/drawing/2014/main" id="{D5750B0F-93A8-35F6-114F-CC00BB1156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107543">
              <a:off x="11551866" y="2192806"/>
              <a:ext cx="355421" cy="355421"/>
            </a:xfrm>
            <a:prstGeom prst="rect">
              <a:avLst/>
            </a:prstGeom>
          </p:spPr>
        </p:pic>
        <p:pic>
          <p:nvPicPr>
            <p:cNvPr id="32" name="Picture 31" descr="A white circle with a black border&#10;&#10;AI-generated content may be incorrect.">
              <a:extLst>
                <a:ext uri="{FF2B5EF4-FFF2-40B4-BE49-F238E27FC236}">
                  <a16:creationId xmlns:a16="http://schemas.microsoft.com/office/drawing/2014/main" id="{D0E6CBB9-DF17-82D7-4451-23774611B9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700530">
              <a:off x="11441462" y="1988920"/>
              <a:ext cx="436981" cy="294453"/>
            </a:xfrm>
            <a:prstGeom prst="rect">
              <a:avLst/>
            </a:prstGeom>
          </p:spPr>
        </p:pic>
        <p:pic>
          <p:nvPicPr>
            <p:cNvPr id="33" name="Picture 32" descr="A grey circle with a red circle in the middle&#10;&#10;AI-generated content may be incorrect.">
              <a:extLst>
                <a:ext uri="{FF2B5EF4-FFF2-40B4-BE49-F238E27FC236}">
                  <a16:creationId xmlns:a16="http://schemas.microsoft.com/office/drawing/2014/main" id="{0E684AAF-2640-8F9F-F347-6E45BFF743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34562" y="2141965"/>
              <a:ext cx="1377253" cy="1274001"/>
            </a:xfrm>
            <a:prstGeom prst="rect">
              <a:avLst/>
            </a:prstGeom>
          </p:spPr>
        </p:pic>
      </p:grpSp>
      <p:sp>
        <p:nvSpPr>
          <p:cNvPr id="34" name="TextBox 33">
            <a:extLst>
              <a:ext uri="{FF2B5EF4-FFF2-40B4-BE49-F238E27FC236}">
                <a16:creationId xmlns:a16="http://schemas.microsoft.com/office/drawing/2014/main" id="{F39FCA05-3889-474D-FD30-2C5EA41B2486}"/>
              </a:ext>
            </a:extLst>
          </p:cNvPr>
          <p:cNvSpPr txBox="1"/>
          <p:nvPr/>
        </p:nvSpPr>
        <p:spPr>
          <a:xfrm>
            <a:off x="8660974" y="5116774"/>
            <a:ext cx="1156474" cy="400110"/>
          </a:xfrm>
          <a:prstGeom prst="rect">
            <a:avLst/>
          </a:prstGeom>
          <a:noFill/>
        </p:spPr>
        <p:txBody>
          <a:bodyPr wrap="square" rtlCol="0">
            <a:spAutoFit/>
          </a:bodyPr>
          <a:lstStyle/>
          <a:p>
            <a:r>
              <a:rPr lang="en-US" sz="2000" b="1"/>
              <a:t>Glucose</a:t>
            </a:r>
          </a:p>
        </p:txBody>
      </p:sp>
      <p:sp>
        <p:nvSpPr>
          <p:cNvPr id="35" name="TextBox 34">
            <a:extLst>
              <a:ext uri="{FF2B5EF4-FFF2-40B4-BE49-F238E27FC236}">
                <a16:creationId xmlns:a16="http://schemas.microsoft.com/office/drawing/2014/main" id="{A24FDF2A-FCC6-F01A-4A3D-8BEA33EC34AD}"/>
              </a:ext>
            </a:extLst>
          </p:cNvPr>
          <p:cNvSpPr txBox="1"/>
          <p:nvPr/>
        </p:nvSpPr>
        <p:spPr>
          <a:xfrm>
            <a:off x="10291881" y="3929019"/>
            <a:ext cx="1094274" cy="400110"/>
          </a:xfrm>
          <a:prstGeom prst="rect">
            <a:avLst/>
          </a:prstGeom>
          <a:noFill/>
        </p:spPr>
        <p:txBody>
          <a:bodyPr wrap="none" rtlCol="0">
            <a:spAutoFit/>
          </a:bodyPr>
          <a:lstStyle/>
          <a:p>
            <a:r>
              <a:rPr lang="en-US" sz="2000" b="1"/>
              <a:t>Fructose</a:t>
            </a:r>
          </a:p>
        </p:txBody>
      </p:sp>
      <p:sp>
        <p:nvSpPr>
          <p:cNvPr id="12" name="Text Placeholder 5">
            <a:extLst>
              <a:ext uri="{FF2B5EF4-FFF2-40B4-BE49-F238E27FC236}">
                <a16:creationId xmlns:a16="http://schemas.microsoft.com/office/drawing/2014/main" id="{F95567FB-E78A-3C4C-9DA1-9246A21C890E}"/>
              </a:ext>
            </a:extLst>
          </p:cNvPr>
          <p:cNvSpPr txBox="1">
            <a:spLocks/>
          </p:cNvSpPr>
          <p:nvPr/>
        </p:nvSpPr>
        <p:spPr>
          <a:xfrm>
            <a:off x="1961935" y="2017221"/>
            <a:ext cx="4942028" cy="22495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pPr>
            <a:r>
              <a:rPr lang="en-US" sz="2000"/>
              <a:t>Like many biomolecules, carbohydrate </a:t>
            </a:r>
            <a:r>
              <a:rPr lang="en-US" sz="2000" b="1">
                <a:solidFill>
                  <a:srgbClr val="D200B9"/>
                </a:solidFill>
              </a:rPr>
              <a:t>monomers</a:t>
            </a:r>
            <a:r>
              <a:rPr lang="en-US" sz="2000"/>
              <a:t> can be linked together to form </a:t>
            </a:r>
            <a:r>
              <a:rPr lang="en-US" sz="2000" b="1">
                <a:solidFill>
                  <a:srgbClr val="D200B9"/>
                </a:solidFill>
              </a:rPr>
              <a:t>polymers</a:t>
            </a:r>
            <a:r>
              <a:rPr lang="en-US" sz="2000">
                <a:solidFill>
                  <a:srgbClr val="D200B9"/>
                </a:solidFill>
              </a:rPr>
              <a:t>.</a:t>
            </a:r>
          </a:p>
          <a:p>
            <a:pPr>
              <a:lnSpc>
                <a:spcPct val="110000"/>
              </a:lnSpc>
              <a:spcBef>
                <a:spcPts val="0"/>
              </a:spcBef>
            </a:pPr>
            <a:endParaRPr lang="en-US" sz="2000"/>
          </a:p>
          <a:p>
            <a:pPr>
              <a:lnSpc>
                <a:spcPct val="110000"/>
              </a:lnSpc>
              <a:spcBef>
                <a:spcPts val="0"/>
              </a:spcBef>
            </a:pPr>
            <a:r>
              <a:rPr lang="en-US" sz="2000" b="1"/>
              <a:t>Using your models, create a carbohydrate polymer that links the </a:t>
            </a:r>
            <a:r>
              <a:rPr lang="en-US" sz="2000" b="1">
                <a:solidFill>
                  <a:srgbClr val="D200B9"/>
                </a:solidFill>
              </a:rPr>
              <a:t>1 carbon of glucose </a:t>
            </a:r>
            <a:r>
              <a:rPr lang="en-US" sz="2000" b="1"/>
              <a:t>to the </a:t>
            </a:r>
            <a:r>
              <a:rPr lang="en-US" sz="2000" b="1">
                <a:solidFill>
                  <a:srgbClr val="D200B9"/>
                </a:solidFill>
              </a:rPr>
              <a:t>2 carbon of fructose.</a:t>
            </a:r>
          </a:p>
          <a:p>
            <a:pPr>
              <a:lnSpc>
                <a:spcPct val="110000"/>
              </a:lnSpc>
              <a:spcBef>
                <a:spcPts val="0"/>
              </a:spcBef>
            </a:pPr>
            <a:endParaRPr lang="en-US" sz="2000" b="1"/>
          </a:p>
          <a:p>
            <a:pPr>
              <a:lnSpc>
                <a:spcPct val="110000"/>
              </a:lnSpc>
              <a:spcBef>
                <a:spcPts val="0"/>
              </a:spcBef>
            </a:pPr>
            <a:r>
              <a:rPr lang="en-US" sz="2000"/>
              <a:t>This is often referred to as a </a:t>
            </a:r>
            <a:r>
              <a:rPr lang="en-US" sz="2000" b="1">
                <a:solidFill>
                  <a:srgbClr val="D200B9"/>
                </a:solidFill>
              </a:rPr>
              <a:t>1-2 linkage.</a:t>
            </a:r>
          </a:p>
        </p:txBody>
      </p:sp>
      <p:sp>
        <p:nvSpPr>
          <p:cNvPr id="29" name="Text Placeholder 4">
            <a:extLst>
              <a:ext uri="{FF2B5EF4-FFF2-40B4-BE49-F238E27FC236}">
                <a16:creationId xmlns:a16="http://schemas.microsoft.com/office/drawing/2014/main" id="{B4FD9F5E-9BEF-C704-8351-BBA27AB3A13B}"/>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i="0"/>
              <a:t>Carbohydrate Monomers Form Polymers</a:t>
            </a:r>
          </a:p>
        </p:txBody>
      </p:sp>
    </p:spTree>
    <p:extLst>
      <p:ext uri="{BB962C8B-B14F-4D97-AF65-F5344CB8AC3E}">
        <p14:creationId xmlns:p14="http://schemas.microsoft.com/office/powerpoint/2010/main" val="595809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A29D8-5F74-65B7-118E-00F34CCD32E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1A72F0-A449-9581-15A9-5828EADB86BC}"/>
              </a:ext>
            </a:extLst>
          </p:cNvPr>
          <p:cNvSpPr>
            <a:spLocks noGrp="1"/>
          </p:cNvSpPr>
          <p:nvPr>
            <p:ph type="sldNum" sz="quarter" idx="4"/>
          </p:nvPr>
        </p:nvSpPr>
        <p:spPr/>
        <p:txBody>
          <a:bodyPr/>
          <a:lstStyle/>
          <a:p>
            <a:fld id="{24F349F3-CB17-4C05-B28E-3C9067437B1B}" type="slidenum">
              <a:rPr lang="en-US" smtClean="0"/>
              <a:pPr/>
              <a:t>18</a:t>
            </a:fld>
            <a:endParaRPr lang="en-US"/>
          </a:p>
        </p:txBody>
      </p:sp>
      <p:sp>
        <p:nvSpPr>
          <p:cNvPr id="6" name="Text Placeholder 5">
            <a:extLst>
              <a:ext uri="{FF2B5EF4-FFF2-40B4-BE49-F238E27FC236}">
                <a16:creationId xmlns:a16="http://schemas.microsoft.com/office/drawing/2014/main" id="{FA9952D4-AC65-DC3F-D2AB-985FB2840CB3}"/>
              </a:ext>
            </a:extLst>
          </p:cNvPr>
          <p:cNvSpPr>
            <a:spLocks noGrp="1"/>
          </p:cNvSpPr>
          <p:nvPr>
            <p:ph type="body" sz="quarter" idx="13"/>
          </p:nvPr>
        </p:nvSpPr>
        <p:spPr>
          <a:xfrm>
            <a:off x="1961935" y="2499041"/>
            <a:ext cx="4770274" cy="2249556"/>
          </a:xfrm>
        </p:spPr>
        <p:txBody>
          <a:bodyPr/>
          <a:lstStyle/>
          <a:p>
            <a:pPr>
              <a:lnSpc>
                <a:spcPct val="110000"/>
              </a:lnSpc>
              <a:spcBef>
                <a:spcPts val="0"/>
              </a:spcBef>
            </a:pPr>
            <a:r>
              <a:rPr lang="en-US" sz="2000"/>
              <a:t>This forms a carbohydrate polymer called </a:t>
            </a:r>
            <a:r>
              <a:rPr lang="en-US" sz="2000" b="1">
                <a:solidFill>
                  <a:srgbClr val="D200B9"/>
                </a:solidFill>
              </a:rPr>
              <a:t>sucrose</a:t>
            </a:r>
            <a:r>
              <a:rPr lang="en-US" sz="2000"/>
              <a:t>, more commonly known as </a:t>
            </a:r>
            <a:r>
              <a:rPr lang="en-US" sz="2000" b="1">
                <a:solidFill>
                  <a:srgbClr val="D200B9"/>
                </a:solidFill>
              </a:rPr>
              <a:t>table sugar</a:t>
            </a:r>
            <a:r>
              <a:rPr lang="en-US" sz="2000">
                <a:solidFill>
                  <a:srgbClr val="D200B9"/>
                </a:solidFill>
              </a:rPr>
              <a:t>!</a:t>
            </a:r>
          </a:p>
          <a:p>
            <a:pPr>
              <a:lnSpc>
                <a:spcPct val="110000"/>
              </a:lnSpc>
              <a:spcBef>
                <a:spcPts val="0"/>
              </a:spcBef>
            </a:pPr>
            <a:endParaRPr lang="en-US" sz="2000" b="1"/>
          </a:p>
          <a:p>
            <a:pPr>
              <a:lnSpc>
                <a:spcPct val="110000"/>
              </a:lnSpc>
              <a:spcBef>
                <a:spcPts val="0"/>
              </a:spcBef>
            </a:pPr>
            <a:r>
              <a:rPr lang="en-US" sz="2000" b="1">
                <a:solidFill>
                  <a:srgbClr val="1CA64A"/>
                </a:solidFill>
              </a:rPr>
              <a:t>What else was produced when creating a sucrose molecule?</a:t>
            </a:r>
          </a:p>
        </p:txBody>
      </p:sp>
      <p:sp>
        <p:nvSpPr>
          <p:cNvPr id="7" name="Text Placeholder 4">
            <a:extLst>
              <a:ext uri="{FF2B5EF4-FFF2-40B4-BE49-F238E27FC236}">
                <a16:creationId xmlns:a16="http://schemas.microsoft.com/office/drawing/2014/main" id="{F0BE2A8C-EE14-FE5E-BF1E-A3EB71C20FA0}"/>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i="0"/>
              <a:t>Carbohydrate Monomers Form Polymers</a:t>
            </a:r>
          </a:p>
        </p:txBody>
      </p:sp>
      <p:grpSp>
        <p:nvGrpSpPr>
          <p:cNvPr id="14" name="Group 13">
            <a:extLst>
              <a:ext uri="{FF2B5EF4-FFF2-40B4-BE49-F238E27FC236}">
                <a16:creationId xmlns:a16="http://schemas.microsoft.com/office/drawing/2014/main" id="{FB29608F-C080-D1C4-AC6D-3F407504271A}"/>
              </a:ext>
            </a:extLst>
          </p:cNvPr>
          <p:cNvGrpSpPr/>
          <p:nvPr/>
        </p:nvGrpSpPr>
        <p:grpSpPr>
          <a:xfrm rot="11091326">
            <a:off x="8777568" y="5085466"/>
            <a:ext cx="952903" cy="517470"/>
            <a:chOff x="9540352" y="1437455"/>
            <a:chExt cx="952903" cy="517470"/>
          </a:xfrm>
        </p:grpSpPr>
        <p:pic>
          <p:nvPicPr>
            <p:cNvPr id="3" name="Picture 2" descr="A red circle with black objects in it&#10;&#10;AI-generated content may be incorrect.">
              <a:extLst>
                <a:ext uri="{FF2B5EF4-FFF2-40B4-BE49-F238E27FC236}">
                  <a16:creationId xmlns:a16="http://schemas.microsoft.com/office/drawing/2014/main" id="{911665DB-7BE8-A140-16FC-24DB9B7DD6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4" name="Picture 3" descr="A white circle with a black border&#10;&#10;AI-generated content may be incorrect.">
              <a:extLst>
                <a:ext uri="{FF2B5EF4-FFF2-40B4-BE49-F238E27FC236}">
                  <a16:creationId xmlns:a16="http://schemas.microsoft.com/office/drawing/2014/main" id="{7AAEAD63-612E-3A83-443A-D47DCDE9D6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3" name="Picture 12" descr="A white circle with a black border&#10;&#10;AI-generated content may be incorrect.">
              <a:extLst>
                <a:ext uri="{FF2B5EF4-FFF2-40B4-BE49-F238E27FC236}">
                  <a16:creationId xmlns:a16="http://schemas.microsoft.com/office/drawing/2014/main" id="{BBD4FAC2-5553-0220-6DEE-E3BFB8C67F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grpSp>
        <p:nvGrpSpPr>
          <p:cNvPr id="43" name="Group 42">
            <a:extLst>
              <a:ext uri="{FF2B5EF4-FFF2-40B4-BE49-F238E27FC236}">
                <a16:creationId xmlns:a16="http://schemas.microsoft.com/office/drawing/2014/main" id="{4485368B-18EE-FDAA-6923-691966B1226A}"/>
              </a:ext>
            </a:extLst>
          </p:cNvPr>
          <p:cNvGrpSpPr/>
          <p:nvPr/>
        </p:nvGrpSpPr>
        <p:grpSpPr>
          <a:xfrm rot="719887">
            <a:off x="7693583" y="1978793"/>
            <a:ext cx="3330560" cy="2549463"/>
            <a:chOff x="8142919" y="2392406"/>
            <a:chExt cx="3330560" cy="2549463"/>
          </a:xfrm>
        </p:grpSpPr>
        <p:grpSp>
          <p:nvGrpSpPr>
            <p:cNvPr id="16" name="Group 15">
              <a:extLst>
                <a:ext uri="{FF2B5EF4-FFF2-40B4-BE49-F238E27FC236}">
                  <a16:creationId xmlns:a16="http://schemas.microsoft.com/office/drawing/2014/main" id="{2D26FF5C-3696-0BBF-A581-31EA469C5C3A}"/>
                </a:ext>
              </a:extLst>
            </p:cNvPr>
            <p:cNvGrpSpPr/>
            <p:nvPr/>
          </p:nvGrpSpPr>
          <p:grpSpPr>
            <a:xfrm>
              <a:off x="8142919" y="2392406"/>
              <a:ext cx="2070558" cy="2549463"/>
              <a:chOff x="7459418" y="2470750"/>
              <a:chExt cx="2070558" cy="2549463"/>
            </a:xfrm>
          </p:grpSpPr>
          <p:pic>
            <p:nvPicPr>
              <p:cNvPr id="17" name="Picture 16" descr="A red circle with black objects in it&#10;&#10;AI-generated content may be incorrect.">
                <a:extLst>
                  <a:ext uri="{FF2B5EF4-FFF2-40B4-BE49-F238E27FC236}">
                    <a16:creationId xmlns:a16="http://schemas.microsoft.com/office/drawing/2014/main" id="{14EBF7C4-1D2A-9A1B-1E45-6A602C0C2D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18" name="Picture 17" descr="A white circle with a black border&#10;&#10;AI-generated content may be incorrect.">
                <a:extLst>
                  <a:ext uri="{FF2B5EF4-FFF2-40B4-BE49-F238E27FC236}">
                    <a16:creationId xmlns:a16="http://schemas.microsoft.com/office/drawing/2014/main" id="{73A7572C-D07B-71C8-602D-F029EF7D24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19" name="Picture 18" descr="A red circle with black objects in it&#10;&#10;AI-generated content may be incorrect.">
                <a:extLst>
                  <a:ext uri="{FF2B5EF4-FFF2-40B4-BE49-F238E27FC236}">
                    <a16:creationId xmlns:a16="http://schemas.microsoft.com/office/drawing/2014/main" id="{41C7DBC5-EB49-2816-5B7A-FB48D6D99E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21" name="Picture 20" descr="A red circle with black objects in it&#10;&#10;AI-generated content may be incorrect.">
                <a:extLst>
                  <a:ext uri="{FF2B5EF4-FFF2-40B4-BE49-F238E27FC236}">
                    <a16:creationId xmlns:a16="http://schemas.microsoft.com/office/drawing/2014/main" id="{85973C22-C27F-1537-5178-DBCF36F31A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22" name="Picture 21" descr="A white circle with a black border&#10;&#10;AI-generated content may be incorrect.">
                <a:extLst>
                  <a:ext uri="{FF2B5EF4-FFF2-40B4-BE49-F238E27FC236}">
                    <a16:creationId xmlns:a16="http://schemas.microsoft.com/office/drawing/2014/main" id="{5B16DCE9-DC66-7EB5-6CA4-33505F1AE6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23" name="Picture 22" descr="A red circle with black objects in it&#10;&#10;AI-generated content may be incorrect.">
                <a:extLst>
                  <a:ext uri="{FF2B5EF4-FFF2-40B4-BE49-F238E27FC236}">
                    <a16:creationId xmlns:a16="http://schemas.microsoft.com/office/drawing/2014/main" id="{24B7DE44-65F8-9C51-EE9B-F494DA0BCE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C5AE52B2-0817-8066-7E06-5E3A8EE6D0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25" name="Picture 24" descr="A red circle with black objects in it&#10;&#10;AI-generated content may be incorrect.">
                <a:extLst>
                  <a:ext uri="{FF2B5EF4-FFF2-40B4-BE49-F238E27FC236}">
                    <a16:creationId xmlns:a16="http://schemas.microsoft.com/office/drawing/2014/main" id="{11520A86-DCD3-F2EA-4F91-596603C19D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26" name="Picture 25" descr="A white circle with a black border&#10;&#10;AI-generated content may be incorrect.">
                <a:extLst>
                  <a:ext uri="{FF2B5EF4-FFF2-40B4-BE49-F238E27FC236}">
                    <a16:creationId xmlns:a16="http://schemas.microsoft.com/office/drawing/2014/main" id="{18E4848B-24C6-9AFD-6880-78521598B5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27" name="Picture 26" descr="A screenshot of a game&#10;&#10;AI-generated content may be incorrect.">
                <a:extLst>
                  <a:ext uri="{FF2B5EF4-FFF2-40B4-BE49-F238E27FC236}">
                    <a16:creationId xmlns:a16="http://schemas.microsoft.com/office/drawing/2014/main" id="{F5A6788E-BF13-1147-0435-4D09E030AF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28" name="Group 27">
              <a:extLst>
                <a:ext uri="{FF2B5EF4-FFF2-40B4-BE49-F238E27FC236}">
                  <a16:creationId xmlns:a16="http://schemas.microsoft.com/office/drawing/2014/main" id="{BCB9E14C-CA41-EB80-73A0-634840D8167F}"/>
                </a:ext>
              </a:extLst>
            </p:cNvPr>
            <p:cNvGrpSpPr/>
            <p:nvPr/>
          </p:nvGrpSpPr>
          <p:grpSpPr>
            <a:xfrm rot="20105040">
              <a:off x="9591391" y="2552134"/>
              <a:ext cx="1882088" cy="1979486"/>
              <a:chOff x="10033194" y="1898781"/>
              <a:chExt cx="1882088" cy="1979486"/>
            </a:xfrm>
          </p:grpSpPr>
          <p:pic>
            <p:nvPicPr>
              <p:cNvPr id="30" name="Picture 29" descr="A red circle with black objects in it&#10;&#10;AI-generated content may be incorrect.">
                <a:extLst>
                  <a:ext uri="{FF2B5EF4-FFF2-40B4-BE49-F238E27FC236}">
                    <a16:creationId xmlns:a16="http://schemas.microsoft.com/office/drawing/2014/main" id="{AD127A77-8CDB-8876-8587-6F83A527AA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33925">
                <a:off x="10314887" y="1958762"/>
                <a:ext cx="355421" cy="355421"/>
              </a:xfrm>
              <a:prstGeom prst="rect">
                <a:avLst/>
              </a:prstGeom>
            </p:spPr>
          </p:pic>
          <p:pic>
            <p:nvPicPr>
              <p:cNvPr id="31" name="Picture 30" descr="A white circle with a black border&#10;&#10;AI-generated content may be incorrect.">
                <a:extLst>
                  <a:ext uri="{FF2B5EF4-FFF2-40B4-BE49-F238E27FC236}">
                    <a16:creationId xmlns:a16="http://schemas.microsoft.com/office/drawing/2014/main" id="{EF930D92-3C55-FA04-8B4A-66B4356B65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68595">
                <a:off x="10033194" y="1898781"/>
                <a:ext cx="436981" cy="294453"/>
              </a:xfrm>
              <a:prstGeom prst="rect">
                <a:avLst/>
              </a:prstGeom>
            </p:spPr>
          </p:pic>
          <p:pic>
            <p:nvPicPr>
              <p:cNvPr id="34" name="Picture 33" descr="A red circle with black objects in it&#10;&#10;AI-generated content may be incorrect.">
                <a:extLst>
                  <a:ext uri="{FF2B5EF4-FFF2-40B4-BE49-F238E27FC236}">
                    <a16:creationId xmlns:a16="http://schemas.microsoft.com/office/drawing/2014/main" id="{3075A12A-E1CE-69D0-63B3-E90907BD0B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038350">
                <a:off x="10486073" y="3223366"/>
                <a:ext cx="355421" cy="355421"/>
              </a:xfrm>
              <a:prstGeom prst="rect">
                <a:avLst/>
              </a:prstGeom>
            </p:spPr>
          </p:pic>
          <p:pic>
            <p:nvPicPr>
              <p:cNvPr id="35" name="Picture 34" descr="A white circle with a black border&#10;&#10;AI-generated content may be incorrect.">
                <a:extLst>
                  <a:ext uri="{FF2B5EF4-FFF2-40B4-BE49-F238E27FC236}">
                    <a16:creationId xmlns:a16="http://schemas.microsoft.com/office/drawing/2014/main" id="{EB112975-523F-CEF7-509A-B08B89CC15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0437575" y="3512550"/>
                <a:ext cx="436981" cy="294453"/>
              </a:xfrm>
              <a:prstGeom prst="rect">
                <a:avLst/>
              </a:prstGeom>
            </p:spPr>
          </p:pic>
          <p:pic>
            <p:nvPicPr>
              <p:cNvPr id="36" name="Picture 35" descr="A red circle with black objects in it&#10;&#10;AI-generated content may be incorrect.">
                <a:extLst>
                  <a:ext uri="{FF2B5EF4-FFF2-40B4-BE49-F238E27FC236}">
                    <a16:creationId xmlns:a16="http://schemas.microsoft.com/office/drawing/2014/main" id="{E0EB4AF1-127A-9DE0-8BA4-5DEE7375F1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494231">
                <a:off x="11267854" y="3226129"/>
                <a:ext cx="355421" cy="355421"/>
              </a:xfrm>
              <a:prstGeom prst="rect">
                <a:avLst/>
              </a:prstGeom>
            </p:spPr>
          </p:pic>
          <p:pic>
            <p:nvPicPr>
              <p:cNvPr id="37" name="Picture 36" descr="A white circle with a black border&#10;&#10;AI-generated content may be incorrect.">
                <a:extLst>
                  <a:ext uri="{FF2B5EF4-FFF2-40B4-BE49-F238E27FC236}">
                    <a16:creationId xmlns:a16="http://schemas.microsoft.com/office/drawing/2014/main" id="{DABE6486-E455-3EEA-0CB3-5EFE1181E9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642352">
                <a:off x="11478301" y="3322460"/>
                <a:ext cx="436981" cy="294453"/>
              </a:xfrm>
              <a:prstGeom prst="rect">
                <a:avLst/>
              </a:prstGeom>
            </p:spPr>
          </p:pic>
          <p:pic>
            <p:nvPicPr>
              <p:cNvPr id="38" name="Picture 37" descr="A red circle with black objects in it&#10;&#10;AI-generated content may be incorrect.">
                <a:extLst>
                  <a:ext uri="{FF2B5EF4-FFF2-40B4-BE49-F238E27FC236}">
                    <a16:creationId xmlns:a16="http://schemas.microsoft.com/office/drawing/2014/main" id="{C7984520-B1C3-A0A6-DA67-0FC7FBF2AD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107543">
                <a:off x="11551866" y="2192806"/>
                <a:ext cx="355421" cy="355421"/>
              </a:xfrm>
              <a:prstGeom prst="rect">
                <a:avLst/>
              </a:prstGeom>
            </p:spPr>
          </p:pic>
          <p:pic>
            <p:nvPicPr>
              <p:cNvPr id="39" name="Picture 38" descr="A white circle with a black border&#10;&#10;AI-generated content may be incorrect.">
                <a:extLst>
                  <a:ext uri="{FF2B5EF4-FFF2-40B4-BE49-F238E27FC236}">
                    <a16:creationId xmlns:a16="http://schemas.microsoft.com/office/drawing/2014/main" id="{070D728C-0549-7C24-E814-4DAD92644D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700530">
                <a:off x="11441462" y="1988920"/>
                <a:ext cx="436981" cy="294453"/>
              </a:xfrm>
              <a:prstGeom prst="rect">
                <a:avLst/>
              </a:prstGeom>
            </p:spPr>
          </p:pic>
          <p:pic>
            <p:nvPicPr>
              <p:cNvPr id="40" name="Picture 39" descr="A grey circle with a red circle in the middle&#10;&#10;AI-generated content may be incorrect.">
                <a:extLst>
                  <a:ext uri="{FF2B5EF4-FFF2-40B4-BE49-F238E27FC236}">
                    <a16:creationId xmlns:a16="http://schemas.microsoft.com/office/drawing/2014/main" id="{23F4B5BC-60BA-EBB1-EA76-5FB9494AC8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34562" y="2141965"/>
                <a:ext cx="1377253" cy="1274001"/>
              </a:xfrm>
              <a:prstGeom prst="rect">
                <a:avLst/>
              </a:prstGeom>
            </p:spPr>
          </p:pic>
        </p:grpSp>
      </p:grpSp>
      <p:sp>
        <p:nvSpPr>
          <p:cNvPr id="8" name="TextBox 7">
            <a:extLst>
              <a:ext uri="{FF2B5EF4-FFF2-40B4-BE49-F238E27FC236}">
                <a16:creationId xmlns:a16="http://schemas.microsoft.com/office/drawing/2014/main" id="{03A1407C-0BF3-C6C8-EB5C-8ECACB360B14}"/>
              </a:ext>
            </a:extLst>
          </p:cNvPr>
          <p:cNvSpPr txBox="1"/>
          <p:nvPr/>
        </p:nvSpPr>
        <p:spPr>
          <a:xfrm>
            <a:off x="9203728" y="1892262"/>
            <a:ext cx="1010277" cy="400110"/>
          </a:xfrm>
          <a:prstGeom prst="rect">
            <a:avLst/>
          </a:prstGeom>
          <a:noFill/>
        </p:spPr>
        <p:txBody>
          <a:bodyPr wrap="none" rtlCol="0">
            <a:spAutoFit/>
          </a:bodyPr>
          <a:lstStyle/>
          <a:p>
            <a:r>
              <a:rPr lang="en-US" sz="2000" b="1"/>
              <a:t>Sucrose</a:t>
            </a:r>
          </a:p>
        </p:txBody>
      </p:sp>
    </p:spTree>
    <p:extLst>
      <p:ext uri="{BB962C8B-B14F-4D97-AF65-F5344CB8AC3E}">
        <p14:creationId xmlns:p14="http://schemas.microsoft.com/office/powerpoint/2010/main" val="3751804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2B106-D2DE-AD15-0775-D65B7842DEC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BB6F433-2BDB-A4AB-22E5-F869B5D363AE}"/>
              </a:ext>
            </a:extLst>
          </p:cNvPr>
          <p:cNvSpPr>
            <a:spLocks noGrp="1"/>
          </p:cNvSpPr>
          <p:nvPr>
            <p:ph type="sldNum" sz="quarter" idx="4"/>
          </p:nvPr>
        </p:nvSpPr>
        <p:spPr/>
        <p:txBody>
          <a:bodyPr/>
          <a:lstStyle/>
          <a:p>
            <a:fld id="{24F349F3-CB17-4C05-B28E-3C9067437B1B}" type="slidenum">
              <a:rPr lang="en-US" smtClean="0"/>
              <a:pPr/>
              <a:t>19</a:t>
            </a:fld>
            <a:endParaRPr lang="en-US"/>
          </a:p>
        </p:txBody>
      </p:sp>
      <p:sp>
        <p:nvSpPr>
          <p:cNvPr id="7" name="Text Placeholder 4">
            <a:extLst>
              <a:ext uri="{FF2B5EF4-FFF2-40B4-BE49-F238E27FC236}">
                <a16:creationId xmlns:a16="http://schemas.microsoft.com/office/drawing/2014/main" id="{A0B50A13-EEB1-C666-D911-EC7061D6F9D1}"/>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i="0"/>
              <a:t>Carbohydrate Monomers Form Polymers</a:t>
            </a:r>
          </a:p>
        </p:txBody>
      </p:sp>
      <p:grpSp>
        <p:nvGrpSpPr>
          <p:cNvPr id="14" name="Group 13">
            <a:extLst>
              <a:ext uri="{FF2B5EF4-FFF2-40B4-BE49-F238E27FC236}">
                <a16:creationId xmlns:a16="http://schemas.microsoft.com/office/drawing/2014/main" id="{38F5E496-2EEC-10A6-1CA7-08B92CD9B68E}"/>
              </a:ext>
            </a:extLst>
          </p:cNvPr>
          <p:cNvGrpSpPr/>
          <p:nvPr/>
        </p:nvGrpSpPr>
        <p:grpSpPr>
          <a:xfrm rot="11091326">
            <a:off x="8777568" y="5085466"/>
            <a:ext cx="952903" cy="517470"/>
            <a:chOff x="9540352" y="1437455"/>
            <a:chExt cx="952903" cy="517470"/>
          </a:xfrm>
        </p:grpSpPr>
        <p:pic>
          <p:nvPicPr>
            <p:cNvPr id="3" name="Picture 2" descr="A red circle with black objects in it&#10;&#10;AI-generated content may be incorrect.">
              <a:extLst>
                <a:ext uri="{FF2B5EF4-FFF2-40B4-BE49-F238E27FC236}">
                  <a16:creationId xmlns:a16="http://schemas.microsoft.com/office/drawing/2014/main" id="{4AC727FC-B9FA-78FD-7FAA-203E1FB172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4" name="Picture 3" descr="A white circle with a black border&#10;&#10;AI-generated content may be incorrect.">
              <a:extLst>
                <a:ext uri="{FF2B5EF4-FFF2-40B4-BE49-F238E27FC236}">
                  <a16:creationId xmlns:a16="http://schemas.microsoft.com/office/drawing/2014/main" id="{EB179A8A-B8AF-5817-4A0F-11983D44BC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3" name="Picture 12" descr="A white circle with a black border&#10;&#10;AI-generated content may be incorrect.">
              <a:extLst>
                <a:ext uri="{FF2B5EF4-FFF2-40B4-BE49-F238E27FC236}">
                  <a16:creationId xmlns:a16="http://schemas.microsoft.com/office/drawing/2014/main" id="{A6DF2BF8-DF8F-7CEA-76DB-2E36DB3E44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sp>
        <p:nvSpPr>
          <p:cNvPr id="12" name="TextBox 11">
            <a:extLst>
              <a:ext uri="{FF2B5EF4-FFF2-40B4-BE49-F238E27FC236}">
                <a16:creationId xmlns:a16="http://schemas.microsoft.com/office/drawing/2014/main" id="{39C63AAE-59B0-03B5-0C68-180A1F0FB3FF}"/>
              </a:ext>
            </a:extLst>
          </p:cNvPr>
          <p:cNvSpPr txBox="1"/>
          <p:nvPr/>
        </p:nvSpPr>
        <p:spPr>
          <a:xfrm>
            <a:off x="9834370" y="5079262"/>
            <a:ext cx="1176925" cy="707886"/>
          </a:xfrm>
          <a:prstGeom prst="rect">
            <a:avLst/>
          </a:prstGeom>
          <a:noFill/>
        </p:spPr>
        <p:txBody>
          <a:bodyPr wrap="none" rtlCol="0">
            <a:spAutoFit/>
          </a:bodyPr>
          <a:lstStyle/>
          <a:p>
            <a:pPr algn="ctr"/>
            <a:r>
              <a:rPr lang="en-US" sz="2000" b="1"/>
              <a:t>Water</a:t>
            </a:r>
          </a:p>
          <a:p>
            <a:pPr algn="ctr"/>
            <a:r>
              <a:rPr lang="en-US" sz="2000" b="1"/>
              <a:t>Molecule</a:t>
            </a:r>
          </a:p>
        </p:txBody>
      </p:sp>
      <p:sp>
        <p:nvSpPr>
          <p:cNvPr id="17" name="TextBox 16">
            <a:extLst>
              <a:ext uri="{FF2B5EF4-FFF2-40B4-BE49-F238E27FC236}">
                <a16:creationId xmlns:a16="http://schemas.microsoft.com/office/drawing/2014/main" id="{92C6808F-8508-2B32-21C0-E1BBBAE04B5E}"/>
              </a:ext>
            </a:extLst>
          </p:cNvPr>
          <p:cNvSpPr txBox="1"/>
          <p:nvPr/>
        </p:nvSpPr>
        <p:spPr>
          <a:xfrm>
            <a:off x="1967620" y="4890621"/>
            <a:ext cx="6097772" cy="542584"/>
          </a:xfrm>
          <a:prstGeom prst="rect">
            <a:avLst/>
          </a:prstGeom>
          <a:noFill/>
        </p:spPr>
        <p:txBody>
          <a:bodyPr wrap="square">
            <a:spAutoFit/>
          </a:bodyPr>
          <a:lstStyle/>
          <a:p>
            <a:pPr>
              <a:lnSpc>
                <a:spcPct val="110000"/>
              </a:lnSpc>
              <a:spcBef>
                <a:spcPts val="1800"/>
              </a:spcBef>
            </a:pPr>
            <a:r>
              <a:rPr lang="en-US" sz="2800" b="1"/>
              <a:t>Glucose + Fructose → Sucrose &amp; Water</a:t>
            </a:r>
          </a:p>
        </p:txBody>
      </p:sp>
      <p:grpSp>
        <p:nvGrpSpPr>
          <p:cNvPr id="18" name="Group 17">
            <a:extLst>
              <a:ext uri="{FF2B5EF4-FFF2-40B4-BE49-F238E27FC236}">
                <a16:creationId xmlns:a16="http://schemas.microsoft.com/office/drawing/2014/main" id="{5D8D4C7D-129A-E8BE-9116-C4EE6B754536}"/>
              </a:ext>
            </a:extLst>
          </p:cNvPr>
          <p:cNvGrpSpPr/>
          <p:nvPr/>
        </p:nvGrpSpPr>
        <p:grpSpPr>
          <a:xfrm rot="719887">
            <a:off x="7693583" y="1978793"/>
            <a:ext cx="3330560" cy="2549463"/>
            <a:chOff x="8142919" y="2392406"/>
            <a:chExt cx="3330560" cy="2549463"/>
          </a:xfrm>
        </p:grpSpPr>
        <p:grpSp>
          <p:nvGrpSpPr>
            <p:cNvPr id="19" name="Group 18">
              <a:extLst>
                <a:ext uri="{FF2B5EF4-FFF2-40B4-BE49-F238E27FC236}">
                  <a16:creationId xmlns:a16="http://schemas.microsoft.com/office/drawing/2014/main" id="{BA093158-560F-CBB1-417C-57B1A3DDB564}"/>
                </a:ext>
              </a:extLst>
            </p:cNvPr>
            <p:cNvGrpSpPr/>
            <p:nvPr/>
          </p:nvGrpSpPr>
          <p:grpSpPr>
            <a:xfrm>
              <a:off x="8142919" y="2392406"/>
              <a:ext cx="2070558" cy="2549463"/>
              <a:chOff x="7459418" y="2470750"/>
              <a:chExt cx="2070558" cy="2549463"/>
            </a:xfrm>
          </p:grpSpPr>
          <p:pic>
            <p:nvPicPr>
              <p:cNvPr id="30" name="Picture 29" descr="A red circle with black objects in it&#10;&#10;AI-generated content may be incorrect.">
                <a:extLst>
                  <a:ext uri="{FF2B5EF4-FFF2-40B4-BE49-F238E27FC236}">
                    <a16:creationId xmlns:a16="http://schemas.microsoft.com/office/drawing/2014/main" id="{BB0487C4-7034-A824-CFD3-B4FCC3FB13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31" name="Picture 30" descr="A white circle with a black border&#10;&#10;AI-generated content may be incorrect.">
                <a:extLst>
                  <a:ext uri="{FF2B5EF4-FFF2-40B4-BE49-F238E27FC236}">
                    <a16:creationId xmlns:a16="http://schemas.microsoft.com/office/drawing/2014/main" id="{DBE325E1-CF23-56B0-C289-DC54B26138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32" name="Picture 31" descr="A red circle with black objects in it&#10;&#10;AI-generated content may be incorrect.">
                <a:extLst>
                  <a:ext uri="{FF2B5EF4-FFF2-40B4-BE49-F238E27FC236}">
                    <a16:creationId xmlns:a16="http://schemas.microsoft.com/office/drawing/2014/main" id="{96C43D2D-5AB7-998E-E76D-9D2B174BDF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33" name="Picture 32" descr="A red circle with black objects in it&#10;&#10;AI-generated content may be incorrect.">
                <a:extLst>
                  <a:ext uri="{FF2B5EF4-FFF2-40B4-BE49-F238E27FC236}">
                    <a16:creationId xmlns:a16="http://schemas.microsoft.com/office/drawing/2014/main" id="{FCEF7E86-D998-0175-EB1F-7EC5866124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34" name="Picture 33" descr="A white circle with a black border&#10;&#10;AI-generated content may be incorrect.">
                <a:extLst>
                  <a:ext uri="{FF2B5EF4-FFF2-40B4-BE49-F238E27FC236}">
                    <a16:creationId xmlns:a16="http://schemas.microsoft.com/office/drawing/2014/main" id="{6BE199B0-AAF0-D081-ADF6-C37CE91C9D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35" name="Picture 34" descr="A red circle with black objects in it&#10;&#10;AI-generated content may be incorrect.">
                <a:extLst>
                  <a:ext uri="{FF2B5EF4-FFF2-40B4-BE49-F238E27FC236}">
                    <a16:creationId xmlns:a16="http://schemas.microsoft.com/office/drawing/2014/main" id="{B5EBCBE7-B42B-3F45-1A18-07593E69BD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36" name="Picture 35" descr="A white circle with a black border&#10;&#10;AI-generated content may be incorrect.">
                <a:extLst>
                  <a:ext uri="{FF2B5EF4-FFF2-40B4-BE49-F238E27FC236}">
                    <a16:creationId xmlns:a16="http://schemas.microsoft.com/office/drawing/2014/main" id="{BC671546-81F0-FE3E-18D0-421661601C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37" name="Picture 36" descr="A red circle with black objects in it&#10;&#10;AI-generated content may be incorrect.">
                <a:extLst>
                  <a:ext uri="{FF2B5EF4-FFF2-40B4-BE49-F238E27FC236}">
                    <a16:creationId xmlns:a16="http://schemas.microsoft.com/office/drawing/2014/main" id="{7DF01399-B677-D93B-424C-6C0B9A4812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38" name="Picture 37" descr="A white circle with a black border&#10;&#10;AI-generated content may be incorrect.">
                <a:extLst>
                  <a:ext uri="{FF2B5EF4-FFF2-40B4-BE49-F238E27FC236}">
                    <a16:creationId xmlns:a16="http://schemas.microsoft.com/office/drawing/2014/main" id="{66CE9B5D-0DE0-01F9-DECF-E040EDDD37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39" name="Picture 38" descr="A screenshot of a game&#10;&#10;AI-generated content may be incorrect.">
                <a:extLst>
                  <a:ext uri="{FF2B5EF4-FFF2-40B4-BE49-F238E27FC236}">
                    <a16:creationId xmlns:a16="http://schemas.microsoft.com/office/drawing/2014/main" id="{778475FC-4863-403C-3E82-CCA8BA753C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20" name="Group 19">
              <a:extLst>
                <a:ext uri="{FF2B5EF4-FFF2-40B4-BE49-F238E27FC236}">
                  <a16:creationId xmlns:a16="http://schemas.microsoft.com/office/drawing/2014/main" id="{84178AB8-52C9-DF89-6052-4C0534AD81A8}"/>
                </a:ext>
              </a:extLst>
            </p:cNvPr>
            <p:cNvGrpSpPr/>
            <p:nvPr/>
          </p:nvGrpSpPr>
          <p:grpSpPr>
            <a:xfrm rot="20105040">
              <a:off x="9591391" y="2552134"/>
              <a:ext cx="1882088" cy="1979486"/>
              <a:chOff x="10033194" y="1898781"/>
              <a:chExt cx="1882088" cy="1979486"/>
            </a:xfrm>
          </p:grpSpPr>
          <p:pic>
            <p:nvPicPr>
              <p:cNvPr id="21" name="Picture 20" descr="A red circle with black objects in it&#10;&#10;AI-generated content may be incorrect.">
                <a:extLst>
                  <a:ext uri="{FF2B5EF4-FFF2-40B4-BE49-F238E27FC236}">
                    <a16:creationId xmlns:a16="http://schemas.microsoft.com/office/drawing/2014/main" id="{8D50522D-4C35-F000-4561-F0428979C1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33925">
                <a:off x="10314887" y="1958762"/>
                <a:ext cx="355421" cy="355421"/>
              </a:xfrm>
              <a:prstGeom prst="rect">
                <a:avLst/>
              </a:prstGeom>
            </p:spPr>
          </p:pic>
          <p:pic>
            <p:nvPicPr>
              <p:cNvPr id="22" name="Picture 21" descr="A white circle with a black border&#10;&#10;AI-generated content may be incorrect.">
                <a:extLst>
                  <a:ext uri="{FF2B5EF4-FFF2-40B4-BE49-F238E27FC236}">
                    <a16:creationId xmlns:a16="http://schemas.microsoft.com/office/drawing/2014/main" id="{9EB53893-DEE3-8494-F29A-54248E1CA9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68595">
                <a:off x="10033194" y="1898781"/>
                <a:ext cx="436981" cy="294453"/>
              </a:xfrm>
              <a:prstGeom prst="rect">
                <a:avLst/>
              </a:prstGeom>
            </p:spPr>
          </p:pic>
          <p:pic>
            <p:nvPicPr>
              <p:cNvPr id="23" name="Picture 22" descr="A red circle with black objects in it&#10;&#10;AI-generated content may be incorrect.">
                <a:extLst>
                  <a:ext uri="{FF2B5EF4-FFF2-40B4-BE49-F238E27FC236}">
                    <a16:creationId xmlns:a16="http://schemas.microsoft.com/office/drawing/2014/main" id="{C2958939-919D-5745-51B5-798B490537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038350">
                <a:off x="10486073" y="3223366"/>
                <a:ext cx="355421" cy="355421"/>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1A510A58-708F-3A97-C96B-8F260C4EA8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0437575" y="3512550"/>
                <a:ext cx="436981" cy="294453"/>
              </a:xfrm>
              <a:prstGeom prst="rect">
                <a:avLst/>
              </a:prstGeom>
            </p:spPr>
          </p:pic>
          <p:pic>
            <p:nvPicPr>
              <p:cNvPr id="25" name="Picture 24" descr="A red circle with black objects in it&#10;&#10;AI-generated content may be incorrect.">
                <a:extLst>
                  <a:ext uri="{FF2B5EF4-FFF2-40B4-BE49-F238E27FC236}">
                    <a16:creationId xmlns:a16="http://schemas.microsoft.com/office/drawing/2014/main" id="{83AEDBCC-8E18-5E78-C92F-C0FDAF4C84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494231">
                <a:off x="11267854" y="3226129"/>
                <a:ext cx="355421" cy="355421"/>
              </a:xfrm>
              <a:prstGeom prst="rect">
                <a:avLst/>
              </a:prstGeom>
            </p:spPr>
          </p:pic>
          <p:pic>
            <p:nvPicPr>
              <p:cNvPr id="26" name="Picture 25" descr="A white circle with a black border&#10;&#10;AI-generated content may be incorrect.">
                <a:extLst>
                  <a:ext uri="{FF2B5EF4-FFF2-40B4-BE49-F238E27FC236}">
                    <a16:creationId xmlns:a16="http://schemas.microsoft.com/office/drawing/2014/main" id="{CE044ACC-39AF-B854-016A-8792DE1ECE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642352">
                <a:off x="11478301" y="3322460"/>
                <a:ext cx="436981" cy="294453"/>
              </a:xfrm>
              <a:prstGeom prst="rect">
                <a:avLst/>
              </a:prstGeom>
            </p:spPr>
          </p:pic>
          <p:pic>
            <p:nvPicPr>
              <p:cNvPr id="27" name="Picture 26" descr="A red circle with black objects in it&#10;&#10;AI-generated content may be incorrect.">
                <a:extLst>
                  <a:ext uri="{FF2B5EF4-FFF2-40B4-BE49-F238E27FC236}">
                    <a16:creationId xmlns:a16="http://schemas.microsoft.com/office/drawing/2014/main" id="{13B221C6-862E-6029-4F09-8FC0410FDE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107543">
                <a:off x="11551866" y="2192806"/>
                <a:ext cx="355421" cy="355421"/>
              </a:xfrm>
              <a:prstGeom prst="rect">
                <a:avLst/>
              </a:prstGeom>
            </p:spPr>
          </p:pic>
          <p:pic>
            <p:nvPicPr>
              <p:cNvPr id="28" name="Picture 27" descr="A white circle with a black border&#10;&#10;AI-generated content may be incorrect.">
                <a:extLst>
                  <a:ext uri="{FF2B5EF4-FFF2-40B4-BE49-F238E27FC236}">
                    <a16:creationId xmlns:a16="http://schemas.microsoft.com/office/drawing/2014/main" id="{3FFEB6E2-7551-F42A-22F4-DE6E2EF689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700530">
                <a:off x="11441462" y="1988920"/>
                <a:ext cx="436981" cy="294453"/>
              </a:xfrm>
              <a:prstGeom prst="rect">
                <a:avLst/>
              </a:prstGeom>
            </p:spPr>
          </p:pic>
          <p:pic>
            <p:nvPicPr>
              <p:cNvPr id="29" name="Picture 28" descr="A grey circle with a red circle in the middle&#10;&#10;AI-generated content may be incorrect.">
                <a:extLst>
                  <a:ext uri="{FF2B5EF4-FFF2-40B4-BE49-F238E27FC236}">
                    <a16:creationId xmlns:a16="http://schemas.microsoft.com/office/drawing/2014/main" id="{D6CC49DD-82C4-975B-E042-DB2B0B856B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34562" y="2141965"/>
                <a:ext cx="1377253" cy="1274001"/>
              </a:xfrm>
              <a:prstGeom prst="rect">
                <a:avLst/>
              </a:prstGeom>
            </p:spPr>
          </p:pic>
        </p:grpSp>
      </p:grpSp>
      <p:sp>
        <p:nvSpPr>
          <p:cNvPr id="40" name="TextBox 39">
            <a:extLst>
              <a:ext uri="{FF2B5EF4-FFF2-40B4-BE49-F238E27FC236}">
                <a16:creationId xmlns:a16="http://schemas.microsoft.com/office/drawing/2014/main" id="{F913962F-0EEC-1DE7-4C85-082EF4501D42}"/>
              </a:ext>
            </a:extLst>
          </p:cNvPr>
          <p:cNvSpPr txBox="1"/>
          <p:nvPr/>
        </p:nvSpPr>
        <p:spPr>
          <a:xfrm>
            <a:off x="9203728" y="1892262"/>
            <a:ext cx="1010277" cy="400110"/>
          </a:xfrm>
          <a:prstGeom prst="rect">
            <a:avLst/>
          </a:prstGeom>
          <a:noFill/>
        </p:spPr>
        <p:txBody>
          <a:bodyPr wrap="none" rtlCol="0">
            <a:spAutoFit/>
          </a:bodyPr>
          <a:lstStyle/>
          <a:p>
            <a:r>
              <a:rPr lang="en-US" sz="2000" b="1"/>
              <a:t>Sucrose</a:t>
            </a:r>
          </a:p>
        </p:txBody>
      </p:sp>
      <p:sp>
        <p:nvSpPr>
          <p:cNvPr id="15" name="Text Placeholder 5">
            <a:extLst>
              <a:ext uri="{FF2B5EF4-FFF2-40B4-BE49-F238E27FC236}">
                <a16:creationId xmlns:a16="http://schemas.microsoft.com/office/drawing/2014/main" id="{B95BF5F3-36B8-594D-D3FE-A34042E2BA86}"/>
              </a:ext>
            </a:extLst>
          </p:cNvPr>
          <p:cNvSpPr txBox="1">
            <a:spLocks/>
          </p:cNvSpPr>
          <p:nvPr/>
        </p:nvSpPr>
        <p:spPr>
          <a:xfrm>
            <a:off x="1961935" y="2177259"/>
            <a:ext cx="4776743" cy="22495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a:t>An </a:t>
            </a:r>
            <a:r>
              <a:rPr lang="en-US" sz="2000" b="1"/>
              <a:t>enzyme</a:t>
            </a:r>
            <a:r>
              <a:rPr lang="en-US" sz="2000"/>
              <a:t> will </a:t>
            </a:r>
            <a:r>
              <a:rPr lang="en-US" sz="2000" b="1"/>
              <a:t>catalyze</a:t>
            </a:r>
            <a:r>
              <a:rPr lang="en-US" sz="2000"/>
              <a:t> the </a:t>
            </a:r>
            <a:r>
              <a:rPr lang="en-US" sz="2000" b="1"/>
              <a:t>covalent</a:t>
            </a:r>
            <a:r>
              <a:rPr lang="en-US" sz="2000"/>
              <a:t> bond between the two carbohydrate monomers, often called a </a:t>
            </a:r>
            <a:r>
              <a:rPr lang="en-US" sz="2000" b="1">
                <a:solidFill>
                  <a:srgbClr val="D200B9"/>
                </a:solidFill>
              </a:rPr>
              <a:t>glycosidic bond</a:t>
            </a:r>
            <a:r>
              <a:rPr lang="en-US" sz="2000"/>
              <a:t>. </a:t>
            </a:r>
          </a:p>
          <a:p>
            <a:pPr>
              <a:lnSpc>
                <a:spcPct val="110000"/>
              </a:lnSpc>
              <a:spcBef>
                <a:spcPts val="1800"/>
              </a:spcBef>
            </a:pPr>
            <a:r>
              <a:rPr lang="en-US" sz="2000"/>
              <a:t>One </a:t>
            </a:r>
            <a:r>
              <a:rPr lang="en-US" sz="2000" b="1"/>
              <a:t>sucrose</a:t>
            </a:r>
            <a:r>
              <a:rPr lang="en-US" sz="2000"/>
              <a:t> and one </a:t>
            </a:r>
            <a:r>
              <a:rPr lang="en-US" sz="2000" b="1"/>
              <a:t>water molecule </a:t>
            </a:r>
            <a:r>
              <a:rPr lang="en-US" sz="2000"/>
              <a:t>are the end products in a reaction often called </a:t>
            </a:r>
            <a:r>
              <a:rPr lang="en-US" sz="2000" b="1">
                <a:solidFill>
                  <a:srgbClr val="D200B9"/>
                </a:solidFill>
              </a:rPr>
              <a:t>dehydration synthesis</a:t>
            </a:r>
            <a:r>
              <a:rPr lang="en-US" sz="2000"/>
              <a:t>. </a:t>
            </a:r>
          </a:p>
          <a:p>
            <a:pPr>
              <a:lnSpc>
                <a:spcPct val="110000"/>
              </a:lnSpc>
              <a:spcBef>
                <a:spcPts val="1800"/>
              </a:spcBef>
            </a:pPr>
            <a:endParaRPr lang="en-US" sz="2000"/>
          </a:p>
          <a:p>
            <a:pPr>
              <a:lnSpc>
                <a:spcPct val="110000"/>
              </a:lnSpc>
              <a:spcBef>
                <a:spcPts val="1800"/>
              </a:spcBef>
            </a:pPr>
            <a:endParaRPr lang="en-US" sz="2000"/>
          </a:p>
          <a:p>
            <a:pPr>
              <a:lnSpc>
                <a:spcPct val="110000"/>
              </a:lnSpc>
              <a:spcBef>
                <a:spcPts val="1800"/>
              </a:spcBef>
            </a:pPr>
            <a:r>
              <a:rPr lang="en-US" sz="2000"/>
              <a:t> </a:t>
            </a:r>
            <a:endParaRPr lang="en-US" sz="2000" b="1"/>
          </a:p>
        </p:txBody>
      </p:sp>
    </p:spTree>
    <p:extLst>
      <p:ext uri="{BB962C8B-B14F-4D97-AF65-F5344CB8AC3E}">
        <p14:creationId xmlns:p14="http://schemas.microsoft.com/office/powerpoint/2010/main" val="3590584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72D88-12FF-89D3-C7F7-F588ED4787C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812FEA-CB40-D76A-F511-6093AD2BF622}"/>
              </a:ext>
            </a:extLst>
          </p:cNvPr>
          <p:cNvSpPr>
            <a:spLocks noGrp="1"/>
          </p:cNvSpPr>
          <p:nvPr>
            <p:ph type="sldNum" sz="quarter" idx="4"/>
          </p:nvPr>
        </p:nvSpPr>
        <p:spPr/>
        <p:txBody>
          <a:bodyPr/>
          <a:lstStyle/>
          <a:p>
            <a:fld id="{24F349F3-CB17-4C05-B28E-3C9067437B1B}" type="slidenum">
              <a:rPr lang="en-US" smtClean="0"/>
              <a:pPr/>
              <a:t>20</a:t>
            </a:fld>
            <a:endParaRPr lang="en-US"/>
          </a:p>
        </p:txBody>
      </p:sp>
      <p:sp>
        <p:nvSpPr>
          <p:cNvPr id="7" name="Text Placeholder 4">
            <a:extLst>
              <a:ext uri="{FF2B5EF4-FFF2-40B4-BE49-F238E27FC236}">
                <a16:creationId xmlns:a16="http://schemas.microsoft.com/office/drawing/2014/main" id="{84197E47-34CF-E6E8-D4DF-EF4A6A9E015D}"/>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i="0"/>
              <a:t>Carbohydrate Monomers Form Polymers</a:t>
            </a:r>
          </a:p>
        </p:txBody>
      </p:sp>
      <p:grpSp>
        <p:nvGrpSpPr>
          <p:cNvPr id="14" name="Group 13">
            <a:extLst>
              <a:ext uri="{FF2B5EF4-FFF2-40B4-BE49-F238E27FC236}">
                <a16:creationId xmlns:a16="http://schemas.microsoft.com/office/drawing/2014/main" id="{D5B4C3C0-EC66-B213-767A-9532C569AEC7}"/>
              </a:ext>
            </a:extLst>
          </p:cNvPr>
          <p:cNvGrpSpPr/>
          <p:nvPr/>
        </p:nvGrpSpPr>
        <p:grpSpPr>
          <a:xfrm rot="11091326">
            <a:off x="8777568" y="5085466"/>
            <a:ext cx="952903" cy="517470"/>
            <a:chOff x="9540352" y="1437455"/>
            <a:chExt cx="952903" cy="517470"/>
          </a:xfrm>
        </p:grpSpPr>
        <p:pic>
          <p:nvPicPr>
            <p:cNvPr id="3" name="Picture 2" descr="A red circle with black objects in it&#10;&#10;AI-generated content may be incorrect.">
              <a:extLst>
                <a:ext uri="{FF2B5EF4-FFF2-40B4-BE49-F238E27FC236}">
                  <a16:creationId xmlns:a16="http://schemas.microsoft.com/office/drawing/2014/main" id="{999A763C-6899-993F-0378-755B2C3787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4" name="Picture 3" descr="A white circle with a black border&#10;&#10;AI-generated content may be incorrect.">
              <a:extLst>
                <a:ext uri="{FF2B5EF4-FFF2-40B4-BE49-F238E27FC236}">
                  <a16:creationId xmlns:a16="http://schemas.microsoft.com/office/drawing/2014/main" id="{37199D70-E576-26D0-3DF9-BF40C452A5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3" name="Picture 12" descr="A white circle with a black border&#10;&#10;AI-generated content may be incorrect.">
              <a:extLst>
                <a:ext uri="{FF2B5EF4-FFF2-40B4-BE49-F238E27FC236}">
                  <a16:creationId xmlns:a16="http://schemas.microsoft.com/office/drawing/2014/main" id="{50C2A9F2-0EBE-351A-12E6-86E1065530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sp>
        <p:nvSpPr>
          <p:cNvPr id="12" name="TextBox 11">
            <a:extLst>
              <a:ext uri="{FF2B5EF4-FFF2-40B4-BE49-F238E27FC236}">
                <a16:creationId xmlns:a16="http://schemas.microsoft.com/office/drawing/2014/main" id="{31D4BEC8-1289-1837-6FCD-EE8E721D7C05}"/>
              </a:ext>
            </a:extLst>
          </p:cNvPr>
          <p:cNvSpPr txBox="1"/>
          <p:nvPr/>
        </p:nvSpPr>
        <p:spPr>
          <a:xfrm>
            <a:off x="9834370" y="5079262"/>
            <a:ext cx="1176925" cy="707886"/>
          </a:xfrm>
          <a:prstGeom prst="rect">
            <a:avLst/>
          </a:prstGeom>
          <a:noFill/>
        </p:spPr>
        <p:txBody>
          <a:bodyPr wrap="none" rtlCol="0">
            <a:spAutoFit/>
          </a:bodyPr>
          <a:lstStyle/>
          <a:p>
            <a:pPr algn="ctr"/>
            <a:r>
              <a:rPr lang="en-US" sz="2000" b="1"/>
              <a:t>Water</a:t>
            </a:r>
          </a:p>
          <a:p>
            <a:pPr algn="ctr"/>
            <a:r>
              <a:rPr lang="en-US" sz="2000" b="1"/>
              <a:t>Molecule</a:t>
            </a:r>
          </a:p>
        </p:txBody>
      </p:sp>
      <p:grpSp>
        <p:nvGrpSpPr>
          <p:cNvPr id="18" name="Group 17">
            <a:extLst>
              <a:ext uri="{FF2B5EF4-FFF2-40B4-BE49-F238E27FC236}">
                <a16:creationId xmlns:a16="http://schemas.microsoft.com/office/drawing/2014/main" id="{1B84B1B7-1F74-E0F7-79DF-A06B1D506580}"/>
              </a:ext>
            </a:extLst>
          </p:cNvPr>
          <p:cNvGrpSpPr/>
          <p:nvPr/>
        </p:nvGrpSpPr>
        <p:grpSpPr>
          <a:xfrm rot="719887">
            <a:off x="7693583" y="1978793"/>
            <a:ext cx="3330560" cy="2549463"/>
            <a:chOff x="8142919" y="2392406"/>
            <a:chExt cx="3330560" cy="2549463"/>
          </a:xfrm>
        </p:grpSpPr>
        <p:grpSp>
          <p:nvGrpSpPr>
            <p:cNvPr id="19" name="Group 18">
              <a:extLst>
                <a:ext uri="{FF2B5EF4-FFF2-40B4-BE49-F238E27FC236}">
                  <a16:creationId xmlns:a16="http://schemas.microsoft.com/office/drawing/2014/main" id="{F5DE62CA-8A8E-DC84-3AAB-45926873C6D8}"/>
                </a:ext>
              </a:extLst>
            </p:cNvPr>
            <p:cNvGrpSpPr/>
            <p:nvPr/>
          </p:nvGrpSpPr>
          <p:grpSpPr>
            <a:xfrm>
              <a:off x="8142919" y="2392406"/>
              <a:ext cx="2070558" cy="2549463"/>
              <a:chOff x="7459418" y="2470750"/>
              <a:chExt cx="2070558" cy="2549463"/>
            </a:xfrm>
          </p:grpSpPr>
          <p:pic>
            <p:nvPicPr>
              <p:cNvPr id="30" name="Picture 29" descr="A red circle with black objects in it&#10;&#10;AI-generated content may be incorrect.">
                <a:extLst>
                  <a:ext uri="{FF2B5EF4-FFF2-40B4-BE49-F238E27FC236}">
                    <a16:creationId xmlns:a16="http://schemas.microsoft.com/office/drawing/2014/main" id="{C26B0AB6-0229-8A9C-0307-BCA48514E3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31" name="Picture 30" descr="A white circle with a black border&#10;&#10;AI-generated content may be incorrect.">
                <a:extLst>
                  <a:ext uri="{FF2B5EF4-FFF2-40B4-BE49-F238E27FC236}">
                    <a16:creationId xmlns:a16="http://schemas.microsoft.com/office/drawing/2014/main" id="{6BAECC9B-2A74-465D-6E4C-78CC65A8A3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32" name="Picture 31" descr="A red circle with black objects in it&#10;&#10;AI-generated content may be incorrect.">
                <a:extLst>
                  <a:ext uri="{FF2B5EF4-FFF2-40B4-BE49-F238E27FC236}">
                    <a16:creationId xmlns:a16="http://schemas.microsoft.com/office/drawing/2014/main" id="{D1A3C62E-C17D-AE33-FC24-5248A9C77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33" name="Picture 32" descr="A red circle with black objects in it&#10;&#10;AI-generated content may be incorrect.">
                <a:extLst>
                  <a:ext uri="{FF2B5EF4-FFF2-40B4-BE49-F238E27FC236}">
                    <a16:creationId xmlns:a16="http://schemas.microsoft.com/office/drawing/2014/main" id="{890162AB-9067-1BCD-E1A8-8315B04563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34" name="Picture 33" descr="A white circle with a black border&#10;&#10;AI-generated content may be incorrect.">
                <a:extLst>
                  <a:ext uri="{FF2B5EF4-FFF2-40B4-BE49-F238E27FC236}">
                    <a16:creationId xmlns:a16="http://schemas.microsoft.com/office/drawing/2014/main" id="{C17212EE-608D-74B1-870D-C728730C82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35" name="Picture 34" descr="A red circle with black objects in it&#10;&#10;AI-generated content may be incorrect.">
                <a:extLst>
                  <a:ext uri="{FF2B5EF4-FFF2-40B4-BE49-F238E27FC236}">
                    <a16:creationId xmlns:a16="http://schemas.microsoft.com/office/drawing/2014/main" id="{242F7756-23C7-AE4B-E9B9-8A76FB55A2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36" name="Picture 35" descr="A white circle with a black border&#10;&#10;AI-generated content may be incorrect.">
                <a:extLst>
                  <a:ext uri="{FF2B5EF4-FFF2-40B4-BE49-F238E27FC236}">
                    <a16:creationId xmlns:a16="http://schemas.microsoft.com/office/drawing/2014/main" id="{4872D1F2-4011-32E4-60E2-DFA2BA806E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37" name="Picture 36" descr="A red circle with black objects in it&#10;&#10;AI-generated content may be incorrect.">
                <a:extLst>
                  <a:ext uri="{FF2B5EF4-FFF2-40B4-BE49-F238E27FC236}">
                    <a16:creationId xmlns:a16="http://schemas.microsoft.com/office/drawing/2014/main" id="{7B799398-DD43-3A84-BEA9-A201ECAD89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38" name="Picture 37" descr="A white circle with a black border&#10;&#10;AI-generated content may be incorrect.">
                <a:extLst>
                  <a:ext uri="{FF2B5EF4-FFF2-40B4-BE49-F238E27FC236}">
                    <a16:creationId xmlns:a16="http://schemas.microsoft.com/office/drawing/2014/main" id="{FD8507C6-2B50-C10D-0B87-4CCA10A8F2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39" name="Picture 38" descr="A screenshot of a game&#10;&#10;AI-generated content may be incorrect.">
                <a:extLst>
                  <a:ext uri="{FF2B5EF4-FFF2-40B4-BE49-F238E27FC236}">
                    <a16:creationId xmlns:a16="http://schemas.microsoft.com/office/drawing/2014/main" id="{F6C723D5-A85F-7DA6-FF47-DF344C9959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20" name="Group 19">
              <a:extLst>
                <a:ext uri="{FF2B5EF4-FFF2-40B4-BE49-F238E27FC236}">
                  <a16:creationId xmlns:a16="http://schemas.microsoft.com/office/drawing/2014/main" id="{ED4055EA-049D-77A0-E72B-56CB3B7295B1}"/>
                </a:ext>
              </a:extLst>
            </p:cNvPr>
            <p:cNvGrpSpPr/>
            <p:nvPr/>
          </p:nvGrpSpPr>
          <p:grpSpPr>
            <a:xfrm rot="20105040">
              <a:off x="9591391" y="2552134"/>
              <a:ext cx="1882088" cy="1979486"/>
              <a:chOff x="10033194" y="1898781"/>
              <a:chExt cx="1882088" cy="1979486"/>
            </a:xfrm>
          </p:grpSpPr>
          <p:pic>
            <p:nvPicPr>
              <p:cNvPr id="21" name="Picture 20" descr="A red circle with black objects in it&#10;&#10;AI-generated content may be incorrect.">
                <a:extLst>
                  <a:ext uri="{FF2B5EF4-FFF2-40B4-BE49-F238E27FC236}">
                    <a16:creationId xmlns:a16="http://schemas.microsoft.com/office/drawing/2014/main" id="{CF21666C-9E23-D678-DB3E-894DE6C414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33925">
                <a:off x="10314887" y="1958762"/>
                <a:ext cx="355421" cy="355421"/>
              </a:xfrm>
              <a:prstGeom prst="rect">
                <a:avLst/>
              </a:prstGeom>
            </p:spPr>
          </p:pic>
          <p:pic>
            <p:nvPicPr>
              <p:cNvPr id="22" name="Picture 21" descr="A white circle with a black border&#10;&#10;AI-generated content may be incorrect.">
                <a:extLst>
                  <a:ext uri="{FF2B5EF4-FFF2-40B4-BE49-F238E27FC236}">
                    <a16:creationId xmlns:a16="http://schemas.microsoft.com/office/drawing/2014/main" id="{983C4FC0-554E-860B-83CA-28D3359D1E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68595">
                <a:off x="10033194" y="1898781"/>
                <a:ext cx="436981" cy="294453"/>
              </a:xfrm>
              <a:prstGeom prst="rect">
                <a:avLst/>
              </a:prstGeom>
            </p:spPr>
          </p:pic>
          <p:pic>
            <p:nvPicPr>
              <p:cNvPr id="23" name="Picture 22" descr="A red circle with black objects in it&#10;&#10;AI-generated content may be incorrect.">
                <a:extLst>
                  <a:ext uri="{FF2B5EF4-FFF2-40B4-BE49-F238E27FC236}">
                    <a16:creationId xmlns:a16="http://schemas.microsoft.com/office/drawing/2014/main" id="{D018589B-2941-B79A-D6D0-ADEC6AA06A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038350">
                <a:off x="10486073" y="3223366"/>
                <a:ext cx="355421" cy="355421"/>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F68B5073-F768-E6CD-88BF-73DD1DD47A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0437575" y="3512550"/>
                <a:ext cx="436981" cy="294453"/>
              </a:xfrm>
              <a:prstGeom prst="rect">
                <a:avLst/>
              </a:prstGeom>
            </p:spPr>
          </p:pic>
          <p:pic>
            <p:nvPicPr>
              <p:cNvPr id="25" name="Picture 24" descr="A red circle with black objects in it&#10;&#10;AI-generated content may be incorrect.">
                <a:extLst>
                  <a:ext uri="{FF2B5EF4-FFF2-40B4-BE49-F238E27FC236}">
                    <a16:creationId xmlns:a16="http://schemas.microsoft.com/office/drawing/2014/main" id="{157E2E72-B81D-2F4B-4542-04506CB791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494231">
                <a:off x="11267854" y="3226129"/>
                <a:ext cx="355421" cy="355421"/>
              </a:xfrm>
              <a:prstGeom prst="rect">
                <a:avLst/>
              </a:prstGeom>
            </p:spPr>
          </p:pic>
          <p:pic>
            <p:nvPicPr>
              <p:cNvPr id="26" name="Picture 25" descr="A white circle with a black border&#10;&#10;AI-generated content may be incorrect.">
                <a:extLst>
                  <a:ext uri="{FF2B5EF4-FFF2-40B4-BE49-F238E27FC236}">
                    <a16:creationId xmlns:a16="http://schemas.microsoft.com/office/drawing/2014/main" id="{D7939D7A-7930-5CC0-952D-37E6423C1E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642352">
                <a:off x="11478301" y="3322460"/>
                <a:ext cx="436981" cy="294453"/>
              </a:xfrm>
              <a:prstGeom prst="rect">
                <a:avLst/>
              </a:prstGeom>
            </p:spPr>
          </p:pic>
          <p:pic>
            <p:nvPicPr>
              <p:cNvPr id="27" name="Picture 26" descr="A red circle with black objects in it&#10;&#10;AI-generated content may be incorrect.">
                <a:extLst>
                  <a:ext uri="{FF2B5EF4-FFF2-40B4-BE49-F238E27FC236}">
                    <a16:creationId xmlns:a16="http://schemas.microsoft.com/office/drawing/2014/main" id="{80DBA9A7-CF6F-0C5E-0B8C-0B0FF8E4D1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107543">
                <a:off x="11551866" y="2192806"/>
                <a:ext cx="355421" cy="355421"/>
              </a:xfrm>
              <a:prstGeom prst="rect">
                <a:avLst/>
              </a:prstGeom>
            </p:spPr>
          </p:pic>
          <p:pic>
            <p:nvPicPr>
              <p:cNvPr id="28" name="Picture 27" descr="A white circle with a black border&#10;&#10;AI-generated content may be incorrect.">
                <a:extLst>
                  <a:ext uri="{FF2B5EF4-FFF2-40B4-BE49-F238E27FC236}">
                    <a16:creationId xmlns:a16="http://schemas.microsoft.com/office/drawing/2014/main" id="{D6035608-8251-437C-3107-98F1699E80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700530">
                <a:off x="11441462" y="1988920"/>
                <a:ext cx="436981" cy="294453"/>
              </a:xfrm>
              <a:prstGeom prst="rect">
                <a:avLst/>
              </a:prstGeom>
            </p:spPr>
          </p:pic>
          <p:pic>
            <p:nvPicPr>
              <p:cNvPr id="29" name="Picture 28" descr="A grey circle with a red circle in the middle&#10;&#10;AI-generated content may be incorrect.">
                <a:extLst>
                  <a:ext uri="{FF2B5EF4-FFF2-40B4-BE49-F238E27FC236}">
                    <a16:creationId xmlns:a16="http://schemas.microsoft.com/office/drawing/2014/main" id="{D56C884C-3781-7EFC-0C1F-0C3CC7BCC2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34562" y="2141965"/>
                <a:ext cx="1377253" cy="1274001"/>
              </a:xfrm>
              <a:prstGeom prst="rect">
                <a:avLst/>
              </a:prstGeom>
            </p:spPr>
          </p:pic>
        </p:grpSp>
      </p:grpSp>
      <p:sp>
        <p:nvSpPr>
          <p:cNvPr id="40" name="TextBox 39">
            <a:extLst>
              <a:ext uri="{FF2B5EF4-FFF2-40B4-BE49-F238E27FC236}">
                <a16:creationId xmlns:a16="http://schemas.microsoft.com/office/drawing/2014/main" id="{831FDF13-B8A4-9599-9E4E-DCE0EF0BBF87}"/>
              </a:ext>
            </a:extLst>
          </p:cNvPr>
          <p:cNvSpPr txBox="1"/>
          <p:nvPr/>
        </p:nvSpPr>
        <p:spPr>
          <a:xfrm>
            <a:off x="9203728" y="1892262"/>
            <a:ext cx="1010277" cy="400110"/>
          </a:xfrm>
          <a:prstGeom prst="rect">
            <a:avLst/>
          </a:prstGeom>
          <a:noFill/>
        </p:spPr>
        <p:txBody>
          <a:bodyPr wrap="none" rtlCol="0">
            <a:spAutoFit/>
          </a:bodyPr>
          <a:lstStyle/>
          <a:p>
            <a:r>
              <a:rPr lang="en-US" sz="2000" b="1"/>
              <a:t>Sucrose</a:t>
            </a:r>
          </a:p>
        </p:txBody>
      </p:sp>
      <p:sp>
        <p:nvSpPr>
          <p:cNvPr id="11" name="Text Placeholder 5">
            <a:extLst>
              <a:ext uri="{FF2B5EF4-FFF2-40B4-BE49-F238E27FC236}">
                <a16:creationId xmlns:a16="http://schemas.microsoft.com/office/drawing/2014/main" id="{1F93C4A8-AC9A-7A7A-CB9A-E87F9D79D364}"/>
              </a:ext>
            </a:extLst>
          </p:cNvPr>
          <p:cNvSpPr txBox="1">
            <a:spLocks/>
          </p:cNvSpPr>
          <p:nvPr/>
        </p:nvSpPr>
        <p:spPr>
          <a:xfrm>
            <a:off x="1961935" y="1828442"/>
            <a:ext cx="4776743" cy="306217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800"/>
              </a:spcBef>
            </a:pPr>
            <a:r>
              <a:rPr lang="en-US" sz="2000" b="1"/>
              <a:t>Create a sketch of sucrose </a:t>
            </a:r>
            <a:r>
              <a:rPr lang="en-US" sz="2000"/>
              <a:t>in your lab notebook. </a:t>
            </a:r>
            <a:r>
              <a:rPr lang="en-US" sz="2000" b="1"/>
              <a:t>Label the glycosidic bond.</a:t>
            </a:r>
          </a:p>
          <a:p>
            <a:pPr>
              <a:lnSpc>
                <a:spcPct val="110000"/>
              </a:lnSpc>
              <a:spcBef>
                <a:spcPts val="1800"/>
              </a:spcBef>
            </a:pPr>
            <a:r>
              <a:rPr lang="en-US" sz="2000"/>
              <a:t>Add notes about how </a:t>
            </a:r>
            <a:r>
              <a:rPr lang="en-US" sz="2000" b="1"/>
              <a:t>sucrose is made</a:t>
            </a:r>
            <a:r>
              <a:rPr lang="en-US" sz="2000"/>
              <a:t>.</a:t>
            </a:r>
          </a:p>
          <a:p>
            <a:pPr>
              <a:lnSpc>
                <a:spcPct val="110000"/>
              </a:lnSpc>
              <a:spcBef>
                <a:spcPts val="1800"/>
              </a:spcBef>
            </a:pPr>
            <a:endParaRPr lang="en-US" sz="2000"/>
          </a:p>
          <a:p>
            <a:pPr>
              <a:lnSpc>
                <a:spcPct val="110000"/>
              </a:lnSpc>
              <a:spcBef>
                <a:spcPts val="1800"/>
              </a:spcBef>
            </a:pPr>
            <a:endParaRPr lang="en-US" sz="2000"/>
          </a:p>
          <a:p>
            <a:pPr>
              <a:lnSpc>
                <a:spcPct val="110000"/>
              </a:lnSpc>
              <a:spcBef>
                <a:spcPts val="1800"/>
              </a:spcBef>
            </a:pPr>
            <a:r>
              <a:rPr lang="en-US" sz="2000"/>
              <a:t> </a:t>
            </a:r>
            <a:endParaRPr lang="en-US" sz="2000" b="1"/>
          </a:p>
        </p:txBody>
      </p:sp>
      <p:sp>
        <p:nvSpPr>
          <p:cNvPr id="15" name="TextBox 14">
            <a:extLst>
              <a:ext uri="{FF2B5EF4-FFF2-40B4-BE49-F238E27FC236}">
                <a16:creationId xmlns:a16="http://schemas.microsoft.com/office/drawing/2014/main" id="{84BB319D-EBD6-9C2B-DF0B-DA3E35B7B808}"/>
              </a:ext>
            </a:extLst>
          </p:cNvPr>
          <p:cNvSpPr txBox="1"/>
          <p:nvPr/>
        </p:nvSpPr>
        <p:spPr>
          <a:xfrm>
            <a:off x="1964902" y="3359531"/>
            <a:ext cx="6097772" cy="542584"/>
          </a:xfrm>
          <a:prstGeom prst="rect">
            <a:avLst/>
          </a:prstGeom>
          <a:noFill/>
        </p:spPr>
        <p:txBody>
          <a:bodyPr wrap="square">
            <a:spAutoFit/>
          </a:bodyPr>
          <a:lstStyle/>
          <a:p>
            <a:pPr>
              <a:lnSpc>
                <a:spcPct val="110000"/>
              </a:lnSpc>
              <a:spcBef>
                <a:spcPts val="1800"/>
              </a:spcBef>
            </a:pPr>
            <a:r>
              <a:rPr lang="en-US" sz="2800" b="1"/>
              <a:t>Glucose + Fructose → Sucrose &amp; Water</a:t>
            </a:r>
          </a:p>
        </p:txBody>
      </p:sp>
      <p:pic>
        <p:nvPicPr>
          <p:cNvPr id="16" name="Picture 15">
            <a:extLst>
              <a:ext uri="{FF2B5EF4-FFF2-40B4-BE49-F238E27FC236}">
                <a16:creationId xmlns:a16="http://schemas.microsoft.com/office/drawing/2014/main" id="{EB808458-6128-CDAC-AEE5-3EFB37DD3B33}"/>
              </a:ext>
            </a:extLst>
          </p:cNvPr>
          <p:cNvPicPr>
            <a:picLocks noChangeAspect="1"/>
          </p:cNvPicPr>
          <p:nvPr/>
        </p:nvPicPr>
        <p:blipFill>
          <a:blip r:embed="rId7"/>
          <a:srcRect l="47535" r="1"/>
          <a:stretch>
            <a:fillRect/>
          </a:stretch>
        </p:blipFill>
        <p:spPr>
          <a:xfrm rot="16200000">
            <a:off x="2684903" y="3472963"/>
            <a:ext cx="2770931" cy="4005303"/>
          </a:xfrm>
          <a:prstGeom prst="rect">
            <a:avLst/>
          </a:prstGeom>
        </p:spPr>
      </p:pic>
    </p:spTree>
    <p:extLst>
      <p:ext uri="{BB962C8B-B14F-4D97-AF65-F5344CB8AC3E}">
        <p14:creationId xmlns:p14="http://schemas.microsoft.com/office/powerpoint/2010/main" val="964455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F553-201E-8D8E-EFF4-57569389CD2B}"/>
              </a:ext>
            </a:extLst>
          </p:cNvPr>
          <p:cNvSpPr>
            <a:spLocks noGrp="1"/>
          </p:cNvSpPr>
          <p:nvPr>
            <p:ph type="title"/>
          </p:nvPr>
        </p:nvSpPr>
        <p:spPr>
          <a:xfrm>
            <a:off x="346205" y="143503"/>
            <a:ext cx="11713535" cy="585265"/>
          </a:xfrm>
        </p:spPr>
        <p:txBody>
          <a:bodyPr/>
          <a:lstStyle/>
          <a:p>
            <a:r>
              <a:rPr lang="en-US" i="0"/>
              <a:t>Forming Complex Carbohydrates</a:t>
            </a:r>
          </a:p>
        </p:txBody>
      </p:sp>
      <p:sp>
        <p:nvSpPr>
          <p:cNvPr id="3" name="Slide Number Placeholder 2">
            <a:extLst>
              <a:ext uri="{FF2B5EF4-FFF2-40B4-BE49-F238E27FC236}">
                <a16:creationId xmlns:a16="http://schemas.microsoft.com/office/drawing/2014/main" id="{F3DDF170-5FB2-6446-3734-ED9B09E682B3}"/>
              </a:ext>
            </a:extLst>
          </p:cNvPr>
          <p:cNvSpPr>
            <a:spLocks noGrp="1"/>
          </p:cNvSpPr>
          <p:nvPr>
            <p:ph type="sldNum" sz="quarter" idx="4"/>
          </p:nvPr>
        </p:nvSpPr>
        <p:spPr/>
        <p:txBody>
          <a:bodyPr/>
          <a:lstStyle/>
          <a:p>
            <a:fld id="{24F349F3-CB17-4C05-B28E-3C9067437B1B}" type="slidenum">
              <a:rPr lang="en-US" smtClean="0"/>
              <a:pPr/>
              <a:t>21</a:t>
            </a:fld>
            <a:endParaRPr lang="en-US"/>
          </a:p>
        </p:txBody>
      </p:sp>
      <p:sp>
        <p:nvSpPr>
          <p:cNvPr id="82" name="Text Placeholder 5">
            <a:extLst>
              <a:ext uri="{FF2B5EF4-FFF2-40B4-BE49-F238E27FC236}">
                <a16:creationId xmlns:a16="http://schemas.microsoft.com/office/drawing/2014/main" id="{DC37E64C-B370-B2BC-503F-7154FCA0014D}"/>
              </a:ext>
            </a:extLst>
          </p:cNvPr>
          <p:cNvSpPr txBox="1">
            <a:spLocks/>
          </p:cNvSpPr>
          <p:nvPr/>
        </p:nvSpPr>
        <p:spPr>
          <a:xfrm>
            <a:off x="6304190" y="2106955"/>
            <a:ext cx="5060094" cy="3388574"/>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1800"/>
              </a:spcBef>
              <a:buNone/>
            </a:pPr>
            <a:r>
              <a:rPr lang="en-US" sz="2000">
                <a:latin typeface="Myriad Pro" panose="020B0503030403090204" pitchFamily="34" charset="0"/>
              </a:rPr>
              <a:t>Complex Carbohydrates form when many monomers are linked.  </a:t>
            </a:r>
          </a:p>
          <a:p>
            <a:pPr marL="0" indent="0">
              <a:lnSpc>
                <a:spcPct val="110000"/>
              </a:lnSpc>
              <a:spcBef>
                <a:spcPts val="1800"/>
              </a:spcBef>
              <a:buNone/>
            </a:pPr>
            <a:r>
              <a:rPr lang="en-US" sz="2000" b="1">
                <a:solidFill>
                  <a:srgbClr val="D200B9"/>
                </a:solidFill>
                <a:latin typeface="Myriad Pro" panose="020B0503030403090204" pitchFamily="34" charset="0"/>
              </a:rPr>
              <a:t>Amylose</a:t>
            </a:r>
            <a:r>
              <a:rPr lang="en-US" sz="2000">
                <a:latin typeface="Myriad Pro" panose="020B0503030403090204" pitchFamily="34" charset="0"/>
              </a:rPr>
              <a:t>, a form of starch, is a complex carbohydrate made from glucose monomers linked together with a </a:t>
            </a:r>
            <a:r>
              <a:rPr lang="en-US" sz="2000" b="1">
                <a:solidFill>
                  <a:srgbClr val="D200B9"/>
                </a:solidFill>
                <a:latin typeface="Myriad Pro" panose="020B0503030403090204" pitchFamily="34" charset="0"/>
              </a:rPr>
              <a:t>1-4 linkage</a:t>
            </a:r>
            <a:r>
              <a:rPr lang="en-US" sz="2000">
                <a:latin typeface="Myriad Pro" panose="020B0503030403090204" pitchFamily="34" charset="0"/>
              </a:rPr>
              <a:t>.</a:t>
            </a:r>
          </a:p>
          <a:p>
            <a:pPr marL="0" indent="0">
              <a:lnSpc>
                <a:spcPct val="110000"/>
              </a:lnSpc>
              <a:spcBef>
                <a:spcPts val="1800"/>
              </a:spcBef>
              <a:buNone/>
            </a:pPr>
            <a:endParaRPr lang="en-US" sz="2000">
              <a:latin typeface="Myriad Pro" panose="020B0503030403090204" pitchFamily="34" charset="0"/>
            </a:endParaRPr>
          </a:p>
          <a:p>
            <a:pPr marL="0" indent="0">
              <a:lnSpc>
                <a:spcPct val="110000"/>
              </a:lnSpc>
              <a:spcBef>
                <a:spcPts val="1800"/>
              </a:spcBef>
              <a:buNone/>
            </a:pPr>
            <a:r>
              <a:rPr lang="en-US" sz="2000" b="1">
                <a:latin typeface="Myriad Pro" panose="020B0503030403090204" pitchFamily="34" charset="0"/>
              </a:rPr>
              <a:t>Using your four glucose models, build a four-monomer amylose molecule. </a:t>
            </a:r>
            <a:endParaRPr lang="en-US" sz="1600" b="1">
              <a:solidFill>
                <a:srgbClr val="1CA64A"/>
              </a:solidFill>
              <a:latin typeface="Myriad Pro" panose="020B0503030403090204" pitchFamily="34" charset="0"/>
            </a:endParaRPr>
          </a:p>
        </p:txBody>
      </p:sp>
      <p:sp>
        <p:nvSpPr>
          <p:cNvPr id="31" name="TextBox 30">
            <a:extLst>
              <a:ext uri="{FF2B5EF4-FFF2-40B4-BE49-F238E27FC236}">
                <a16:creationId xmlns:a16="http://schemas.microsoft.com/office/drawing/2014/main" id="{4445E80E-90EB-1C3D-0035-963C9A961940}"/>
              </a:ext>
            </a:extLst>
          </p:cNvPr>
          <p:cNvSpPr txBox="1"/>
          <p:nvPr/>
        </p:nvSpPr>
        <p:spPr>
          <a:xfrm>
            <a:off x="2246653" y="5701865"/>
            <a:ext cx="1331134" cy="400110"/>
          </a:xfrm>
          <a:prstGeom prst="rect">
            <a:avLst/>
          </a:prstGeom>
          <a:noFill/>
        </p:spPr>
        <p:txBody>
          <a:bodyPr wrap="none" rtlCol="0">
            <a:spAutoFit/>
          </a:bodyPr>
          <a:lstStyle/>
          <a:p>
            <a:r>
              <a:rPr lang="en-US" sz="2000" b="1"/>
              <a:t>4x Glucose</a:t>
            </a:r>
          </a:p>
        </p:txBody>
      </p:sp>
      <p:grpSp>
        <p:nvGrpSpPr>
          <p:cNvPr id="155" name="Group 154">
            <a:extLst>
              <a:ext uri="{FF2B5EF4-FFF2-40B4-BE49-F238E27FC236}">
                <a16:creationId xmlns:a16="http://schemas.microsoft.com/office/drawing/2014/main" id="{4934BB51-80DC-9DD9-FDE2-458B14CACED2}"/>
              </a:ext>
            </a:extLst>
          </p:cNvPr>
          <p:cNvGrpSpPr/>
          <p:nvPr/>
        </p:nvGrpSpPr>
        <p:grpSpPr>
          <a:xfrm rot="225484">
            <a:off x="3102601" y="1640962"/>
            <a:ext cx="2013108" cy="2209127"/>
            <a:chOff x="7459418" y="2470750"/>
            <a:chExt cx="2323246" cy="2549463"/>
          </a:xfrm>
        </p:grpSpPr>
        <p:pic>
          <p:nvPicPr>
            <p:cNvPr id="156" name="Picture 155" descr="A red circle with black objects in it&#10;&#10;AI-generated content may be incorrect.">
              <a:extLst>
                <a:ext uri="{FF2B5EF4-FFF2-40B4-BE49-F238E27FC236}">
                  <a16:creationId xmlns:a16="http://schemas.microsoft.com/office/drawing/2014/main" id="{83A16E7B-5164-3820-C325-2A3AA4FD0F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157" name="Picture 156" descr="A white circle with a black border&#10;&#10;AI-generated content may be incorrect.">
              <a:extLst>
                <a:ext uri="{FF2B5EF4-FFF2-40B4-BE49-F238E27FC236}">
                  <a16:creationId xmlns:a16="http://schemas.microsoft.com/office/drawing/2014/main" id="{EAAA92B1-7B8C-4DD1-6975-F33FA73520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158" name="Picture 157" descr="A red circle with black objects in it&#10;&#10;AI-generated content may be incorrect.">
              <a:extLst>
                <a:ext uri="{FF2B5EF4-FFF2-40B4-BE49-F238E27FC236}">
                  <a16:creationId xmlns:a16="http://schemas.microsoft.com/office/drawing/2014/main" id="{74886A09-CA9E-FF6E-9803-53FF13C093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59" name="Picture 158" descr="A white circle with a black border&#10;&#10;AI-generated content may be incorrect.">
              <a:extLst>
                <a:ext uri="{FF2B5EF4-FFF2-40B4-BE49-F238E27FC236}">
                  <a16:creationId xmlns:a16="http://schemas.microsoft.com/office/drawing/2014/main" id="{CB9B29C3-B381-5F6C-DFE7-1E4D9A5E61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160" name="Picture 159" descr="A red circle with black objects in it&#10;&#10;AI-generated content may be incorrect.">
              <a:extLst>
                <a:ext uri="{FF2B5EF4-FFF2-40B4-BE49-F238E27FC236}">
                  <a16:creationId xmlns:a16="http://schemas.microsoft.com/office/drawing/2014/main" id="{9807F44F-1E50-CD06-21BF-7D6C7FA9EE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61" name="Picture 160" descr="A white circle with a black border&#10;&#10;AI-generated content may be incorrect.">
              <a:extLst>
                <a:ext uri="{FF2B5EF4-FFF2-40B4-BE49-F238E27FC236}">
                  <a16:creationId xmlns:a16="http://schemas.microsoft.com/office/drawing/2014/main" id="{BFA94903-71F7-AC6D-808A-E6C398C17D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62" name="Picture 161" descr="A red circle with black objects in it&#10;&#10;AI-generated content may be incorrect.">
              <a:extLst>
                <a:ext uri="{FF2B5EF4-FFF2-40B4-BE49-F238E27FC236}">
                  <a16:creationId xmlns:a16="http://schemas.microsoft.com/office/drawing/2014/main" id="{0E77EEF8-D393-BA98-4222-980794A803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63" name="Picture 162" descr="A white circle with a black border&#10;&#10;AI-generated content may be incorrect.">
              <a:extLst>
                <a:ext uri="{FF2B5EF4-FFF2-40B4-BE49-F238E27FC236}">
                  <a16:creationId xmlns:a16="http://schemas.microsoft.com/office/drawing/2014/main" id="{8F90552E-D2F3-B8BE-28DB-FC5890F1D6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64" name="Picture 163" descr="A red circle with black objects in it&#10;&#10;AI-generated content may be incorrect.">
              <a:extLst>
                <a:ext uri="{FF2B5EF4-FFF2-40B4-BE49-F238E27FC236}">
                  <a16:creationId xmlns:a16="http://schemas.microsoft.com/office/drawing/2014/main" id="{63F5B525-2C65-3C3D-2974-EB41E54225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65" name="Picture 164" descr="A white circle with a black border&#10;&#10;AI-generated content may be incorrect.">
              <a:extLst>
                <a:ext uri="{FF2B5EF4-FFF2-40B4-BE49-F238E27FC236}">
                  <a16:creationId xmlns:a16="http://schemas.microsoft.com/office/drawing/2014/main" id="{74580F53-E30C-F5F3-4557-A7823CB36A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66" name="Picture 165" descr="A screenshot of a game&#10;&#10;AI-generated content may be incorrect.">
              <a:extLst>
                <a:ext uri="{FF2B5EF4-FFF2-40B4-BE49-F238E27FC236}">
                  <a16:creationId xmlns:a16="http://schemas.microsoft.com/office/drawing/2014/main" id="{B31C940F-415F-5B80-F752-C0C99AD68E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167" name="Group 166">
            <a:extLst>
              <a:ext uri="{FF2B5EF4-FFF2-40B4-BE49-F238E27FC236}">
                <a16:creationId xmlns:a16="http://schemas.microsoft.com/office/drawing/2014/main" id="{DE3A3397-F857-07F8-5D08-A369129CB1A9}"/>
              </a:ext>
            </a:extLst>
          </p:cNvPr>
          <p:cNvGrpSpPr/>
          <p:nvPr/>
        </p:nvGrpSpPr>
        <p:grpSpPr>
          <a:xfrm rot="20026800">
            <a:off x="862911" y="1637414"/>
            <a:ext cx="2013108" cy="2209127"/>
            <a:chOff x="7459418" y="2470750"/>
            <a:chExt cx="2323246" cy="2549463"/>
          </a:xfrm>
        </p:grpSpPr>
        <p:pic>
          <p:nvPicPr>
            <p:cNvPr id="168" name="Picture 167" descr="A red circle with black objects in it&#10;&#10;AI-generated content may be incorrect.">
              <a:extLst>
                <a:ext uri="{FF2B5EF4-FFF2-40B4-BE49-F238E27FC236}">
                  <a16:creationId xmlns:a16="http://schemas.microsoft.com/office/drawing/2014/main" id="{707D73E2-A2FA-EC6B-C7CF-097B778029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169" name="Picture 168" descr="A white circle with a black border&#10;&#10;AI-generated content may be incorrect.">
              <a:extLst>
                <a:ext uri="{FF2B5EF4-FFF2-40B4-BE49-F238E27FC236}">
                  <a16:creationId xmlns:a16="http://schemas.microsoft.com/office/drawing/2014/main" id="{7918B235-8E02-30A9-EDF2-9506550F3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170" name="Picture 169" descr="A red circle with black objects in it&#10;&#10;AI-generated content may be incorrect.">
              <a:extLst>
                <a:ext uri="{FF2B5EF4-FFF2-40B4-BE49-F238E27FC236}">
                  <a16:creationId xmlns:a16="http://schemas.microsoft.com/office/drawing/2014/main" id="{97553997-010B-A583-3620-4E3CFE9B50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71" name="Picture 170" descr="A white circle with a black border&#10;&#10;AI-generated content may be incorrect.">
              <a:extLst>
                <a:ext uri="{FF2B5EF4-FFF2-40B4-BE49-F238E27FC236}">
                  <a16:creationId xmlns:a16="http://schemas.microsoft.com/office/drawing/2014/main" id="{32BFBB21-91CC-F93D-CCA9-B31C63973E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172" name="Picture 171" descr="A red circle with black objects in it&#10;&#10;AI-generated content may be incorrect.">
              <a:extLst>
                <a:ext uri="{FF2B5EF4-FFF2-40B4-BE49-F238E27FC236}">
                  <a16:creationId xmlns:a16="http://schemas.microsoft.com/office/drawing/2014/main" id="{A81E40E0-3B3C-F3FA-18E5-0A0D20459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73" name="Picture 172" descr="A white circle with a black border&#10;&#10;AI-generated content may be incorrect.">
              <a:extLst>
                <a:ext uri="{FF2B5EF4-FFF2-40B4-BE49-F238E27FC236}">
                  <a16:creationId xmlns:a16="http://schemas.microsoft.com/office/drawing/2014/main" id="{1C178A4B-6648-F11D-2DFE-B8953FCD8D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74" name="Picture 173" descr="A red circle with black objects in it&#10;&#10;AI-generated content may be incorrect.">
              <a:extLst>
                <a:ext uri="{FF2B5EF4-FFF2-40B4-BE49-F238E27FC236}">
                  <a16:creationId xmlns:a16="http://schemas.microsoft.com/office/drawing/2014/main" id="{FD3924EA-F32F-76D0-C61D-2AB3AC8C5F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75" name="Picture 174" descr="A white circle with a black border&#10;&#10;AI-generated content may be incorrect.">
              <a:extLst>
                <a:ext uri="{FF2B5EF4-FFF2-40B4-BE49-F238E27FC236}">
                  <a16:creationId xmlns:a16="http://schemas.microsoft.com/office/drawing/2014/main" id="{6654CD9F-8A73-5F3B-29FC-BD14D25F06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76" name="Picture 175" descr="A red circle with black objects in it&#10;&#10;AI-generated content may be incorrect.">
              <a:extLst>
                <a:ext uri="{FF2B5EF4-FFF2-40B4-BE49-F238E27FC236}">
                  <a16:creationId xmlns:a16="http://schemas.microsoft.com/office/drawing/2014/main" id="{EEE49209-07FC-CA08-CB58-B433F49AB6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77" name="Picture 176" descr="A white circle with a black border&#10;&#10;AI-generated content may be incorrect.">
              <a:extLst>
                <a:ext uri="{FF2B5EF4-FFF2-40B4-BE49-F238E27FC236}">
                  <a16:creationId xmlns:a16="http://schemas.microsoft.com/office/drawing/2014/main" id="{ED3A5BCD-93FE-EAB0-DACF-85CC36B231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78" name="Picture 177" descr="A screenshot of a game&#10;&#10;AI-generated content may be incorrect.">
              <a:extLst>
                <a:ext uri="{FF2B5EF4-FFF2-40B4-BE49-F238E27FC236}">
                  <a16:creationId xmlns:a16="http://schemas.microsoft.com/office/drawing/2014/main" id="{A6128361-CE1B-BA9D-14B8-32D2CACF32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179" name="Group 178">
            <a:extLst>
              <a:ext uri="{FF2B5EF4-FFF2-40B4-BE49-F238E27FC236}">
                <a16:creationId xmlns:a16="http://schemas.microsoft.com/office/drawing/2014/main" id="{05EA55E2-0AA5-FF89-881A-1CCD0E6C01A1}"/>
              </a:ext>
            </a:extLst>
          </p:cNvPr>
          <p:cNvGrpSpPr/>
          <p:nvPr/>
        </p:nvGrpSpPr>
        <p:grpSpPr>
          <a:xfrm rot="20297610">
            <a:off x="717017" y="3662542"/>
            <a:ext cx="2013108" cy="2209127"/>
            <a:chOff x="7459418" y="2470750"/>
            <a:chExt cx="2323246" cy="2549463"/>
          </a:xfrm>
        </p:grpSpPr>
        <p:pic>
          <p:nvPicPr>
            <p:cNvPr id="180" name="Picture 179" descr="A red circle with black objects in it&#10;&#10;AI-generated content may be incorrect.">
              <a:extLst>
                <a:ext uri="{FF2B5EF4-FFF2-40B4-BE49-F238E27FC236}">
                  <a16:creationId xmlns:a16="http://schemas.microsoft.com/office/drawing/2014/main" id="{56BE868A-D411-88CC-1E4F-8D1D197303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181" name="Picture 180" descr="A white circle with a black border&#10;&#10;AI-generated content may be incorrect.">
              <a:extLst>
                <a:ext uri="{FF2B5EF4-FFF2-40B4-BE49-F238E27FC236}">
                  <a16:creationId xmlns:a16="http://schemas.microsoft.com/office/drawing/2014/main" id="{CE2DA677-72AB-EC97-6E7C-87E7C7DAFA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182" name="Picture 181" descr="A red circle with black objects in it&#10;&#10;AI-generated content may be incorrect.">
              <a:extLst>
                <a:ext uri="{FF2B5EF4-FFF2-40B4-BE49-F238E27FC236}">
                  <a16:creationId xmlns:a16="http://schemas.microsoft.com/office/drawing/2014/main" id="{D70F6DC7-FD2B-99C4-71EA-429E0C4D92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83" name="Picture 182" descr="A white circle with a black border&#10;&#10;AI-generated content may be incorrect.">
              <a:extLst>
                <a:ext uri="{FF2B5EF4-FFF2-40B4-BE49-F238E27FC236}">
                  <a16:creationId xmlns:a16="http://schemas.microsoft.com/office/drawing/2014/main" id="{C810EE04-B5EF-A815-D7B1-4D696D175F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184" name="Picture 183" descr="A red circle with black objects in it&#10;&#10;AI-generated content may be incorrect.">
              <a:extLst>
                <a:ext uri="{FF2B5EF4-FFF2-40B4-BE49-F238E27FC236}">
                  <a16:creationId xmlns:a16="http://schemas.microsoft.com/office/drawing/2014/main" id="{79DB2A2A-DFCA-D8A7-851C-1649CC41DD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85" name="Picture 184" descr="A white circle with a black border&#10;&#10;AI-generated content may be incorrect.">
              <a:extLst>
                <a:ext uri="{FF2B5EF4-FFF2-40B4-BE49-F238E27FC236}">
                  <a16:creationId xmlns:a16="http://schemas.microsoft.com/office/drawing/2014/main" id="{D0D125B7-B512-13C6-A0ED-F075E165AB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86" name="Picture 185" descr="A red circle with black objects in it&#10;&#10;AI-generated content may be incorrect.">
              <a:extLst>
                <a:ext uri="{FF2B5EF4-FFF2-40B4-BE49-F238E27FC236}">
                  <a16:creationId xmlns:a16="http://schemas.microsoft.com/office/drawing/2014/main" id="{65C1773C-4229-4FCA-ABCA-9E0E844059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87" name="Picture 186" descr="A white circle with a black border&#10;&#10;AI-generated content may be incorrect.">
              <a:extLst>
                <a:ext uri="{FF2B5EF4-FFF2-40B4-BE49-F238E27FC236}">
                  <a16:creationId xmlns:a16="http://schemas.microsoft.com/office/drawing/2014/main" id="{D69E2CD5-BD11-ED92-94DF-D173C1B829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88" name="Picture 187" descr="A red circle with black objects in it&#10;&#10;AI-generated content may be incorrect.">
              <a:extLst>
                <a:ext uri="{FF2B5EF4-FFF2-40B4-BE49-F238E27FC236}">
                  <a16:creationId xmlns:a16="http://schemas.microsoft.com/office/drawing/2014/main" id="{2E47998A-0D97-A2CE-A6F4-94C946B201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89" name="Picture 188" descr="A white circle with a black border&#10;&#10;AI-generated content may be incorrect.">
              <a:extLst>
                <a:ext uri="{FF2B5EF4-FFF2-40B4-BE49-F238E27FC236}">
                  <a16:creationId xmlns:a16="http://schemas.microsoft.com/office/drawing/2014/main" id="{6D903C04-8BFE-A2C9-30D0-3031B2B4AD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90" name="Picture 189" descr="A screenshot of a game&#10;&#10;AI-generated content may be incorrect.">
              <a:extLst>
                <a:ext uri="{FF2B5EF4-FFF2-40B4-BE49-F238E27FC236}">
                  <a16:creationId xmlns:a16="http://schemas.microsoft.com/office/drawing/2014/main" id="{A304B36D-F4DA-A45B-9E0F-A42F622B1A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191" name="Group 190">
            <a:extLst>
              <a:ext uri="{FF2B5EF4-FFF2-40B4-BE49-F238E27FC236}">
                <a16:creationId xmlns:a16="http://schemas.microsoft.com/office/drawing/2014/main" id="{6E8C65C8-B6BC-E99A-3311-31E2A2B358DC}"/>
              </a:ext>
            </a:extLst>
          </p:cNvPr>
          <p:cNvGrpSpPr/>
          <p:nvPr/>
        </p:nvGrpSpPr>
        <p:grpSpPr>
          <a:xfrm rot="18651333">
            <a:off x="3048536" y="3666657"/>
            <a:ext cx="2013108" cy="2209127"/>
            <a:chOff x="7459418" y="2470750"/>
            <a:chExt cx="2323246" cy="2549463"/>
          </a:xfrm>
        </p:grpSpPr>
        <p:pic>
          <p:nvPicPr>
            <p:cNvPr id="192" name="Picture 191" descr="A red circle with black objects in it&#10;&#10;AI-generated content may be incorrect.">
              <a:extLst>
                <a:ext uri="{FF2B5EF4-FFF2-40B4-BE49-F238E27FC236}">
                  <a16:creationId xmlns:a16="http://schemas.microsoft.com/office/drawing/2014/main" id="{FFFFC6DA-FF1C-2498-B981-F406A67DCF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193" name="Picture 192" descr="A white circle with a black border&#10;&#10;AI-generated content may be incorrect.">
              <a:extLst>
                <a:ext uri="{FF2B5EF4-FFF2-40B4-BE49-F238E27FC236}">
                  <a16:creationId xmlns:a16="http://schemas.microsoft.com/office/drawing/2014/main" id="{8338E41E-70BC-C35D-F26C-9C1BA1CE8A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194" name="Picture 193" descr="A red circle with black objects in it&#10;&#10;AI-generated content may be incorrect.">
              <a:extLst>
                <a:ext uri="{FF2B5EF4-FFF2-40B4-BE49-F238E27FC236}">
                  <a16:creationId xmlns:a16="http://schemas.microsoft.com/office/drawing/2014/main" id="{60709FD1-BEF7-BC6E-A009-9BEC958BC6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95" name="Picture 194" descr="A white circle with a black border&#10;&#10;AI-generated content may be incorrect.">
              <a:extLst>
                <a:ext uri="{FF2B5EF4-FFF2-40B4-BE49-F238E27FC236}">
                  <a16:creationId xmlns:a16="http://schemas.microsoft.com/office/drawing/2014/main" id="{930C0BCC-892F-E246-2E1D-81F7648C1A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196" name="Picture 195" descr="A red circle with black objects in it&#10;&#10;AI-generated content may be incorrect.">
              <a:extLst>
                <a:ext uri="{FF2B5EF4-FFF2-40B4-BE49-F238E27FC236}">
                  <a16:creationId xmlns:a16="http://schemas.microsoft.com/office/drawing/2014/main" id="{5563E6F2-423A-FD48-A09F-9D0F62E17B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97" name="Picture 196" descr="A white circle with a black border&#10;&#10;AI-generated content may be incorrect.">
              <a:extLst>
                <a:ext uri="{FF2B5EF4-FFF2-40B4-BE49-F238E27FC236}">
                  <a16:creationId xmlns:a16="http://schemas.microsoft.com/office/drawing/2014/main" id="{6B4C6CF0-C22D-4519-B83E-2E777DE0DB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98" name="Picture 197" descr="A red circle with black objects in it&#10;&#10;AI-generated content may be incorrect.">
              <a:extLst>
                <a:ext uri="{FF2B5EF4-FFF2-40B4-BE49-F238E27FC236}">
                  <a16:creationId xmlns:a16="http://schemas.microsoft.com/office/drawing/2014/main" id="{C94B97A6-9F50-AD67-8475-AA8F0448E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99" name="Picture 198" descr="A white circle with a black border&#10;&#10;AI-generated content may be incorrect.">
              <a:extLst>
                <a:ext uri="{FF2B5EF4-FFF2-40B4-BE49-F238E27FC236}">
                  <a16:creationId xmlns:a16="http://schemas.microsoft.com/office/drawing/2014/main" id="{04006AAC-19C3-DEC4-DF94-C0F4E85E11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200" name="Picture 199" descr="A red circle with black objects in it&#10;&#10;AI-generated content may be incorrect.">
              <a:extLst>
                <a:ext uri="{FF2B5EF4-FFF2-40B4-BE49-F238E27FC236}">
                  <a16:creationId xmlns:a16="http://schemas.microsoft.com/office/drawing/2014/main" id="{7B49BC40-2A24-EA89-A229-3886303875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201" name="Picture 200" descr="A white circle with a black border&#10;&#10;AI-generated content may be incorrect.">
              <a:extLst>
                <a:ext uri="{FF2B5EF4-FFF2-40B4-BE49-F238E27FC236}">
                  <a16:creationId xmlns:a16="http://schemas.microsoft.com/office/drawing/2014/main" id="{93FFB21F-1E96-3704-189C-D049E5BB6E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202" name="Picture 201" descr="A screenshot of a game&#10;&#10;AI-generated content may be incorrect.">
              <a:extLst>
                <a:ext uri="{FF2B5EF4-FFF2-40B4-BE49-F238E27FC236}">
                  <a16:creationId xmlns:a16="http://schemas.microsoft.com/office/drawing/2014/main" id="{B9FD6084-E6C0-A557-01D0-46FC873AE2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spTree>
    <p:extLst>
      <p:ext uri="{BB962C8B-B14F-4D97-AF65-F5344CB8AC3E}">
        <p14:creationId xmlns:p14="http://schemas.microsoft.com/office/powerpoint/2010/main" val="770230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03A6A-D48C-D188-E021-9A70C16A4F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C5E001-BE3D-E967-EF94-42C407E21716}"/>
              </a:ext>
            </a:extLst>
          </p:cNvPr>
          <p:cNvSpPr>
            <a:spLocks noGrp="1"/>
          </p:cNvSpPr>
          <p:nvPr>
            <p:ph type="title"/>
          </p:nvPr>
        </p:nvSpPr>
        <p:spPr/>
        <p:txBody>
          <a:bodyPr/>
          <a:lstStyle/>
          <a:p>
            <a:r>
              <a:rPr lang="en-US" i="0"/>
              <a:t>Complex Carbohydrate: Amylose</a:t>
            </a:r>
          </a:p>
        </p:txBody>
      </p:sp>
      <p:sp>
        <p:nvSpPr>
          <p:cNvPr id="3" name="Slide Number Placeholder 2">
            <a:extLst>
              <a:ext uri="{FF2B5EF4-FFF2-40B4-BE49-F238E27FC236}">
                <a16:creationId xmlns:a16="http://schemas.microsoft.com/office/drawing/2014/main" id="{DB9574DB-0805-7178-B3C3-386F80E0FC9E}"/>
              </a:ext>
            </a:extLst>
          </p:cNvPr>
          <p:cNvSpPr>
            <a:spLocks noGrp="1"/>
          </p:cNvSpPr>
          <p:nvPr>
            <p:ph type="sldNum" sz="quarter" idx="4"/>
          </p:nvPr>
        </p:nvSpPr>
        <p:spPr/>
        <p:txBody>
          <a:bodyPr/>
          <a:lstStyle/>
          <a:p>
            <a:fld id="{24F349F3-CB17-4C05-B28E-3C9067437B1B}" type="slidenum">
              <a:rPr lang="en-US" smtClean="0"/>
              <a:pPr/>
              <a:t>22</a:t>
            </a:fld>
            <a:endParaRPr lang="en-US"/>
          </a:p>
        </p:txBody>
      </p:sp>
      <p:sp>
        <p:nvSpPr>
          <p:cNvPr id="82" name="Text Placeholder 5">
            <a:extLst>
              <a:ext uri="{FF2B5EF4-FFF2-40B4-BE49-F238E27FC236}">
                <a16:creationId xmlns:a16="http://schemas.microsoft.com/office/drawing/2014/main" id="{F6902B05-3FBE-6DFF-9FA7-02FBA4B6F8B8}"/>
              </a:ext>
            </a:extLst>
          </p:cNvPr>
          <p:cNvSpPr txBox="1">
            <a:spLocks/>
          </p:cNvSpPr>
          <p:nvPr/>
        </p:nvSpPr>
        <p:spPr>
          <a:xfrm>
            <a:off x="6304189" y="1858460"/>
            <a:ext cx="5262703" cy="2766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t>Observe this model of </a:t>
            </a:r>
            <a:r>
              <a:rPr lang="en-US" sz="2000" b="1">
                <a:solidFill>
                  <a:srgbClr val="D200B9"/>
                </a:solidFill>
              </a:rPr>
              <a:t>amylose</a:t>
            </a:r>
            <a:r>
              <a:rPr lang="en-US" sz="2000"/>
              <a:t> and compare it to the glucose and fructose models.</a:t>
            </a:r>
          </a:p>
          <a:p>
            <a:pPr marL="0" indent="0">
              <a:buNone/>
            </a:pPr>
            <a:endParaRPr lang="en-US" sz="2000"/>
          </a:p>
          <a:p>
            <a:pPr marL="0" indent="0">
              <a:buNone/>
            </a:pPr>
            <a:r>
              <a:rPr lang="en-US" sz="2000" b="1">
                <a:solidFill>
                  <a:srgbClr val="1CA64A"/>
                </a:solidFill>
              </a:rPr>
              <a:t>What do you notice about this structure?</a:t>
            </a:r>
          </a:p>
          <a:p>
            <a:pPr marL="0" indent="0">
              <a:buNone/>
            </a:pPr>
            <a:r>
              <a:rPr lang="en-US" sz="2000" b="1">
                <a:solidFill>
                  <a:srgbClr val="1CA64A"/>
                </a:solidFill>
              </a:rPr>
              <a:t>How could a cell make this polysaccharide?</a:t>
            </a:r>
          </a:p>
          <a:p>
            <a:pPr marL="0" indent="0">
              <a:buNone/>
            </a:pPr>
            <a:r>
              <a:rPr lang="en-US" sz="2000" b="1">
                <a:solidFill>
                  <a:srgbClr val="1CA64A"/>
                </a:solidFill>
              </a:rPr>
              <a:t>What else is created when you made amylose?</a:t>
            </a:r>
          </a:p>
        </p:txBody>
      </p:sp>
      <p:grpSp>
        <p:nvGrpSpPr>
          <p:cNvPr id="173" name="Group 172">
            <a:extLst>
              <a:ext uri="{FF2B5EF4-FFF2-40B4-BE49-F238E27FC236}">
                <a16:creationId xmlns:a16="http://schemas.microsoft.com/office/drawing/2014/main" id="{5EEEB8F1-B04F-F4F2-6C51-651FE6610106}"/>
              </a:ext>
            </a:extLst>
          </p:cNvPr>
          <p:cNvGrpSpPr/>
          <p:nvPr/>
        </p:nvGrpSpPr>
        <p:grpSpPr>
          <a:xfrm rot="4122085">
            <a:off x="1390625" y="1995287"/>
            <a:ext cx="3313915" cy="5098205"/>
            <a:chOff x="725318" y="1340579"/>
            <a:chExt cx="3313915" cy="5098205"/>
          </a:xfrm>
        </p:grpSpPr>
        <p:grpSp>
          <p:nvGrpSpPr>
            <p:cNvPr id="141" name="Group 140">
              <a:extLst>
                <a:ext uri="{FF2B5EF4-FFF2-40B4-BE49-F238E27FC236}">
                  <a16:creationId xmlns:a16="http://schemas.microsoft.com/office/drawing/2014/main" id="{08FF345C-E859-2F2B-F4F3-490BC0FD0FFF}"/>
                </a:ext>
              </a:extLst>
            </p:cNvPr>
            <p:cNvGrpSpPr/>
            <p:nvPr/>
          </p:nvGrpSpPr>
          <p:grpSpPr>
            <a:xfrm rot="20026800">
              <a:off x="725318" y="4229657"/>
              <a:ext cx="1794152" cy="2209127"/>
              <a:chOff x="7459418" y="2470750"/>
              <a:chExt cx="2070558" cy="2549463"/>
            </a:xfrm>
          </p:grpSpPr>
          <p:pic>
            <p:nvPicPr>
              <p:cNvPr id="142" name="Picture 141" descr="A red circle with black objects in it&#10;&#10;AI-generated content may be incorrect.">
                <a:extLst>
                  <a:ext uri="{FF2B5EF4-FFF2-40B4-BE49-F238E27FC236}">
                    <a16:creationId xmlns:a16="http://schemas.microsoft.com/office/drawing/2014/main" id="{DEFFB729-C182-357D-15C9-456EF69C4D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143" name="Picture 142" descr="A white circle with a black border&#10;&#10;AI-generated content may be incorrect.">
                <a:extLst>
                  <a:ext uri="{FF2B5EF4-FFF2-40B4-BE49-F238E27FC236}">
                    <a16:creationId xmlns:a16="http://schemas.microsoft.com/office/drawing/2014/main" id="{4E1DC68D-11D7-267E-655D-25CB4DC9E1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144" name="Picture 143" descr="A red circle with black objects in it&#10;&#10;AI-generated content may be incorrect.">
                <a:extLst>
                  <a:ext uri="{FF2B5EF4-FFF2-40B4-BE49-F238E27FC236}">
                    <a16:creationId xmlns:a16="http://schemas.microsoft.com/office/drawing/2014/main" id="{BE62A5F7-843D-6A3F-C1E0-A0DA5BB02B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46" name="Picture 145" descr="A red circle with black objects in it&#10;&#10;AI-generated content may be incorrect.">
                <a:extLst>
                  <a:ext uri="{FF2B5EF4-FFF2-40B4-BE49-F238E27FC236}">
                    <a16:creationId xmlns:a16="http://schemas.microsoft.com/office/drawing/2014/main" id="{46277609-2870-E3DA-09F3-DEA6026A0C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47" name="Picture 146" descr="A white circle with a black border&#10;&#10;AI-generated content may be incorrect.">
                <a:extLst>
                  <a:ext uri="{FF2B5EF4-FFF2-40B4-BE49-F238E27FC236}">
                    <a16:creationId xmlns:a16="http://schemas.microsoft.com/office/drawing/2014/main" id="{B87C6F3E-DDDB-50FF-7126-5F494C224D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48" name="Picture 147" descr="A red circle with black objects in it&#10;&#10;AI-generated content may be incorrect.">
                <a:extLst>
                  <a:ext uri="{FF2B5EF4-FFF2-40B4-BE49-F238E27FC236}">
                    <a16:creationId xmlns:a16="http://schemas.microsoft.com/office/drawing/2014/main" id="{1397B959-F7F6-306A-968A-DBD3E127B2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49" name="Picture 148" descr="A white circle with a black border&#10;&#10;AI-generated content may be incorrect.">
                <a:extLst>
                  <a:ext uri="{FF2B5EF4-FFF2-40B4-BE49-F238E27FC236}">
                    <a16:creationId xmlns:a16="http://schemas.microsoft.com/office/drawing/2014/main" id="{280FB25E-3713-F5D0-DDE7-09263EAE02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50" name="Picture 149" descr="A red circle with black objects in it&#10;&#10;AI-generated content may be incorrect.">
                <a:extLst>
                  <a:ext uri="{FF2B5EF4-FFF2-40B4-BE49-F238E27FC236}">
                    <a16:creationId xmlns:a16="http://schemas.microsoft.com/office/drawing/2014/main" id="{90122B6C-55DD-A88A-0DD8-C1F29DA30A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51" name="Picture 150" descr="A white circle with a black border&#10;&#10;AI-generated content may be incorrect.">
                <a:extLst>
                  <a:ext uri="{FF2B5EF4-FFF2-40B4-BE49-F238E27FC236}">
                    <a16:creationId xmlns:a16="http://schemas.microsoft.com/office/drawing/2014/main" id="{AB27929E-6CC6-E5E4-FFC2-E39E0FE102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52" name="Picture 151" descr="A screenshot of a game&#10;&#10;AI-generated content may be incorrect.">
                <a:extLst>
                  <a:ext uri="{FF2B5EF4-FFF2-40B4-BE49-F238E27FC236}">
                    <a16:creationId xmlns:a16="http://schemas.microsoft.com/office/drawing/2014/main" id="{00904184-20D9-B867-F5CE-D7CFC7C528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78" name="Group 77">
              <a:extLst>
                <a:ext uri="{FF2B5EF4-FFF2-40B4-BE49-F238E27FC236}">
                  <a16:creationId xmlns:a16="http://schemas.microsoft.com/office/drawing/2014/main" id="{EB901D7C-C752-E87C-EAED-A1F512BD2556}"/>
                </a:ext>
              </a:extLst>
            </p:cNvPr>
            <p:cNvGrpSpPr/>
            <p:nvPr/>
          </p:nvGrpSpPr>
          <p:grpSpPr>
            <a:xfrm rot="18325471">
              <a:off x="1932911" y="3335808"/>
              <a:ext cx="1378529" cy="2209127"/>
              <a:chOff x="7939072" y="2470750"/>
              <a:chExt cx="1590904" cy="2549463"/>
            </a:xfrm>
          </p:grpSpPr>
          <p:pic>
            <p:nvPicPr>
              <p:cNvPr id="132" name="Picture 131" descr="A red circle with black objects in it&#10;&#10;AI-generated content may be incorrect.">
                <a:extLst>
                  <a:ext uri="{FF2B5EF4-FFF2-40B4-BE49-F238E27FC236}">
                    <a16:creationId xmlns:a16="http://schemas.microsoft.com/office/drawing/2014/main" id="{A1D5953F-7C06-1D72-8DD7-026803F4D3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34" name="Picture 133" descr="A red circle with black objects in it&#10;&#10;AI-generated content may be incorrect.">
                <a:extLst>
                  <a:ext uri="{FF2B5EF4-FFF2-40B4-BE49-F238E27FC236}">
                    <a16:creationId xmlns:a16="http://schemas.microsoft.com/office/drawing/2014/main" id="{E0DDDEF3-6F6E-D5EF-CB3D-C1E151F7B8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35" name="Picture 134" descr="A white circle with a black border&#10;&#10;AI-generated content may be incorrect.">
                <a:extLst>
                  <a:ext uri="{FF2B5EF4-FFF2-40B4-BE49-F238E27FC236}">
                    <a16:creationId xmlns:a16="http://schemas.microsoft.com/office/drawing/2014/main" id="{38587523-2488-4358-99FE-B87D3B853D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36" name="Picture 135" descr="A red circle with black objects in it&#10;&#10;AI-generated content may be incorrect.">
                <a:extLst>
                  <a:ext uri="{FF2B5EF4-FFF2-40B4-BE49-F238E27FC236}">
                    <a16:creationId xmlns:a16="http://schemas.microsoft.com/office/drawing/2014/main" id="{E232A634-902F-5EA3-4901-72FD9CF164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37" name="Picture 136" descr="A white circle with a black border&#10;&#10;AI-generated content may be incorrect.">
                <a:extLst>
                  <a:ext uri="{FF2B5EF4-FFF2-40B4-BE49-F238E27FC236}">
                    <a16:creationId xmlns:a16="http://schemas.microsoft.com/office/drawing/2014/main" id="{DFAEC1E4-67AB-8275-334D-D69259A145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38" name="Picture 137" descr="A red circle with black objects in it&#10;&#10;AI-generated content may be incorrect.">
                <a:extLst>
                  <a:ext uri="{FF2B5EF4-FFF2-40B4-BE49-F238E27FC236}">
                    <a16:creationId xmlns:a16="http://schemas.microsoft.com/office/drawing/2014/main" id="{96798F74-5EA5-73EC-6289-983B22550D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39" name="Picture 138" descr="A white circle with a black border&#10;&#10;AI-generated content may be incorrect.">
                <a:extLst>
                  <a:ext uri="{FF2B5EF4-FFF2-40B4-BE49-F238E27FC236}">
                    <a16:creationId xmlns:a16="http://schemas.microsoft.com/office/drawing/2014/main" id="{4EF1B89E-5570-0C7A-D8C1-79C05F1B7B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40" name="Picture 139" descr="A screenshot of a game&#10;&#10;AI-generated content may be incorrect.">
                <a:extLst>
                  <a:ext uri="{FF2B5EF4-FFF2-40B4-BE49-F238E27FC236}">
                    <a16:creationId xmlns:a16="http://schemas.microsoft.com/office/drawing/2014/main" id="{E7430E23-DFD4-0381-FCE7-98A5CBBFC9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163" name="Group 162">
              <a:extLst>
                <a:ext uri="{FF2B5EF4-FFF2-40B4-BE49-F238E27FC236}">
                  <a16:creationId xmlns:a16="http://schemas.microsoft.com/office/drawing/2014/main" id="{3D390CA6-B5FF-F33C-C1DE-E76B47667D75}"/>
                </a:ext>
              </a:extLst>
            </p:cNvPr>
            <p:cNvGrpSpPr/>
            <p:nvPr/>
          </p:nvGrpSpPr>
          <p:grpSpPr>
            <a:xfrm rot="16396484">
              <a:off x="2245405" y="2246307"/>
              <a:ext cx="1378529" cy="2209127"/>
              <a:chOff x="7939072" y="2470750"/>
              <a:chExt cx="1590904" cy="2549463"/>
            </a:xfrm>
          </p:grpSpPr>
          <p:pic>
            <p:nvPicPr>
              <p:cNvPr id="164" name="Picture 163" descr="A red circle with black objects in it&#10;&#10;AI-generated content may be incorrect.">
                <a:extLst>
                  <a:ext uri="{FF2B5EF4-FFF2-40B4-BE49-F238E27FC236}">
                    <a16:creationId xmlns:a16="http://schemas.microsoft.com/office/drawing/2014/main" id="{97CA7558-7A16-6AB2-C4C5-A9D6EFF390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66" name="Picture 165" descr="A red circle with black objects in it&#10;&#10;AI-generated content may be incorrect.">
                <a:extLst>
                  <a:ext uri="{FF2B5EF4-FFF2-40B4-BE49-F238E27FC236}">
                    <a16:creationId xmlns:a16="http://schemas.microsoft.com/office/drawing/2014/main" id="{AFED3945-42AD-A2C3-F2A8-C6D82F37E3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67" name="Picture 166" descr="A white circle with a black border&#10;&#10;AI-generated content may be incorrect.">
                <a:extLst>
                  <a:ext uri="{FF2B5EF4-FFF2-40B4-BE49-F238E27FC236}">
                    <a16:creationId xmlns:a16="http://schemas.microsoft.com/office/drawing/2014/main" id="{0DCC86A9-E020-B3CD-40B1-ED4E66F185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68" name="Picture 167" descr="A red circle with black objects in it&#10;&#10;AI-generated content may be incorrect.">
                <a:extLst>
                  <a:ext uri="{FF2B5EF4-FFF2-40B4-BE49-F238E27FC236}">
                    <a16:creationId xmlns:a16="http://schemas.microsoft.com/office/drawing/2014/main" id="{F3348760-2668-E851-4C91-4DB9FF6723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69" name="Picture 168" descr="A white circle with a black border&#10;&#10;AI-generated content may be incorrect.">
                <a:extLst>
                  <a:ext uri="{FF2B5EF4-FFF2-40B4-BE49-F238E27FC236}">
                    <a16:creationId xmlns:a16="http://schemas.microsoft.com/office/drawing/2014/main" id="{18EDB862-0E57-E43B-2D3D-199326C6E9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70" name="Picture 169" descr="A red circle with black objects in it&#10;&#10;AI-generated content may be incorrect.">
                <a:extLst>
                  <a:ext uri="{FF2B5EF4-FFF2-40B4-BE49-F238E27FC236}">
                    <a16:creationId xmlns:a16="http://schemas.microsoft.com/office/drawing/2014/main" id="{2BDA4307-5A10-59C0-C0BE-27DDD10D16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71" name="Picture 170" descr="A white circle with a black border&#10;&#10;AI-generated content may be incorrect.">
                <a:extLst>
                  <a:ext uri="{FF2B5EF4-FFF2-40B4-BE49-F238E27FC236}">
                    <a16:creationId xmlns:a16="http://schemas.microsoft.com/office/drawing/2014/main" id="{B75418B0-4600-5FCF-17B6-4A31EFB932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72" name="Picture 171" descr="A screenshot of a game&#10;&#10;AI-generated content may be incorrect.">
                <a:extLst>
                  <a:ext uri="{FF2B5EF4-FFF2-40B4-BE49-F238E27FC236}">
                    <a16:creationId xmlns:a16="http://schemas.microsoft.com/office/drawing/2014/main" id="{1ECF6874-EB3B-2350-4873-3070ED8E5C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153" name="Group 152">
              <a:extLst>
                <a:ext uri="{FF2B5EF4-FFF2-40B4-BE49-F238E27FC236}">
                  <a16:creationId xmlns:a16="http://schemas.microsoft.com/office/drawing/2014/main" id="{E5F4F8B9-ED64-CB38-D5E3-CB193D236A5F}"/>
                </a:ext>
              </a:extLst>
            </p:cNvPr>
            <p:cNvGrpSpPr/>
            <p:nvPr/>
          </p:nvGrpSpPr>
          <p:grpSpPr>
            <a:xfrm rot="14703183">
              <a:off x="1812614" y="1034758"/>
              <a:ext cx="1597485" cy="2209127"/>
              <a:chOff x="7939072" y="2470750"/>
              <a:chExt cx="1843592" cy="2549463"/>
            </a:xfrm>
          </p:grpSpPr>
          <p:pic>
            <p:nvPicPr>
              <p:cNvPr id="154" name="Picture 153" descr="A red circle with black objects in it&#10;&#10;AI-generated content may be incorrect.">
                <a:extLst>
                  <a:ext uri="{FF2B5EF4-FFF2-40B4-BE49-F238E27FC236}">
                    <a16:creationId xmlns:a16="http://schemas.microsoft.com/office/drawing/2014/main" id="{6E52D2FF-ABF8-F8DC-D7EA-25615A2380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55" name="Picture 154" descr="A white circle with a black border&#10;&#10;AI-generated content may be incorrect.">
                <a:extLst>
                  <a:ext uri="{FF2B5EF4-FFF2-40B4-BE49-F238E27FC236}">
                    <a16:creationId xmlns:a16="http://schemas.microsoft.com/office/drawing/2014/main" id="{3C5E599E-1AC0-409E-1F94-A3B485F026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156" name="Picture 155" descr="A red circle with black objects in it&#10;&#10;AI-generated content may be incorrect.">
                <a:extLst>
                  <a:ext uri="{FF2B5EF4-FFF2-40B4-BE49-F238E27FC236}">
                    <a16:creationId xmlns:a16="http://schemas.microsoft.com/office/drawing/2014/main" id="{8A419354-9E59-CF09-6B43-CAA01F3BE1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57" name="Picture 156" descr="A white circle with a black border&#10;&#10;AI-generated content may be incorrect.">
                <a:extLst>
                  <a:ext uri="{FF2B5EF4-FFF2-40B4-BE49-F238E27FC236}">
                    <a16:creationId xmlns:a16="http://schemas.microsoft.com/office/drawing/2014/main" id="{B045EED2-0176-AC12-EA23-CFD7740E96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58" name="Picture 157" descr="A red circle with black objects in it&#10;&#10;AI-generated content may be incorrect.">
                <a:extLst>
                  <a:ext uri="{FF2B5EF4-FFF2-40B4-BE49-F238E27FC236}">
                    <a16:creationId xmlns:a16="http://schemas.microsoft.com/office/drawing/2014/main" id="{A0779B16-8C82-49F9-4ADD-A86887D7CB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59" name="Picture 158" descr="A white circle with a black border&#10;&#10;AI-generated content may be incorrect.">
                <a:extLst>
                  <a:ext uri="{FF2B5EF4-FFF2-40B4-BE49-F238E27FC236}">
                    <a16:creationId xmlns:a16="http://schemas.microsoft.com/office/drawing/2014/main" id="{E7C8D826-A803-ECE5-2C32-AD45F1C75E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60" name="Picture 159" descr="A red circle with black objects in it&#10;&#10;AI-generated content may be incorrect.">
                <a:extLst>
                  <a:ext uri="{FF2B5EF4-FFF2-40B4-BE49-F238E27FC236}">
                    <a16:creationId xmlns:a16="http://schemas.microsoft.com/office/drawing/2014/main" id="{F71E480A-6239-6148-0355-8D305CBDC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61" name="Picture 160" descr="A white circle with a black border&#10;&#10;AI-generated content may be incorrect.">
                <a:extLst>
                  <a:ext uri="{FF2B5EF4-FFF2-40B4-BE49-F238E27FC236}">
                    <a16:creationId xmlns:a16="http://schemas.microsoft.com/office/drawing/2014/main" id="{1C36DDEE-EB05-7ADE-2C51-5766601004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62" name="Picture 161" descr="A screenshot of a game&#10;&#10;AI-generated content may be incorrect.">
                <a:extLst>
                  <a:ext uri="{FF2B5EF4-FFF2-40B4-BE49-F238E27FC236}">
                    <a16:creationId xmlns:a16="http://schemas.microsoft.com/office/drawing/2014/main" id="{DE6A2F31-7474-90D1-68C2-23D3AF3DBC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grpSp>
        <p:nvGrpSpPr>
          <p:cNvPr id="174" name="Group 173">
            <a:extLst>
              <a:ext uri="{FF2B5EF4-FFF2-40B4-BE49-F238E27FC236}">
                <a16:creationId xmlns:a16="http://schemas.microsoft.com/office/drawing/2014/main" id="{5DEEB079-D0DE-8325-26CB-2C0F6001E466}"/>
              </a:ext>
            </a:extLst>
          </p:cNvPr>
          <p:cNvGrpSpPr/>
          <p:nvPr/>
        </p:nvGrpSpPr>
        <p:grpSpPr>
          <a:xfrm rot="11091326">
            <a:off x="2598175" y="2085045"/>
            <a:ext cx="820831" cy="445749"/>
            <a:chOff x="9540352" y="1437455"/>
            <a:chExt cx="952903" cy="517470"/>
          </a:xfrm>
        </p:grpSpPr>
        <p:pic>
          <p:nvPicPr>
            <p:cNvPr id="175" name="Picture 174" descr="A red circle with black objects in it&#10;&#10;AI-generated content may be incorrect.">
              <a:extLst>
                <a:ext uri="{FF2B5EF4-FFF2-40B4-BE49-F238E27FC236}">
                  <a16:creationId xmlns:a16="http://schemas.microsoft.com/office/drawing/2014/main" id="{AEEDF266-8406-2983-92F1-78F7464D32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176" name="Picture 175" descr="A white circle with a black border&#10;&#10;AI-generated content may be incorrect.">
              <a:extLst>
                <a:ext uri="{FF2B5EF4-FFF2-40B4-BE49-F238E27FC236}">
                  <a16:creationId xmlns:a16="http://schemas.microsoft.com/office/drawing/2014/main" id="{3B99878F-377B-CCD7-4E64-542F6F5A8F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77" name="Picture 176" descr="A white circle with a black border&#10;&#10;AI-generated content may be incorrect.">
              <a:extLst>
                <a:ext uri="{FF2B5EF4-FFF2-40B4-BE49-F238E27FC236}">
                  <a16:creationId xmlns:a16="http://schemas.microsoft.com/office/drawing/2014/main" id="{1B821A0E-B299-C941-B693-57A08B8742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grpSp>
        <p:nvGrpSpPr>
          <p:cNvPr id="178" name="Group 177">
            <a:extLst>
              <a:ext uri="{FF2B5EF4-FFF2-40B4-BE49-F238E27FC236}">
                <a16:creationId xmlns:a16="http://schemas.microsoft.com/office/drawing/2014/main" id="{D5CB6682-DEA7-3DA5-8A27-082E9FCE6DD0}"/>
              </a:ext>
            </a:extLst>
          </p:cNvPr>
          <p:cNvGrpSpPr/>
          <p:nvPr/>
        </p:nvGrpSpPr>
        <p:grpSpPr>
          <a:xfrm rot="3597448">
            <a:off x="1367243" y="2062165"/>
            <a:ext cx="820831" cy="445749"/>
            <a:chOff x="9540352" y="1437455"/>
            <a:chExt cx="952903" cy="517470"/>
          </a:xfrm>
        </p:grpSpPr>
        <p:pic>
          <p:nvPicPr>
            <p:cNvPr id="179" name="Picture 178" descr="A red circle with black objects in it&#10;&#10;AI-generated content may be incorrect.">
              <a:extLst>
                <a:ext uri="{FF2B5EF4-FFF2-40B4-BE49-F238E27FC236}">
                  <a16:creationId xmlns:a16="http://schemas.microsoft.com/office/drawing/2014/main" id="{9D17ED2B-A389-BFF5-D702-C1D15075F8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180" name="Picture 179" descr="A white circle with a black border&#10;&#10;AI-generated content may be incorrect.">
              <a:extLst>
                <a:ext uri="{FF2B5EF4-FFF2-40B4-BE49-F238E27FC236}">
                  <a16:creationId xmlns:a16="http://schemas.microsoft.com/office/drawing/2014/main" id="{7FE5CDC9-B897-BB7F-F94C-9A3D50F6F4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81" name="Picture 180" descr="A white circle with a black border&#10;&#10;AI-generated content may be incorrect.">
              <a:extLst>
                <a:ext uri="{FF2B5EF4-FFF2-40B4-BE49-F238E27FC236}">
                  <a16:creationId xmlns:a16="http://schemas.microsoft.com/office/drawing/2014/main" id="{548ED06D-0295-F073-F6CE-11970127A7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grpSp>
        <p:nvGrpSpPr>
          <p:cNvPr id="182" name="Group 181">
            <a:extLst>
              <a:ext uri="{FF2B5EF4-FFF2-40B4-BE49-F238E27FC236}">
                <a16:creationId xmlns:a16="http://schemas.microsoft.com/office/drawing/2014/main" id="{F34F3E0A-9FEA-C0B1-5D79-D8338E4F1E48}"/>
              </a:ext>
            </a:extLst>
          </p:cNvPr>
          <p:cNvGrpSpPr/>
          <p:nvPr/>
        </p:nvGrpSpPr>
        <p:grpSpPr>
          <a:xfrm rot="17315256">
            <a:off x="3749523" y="2026951"/>
            <a:ext cx="820831" cy="445749"/>
            <a:chOff x="9540352" y="1437455"/>
            <a:chExt cx="952903" cy="517470"/>
          </a:xfrm>
        </p:grpSpPr>
        <p:pic>
          <p:nvPicPr>
            <p:cNvPr id="183" name="Picture 182" descr="A red circle with black objects in it&#10;&#10;AI-generated content may be incorrect.">
              <a:extLst>
                <a:ext uri="{FF2B5EF4-FFF2-40B4-BE49-F238E27FC236}">
                  <a16:creationId xmlns:a16="http://schemas.microsoft.com/office/drawing/2014/main" id="{03E3C9C6-93AD-02AB-4A6D-A0DDD76B1D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184" name="Picture 183" descr="A white circle with a black border&#10;&#10;AI-generated content may be incorrect.">
              <a:extLst>
                <a:ext uri="{FF2B5EF4-FFF2-40B4-BE49-F238E27FC236}">
                  <a16:creationId xmlns:a16="http://schemas.microsoft.com/office/drawing/2014/main" id="{A0F4290D-6189-86D7-F203-2D55AB7E45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85" name="Picture 184" descr="A white circle with a black border&#10;&#10;AI-generated content may be incorrect.">
              <a:extLst>
                <a:ext uri="{FF2B5EF4-FFF2-40B4-BE49-F238E27FC236}">
                  <a16:creationId xmlns:a16="http://schemas.microsoft.com/office/drawing/2014/main" id="{9FAEBA45-B1DC-18D4-4A23-36F1003420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grpSp>
        <p:nvGrpSpPr>
          <p:cNvPr id="186" name="Group 185">
            <a:extLst>
              <a:ext uri="{FF2B5EF4-FFF2-40B4-BE49-F238E27FC236}">
                <a16:creationId xmlns:a16="http://schemas.microsoft.com/office/drawing/2014/main" id="{51CE39C6-86BA-3F58-6348-0A7228774658}"/>
              </a:ext>
            </a:extLst>
          </p:cNvPr>
          <p:cNvGrpSpPr/>
          <p:nvPr/>
        </p:nvGrpSpPr>
        <p:grpSpPr>
          <a:xfrm rot="19219749">
            <a:off x="6411166" y="4094640"/>
            <a:ext cx="1955876" cy="2146322"/>
            <a:chOff x="7459418" y="2470750"/>
            <a:chExt cx="2323246" cy="2549463"/>
          </a:xfrm>
        </p:grpSpPr>
        <p:pic>
          <p:nvPicPr>
            <p:cNvPr id="187" name="Picture 186" descr="A red circle with black objects in it&#10;&#10;AI-generated content may be incorrect.">
              <a:extLst>
                <a:ext uri="{FF2B5EF4-FFF2-40B4-BE49-F238E27FC236}">
                  <a16:creationId xmlns:a16="http://schemas.microsoft.com/office/drawing/2014/main" id="{452F6B9D-0706-7599-D956-7F73E5CBAE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188" name="Picture 187" descr="A white circle with a black border&#10;&#10;AI-generated content may be incorrect.">
              <a:extLst>
                <a:ext uri="{FF2B5EF4-FFF2-40B4-BE49-F238E27FC236}">
                  <a16:creationId xmlns:a16="http://schemas.microsoft.com/office/drawing/2014/main" id="{FCEBCA7A-9800-2ED2-ACA2-8F2E940D22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189" name="Picture 188" descr="A red circle with black objects in it&#10;&#10;AI-generated content may be incorrect.">
              <a:extLst>
                <a:ext uri="{FF2B5EF4-FFF2-40B4-BE49-F238E27FC236}">
                  <a16:creationId xmlns:a16="http://schemas.microsoft.com/office/drawing/2014/main" id="{1E831A64-AB63-4878-0B17-921F5DE9E8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90" name="Picture 189" descr="A white circle with a black border&#10;&#10;AI-generated content may be incorrect.">
              <a:extLst>
                <a:ext uri="{FF2B5EF4-FFF2-40B4-BE49-F238E27FC236}">
                  <a16:creationId xmlns:a16="http://schemas.microsoft.com/office/drawing/2014/main" id="{7BC475C2-8435-6C0A-48A6-8022524640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191" name="Picture 190" descr="A red circle with black objects in it&#10;&#10;AI-generated content may be incorrect.">
              <a:extLst>
                <a:ext uri="{FF2B5EF4-FFF2-40B4-BE49-F238E27FC236}">
                  <a16:creationId xmlns:a16="http://schemas.microsoft.com/office/drawing/2014/main" id="{850B4A71-4423-BACE-224A-F330D7A25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92" name="Picture 191" descr="A white circle with a black border&#10;&#10;AI-generated content may be incorrect.">
              <a:extLst>
                <a:ext uri="{FF2B5EF4-FFF2-40B4-BE49-F238E27FC236}">
                  <a16:creationId xmlns:a16="http://schemas.microsoft.com/office/drawing/2014/main" id="{D85F0B3D-8432-C52C-9443-6535DEB11C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93" name="Picture 192" descr="A red circle with black objects in it&#10;&#10;AI-generated content may be incorrect.">
              <a:extLst>
                <a:ext uri="{FF2B5EF4-FFF2-40B4-BE49-F238E27FC236}">
                  <a16:creationId xmlns:a16="http://schemas.microsoft.com/office/drawing/2014/main" id="{36547391-DBE1-7E26-F440-E1380142CA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94" name="Picture 193" descr="A white circle with a black border&#10;&#10;AI-generated content may be incorrect.">
              <a:extLst>
                <a:ext uri="{FF2B5EF4-FFF2-40B4-BE49-F238E27FC236}">
                  <a16:creationId xmlns:a16="http://schemas.microsoft.com/office/drawing/2014/main" id="{533F2EE6-C4F2-F3BA-F3DD-13948CD18A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95" name="Picture 194" descr="A red circle with black objects in it&#10;&#10;AI-generated content may be incorrect.">
              <a:extLst>
                <a:ext uri="{FF2B5EF4-FFF2-40B4-BE49-F238E27FC236}">
                  <a16:creationId xmlns:a16="http://schemas.microsoft.com/office/drawing/2014/main" id="{217F3745-6235-060D-FFFE-64007DFD45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96" name="Picture 195" descr="A white circle with a black border&#10;&#10;AI-generated content may be incorrect.">
              <a:extLst>
                <a:ext uri="{FF2B5EF4-FFF2-40B4-BE49-F238E27FC236}">
                  <a16:creationId xmlns:a16="http://schemas.microsoft.com/office/drawing/2014/main" id="{2E7ABBC4-DE82-714A-4190-A6AE53EEEB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97" name="Picture 196" descr="A screenshot of a game&#10;&#10;AI-generated content may be incorrect.">
              <a:extLst>
                <a:ext uri="{FF2B5EF4-FFF2-40B4-BE49-F238E27FC236}">
                  <a16:creationId xmlns:a16="http://schemas.microsoft.com/office/drawing/2014/main" id="{0E90E9E1-A040-A45A-D813-E546A71441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198" name="Group 197">
            <a:extLst>
              <a:ext uri="{FF2B5EF4-FFF2-40B4-BE49-F238E27FC236}">
                <a16:creationId xmlns:a16="http://schemas.microsoft.com/office/drawing/2014/main" id="{09707F3E-9D19-AFE9-DC37-5388B53A0536}"/>
              </a:ext>
            </a:extLst>
          </p:cNvPr>
          <p:cNvGrpSpPr/>
          <p:nvPr/>
        </p:nvGrpSpPr>
        <p:grpSpPr>
          <a:xfrm>
            <a:off x="9269374" y="4414026"/>
            <a:ext cx="1584477" cy="1666474"/>
            <a:chOff x="10033194" y="1898781"/>
            <a:chExt cx="1882088" cy="1979486"/>
          </a:xfrm>
        </p:grpSpPr>
        <p:pic>
          <p:nvPicPr>
            <p:cNvPr id="199" name="Picture 198" descr="A red circle with black objects in it&#10;&#10;AI-generated content may be incorrect.">
              <a:extLst>
                <a:ext uri="{FF2B5EF4-FFF2-40B4-BE49-F238E27FC236}">
                  <a16:creationId xmlns:a16="http://schemas.microsoft.com/office/drawing/2014/main" id="{8F0351C9-61E3-A441-245C-00A2A40772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33925">
              <a:off x="10314887" y="1958762"/>
              <a:ext cx="355421" cy="355421"/>
            </a:xfrm>
            <a:prstGeom prst="rect">
              <a:avLst/>
            </a:prstGeom>
          </p:spPr>
        </p:pic>
        <p:pic>
          <p:nvPicPr>
            <p:cNvPr id="200" name="Picture 199" descr="A white circle with a black border&#10;&#10;AI-generated content may be incorrect.">
              <a:extLst>
                <a:ext uri="{FF2B5EF4-FFF2-40B4-BE49-F238E27FC236}">
                  <a16:creationId xmlns:a16="http://schemas.microsoft.com/office/drawing/2014/main" id="{D6A4A440-E79C-A82C-9DF9-89913BFB36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68595">
              <a:off x="10033194" y="1898781"/>
              <a:ext cx="436981" cy="294453"/>
            </a:xfrm>
            <a:prstGeom prst="rect">
              <a:avLst/>
            </a:prstGeom>
          </p:spPr>
        </p:pic>
        <p:pic>
          <p:nvPicPr>
            <p:cNvPr id="201" name="Picture 200" descr="A red circle with black objects in it&#10;&#10;AI-generated content may be incorrect.">
              <a:extLst>
                <a:ext uri="{FF2B5EF4-FFF2-40B4-BE49-F238E27FC236}">
                  <a16:creationId xmlns:a16="http://schemas.microsoft.com/office/drawing/2014/main" id="{D634BFAB-C342-A981-13D6-855AE086FE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154422">
              <a:off x="10236520" y="2718855"/>
              <a:ext cx="355421" cy="355421"/>
            </a:xfrm>
            <a:prstGeom prst="rect">
              <a:avLst/>
            </a:prstGeom>
          </p:spPr>
        </p:pic>
        <p:pic>
          <p:nvPicPr>
            <p:cNvPr id="202" name="Picture 201" descr="A white circle with a black border&#10;&#10;AI-generated content may be incorrect.">
              <a:extLst>
                <a:ext uri="{FF2B5EF4-FFF2-40B4-BE49-F238E27FC236}">
                  <a16:creationId xmlns:a16="http://schemas.microsoft.com/office/drawing/2014/main" id="{E908FD0E-91DB-70F6-C08C-5B9C0C1D08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338755">
              <a:off x="10064622" y="2959760"/>
              <a:ext cx="436981" cy="294453"/>
            </a:xfrm>
            <a:prstGeom prst="rect">
              <a:avLst/>
            </a:prstGeom>
          </p:spPr>
        </p:pic>
        <p:pic>
          <p:nvPicPr>
            <p:cNvPr id="203" name="Picture 202" descr="A red circle with black objects in it&#10;&#10;AI-generated content may be incorrect.">
              <a:extLst>
                <a:ext uri="{FF2B5EF4-FFF2-40B4-BE49-F238E27FC236}">
                  <a16:creationId xmlns:a16="http://schemas.microsoft.com/office/drawing/2014/main" id="{2922BBC0-9730-F906-B8BA-0C9BFD4B60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038350">
              <a:off x="10486073" y="3223366"/>
              <a:ext cx="355421" cy="355421"/>
            </a:xfrm>
            <a:prstGeom prst="rect">
              <a:avLst/>
            </a:prstGeom>
          </p:spPr>
        </p:pic>
        <p:pic>
          <p:nvPicPr>
            <p:cNvPr id="204" name="Picture 203" descr="A white circle with a black border&#10;&#10;AI-generated content may be incorrect.">
              <a:extLst>
                <a:ext uri="{FF2B5EF4-FFF2-40B4-BE49-F238E27FC236}">
                  <a16:creationId xmlns:a16="http://schemas.microsoft.com/office/drawing/2014/main" id="{D5C2D73A-E313-D1B8-90AD-A681BCA656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0437575" y="3512550"/>
              <a:ext cx="436981" cy="294453"/>
            </a:xfrm>
            <a:prstGeom prst="rect">
              <a:avLst/>
            </a:prstGeom>
          </p:spPr>
        </p:pic>
        <p:pic>
          <p:nvPicPr>
            <p:cNvPr id="205" name="Picture 204" descr="A red circle with black objects in it&#10;&#10;AI-generated content may be incorrect.">
              <a:extLst>
                <a:ext uri="{FF2B5EF4-FFF2-40B4-BE49-F238E27FC236}">
                  <a16:creationId xmlns:a16="http://schemas.microsoft.com/office/drawing/2014/main" id="{6AC98898-E53C-A335-B3F7-DB8FE5D8D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494231">
              <a:off x="11267854" y="3226129"/>
              <a:ext cx="355421" cy="355421"/>
            </a:xfrm>
            <a:prstGeom prst="rect">
              <a:avLst/>
            </a:prstGeom>
          </p:spPr>
        </p:pic>
        <p:pic>
          <p:nvPicPr>
            <p:cNvPr id="206" name="Picture 205" descr="A white circle with a black border&#10;&#10;AI-generated content may be incorrect.">
              <a:extLst>
                <a:ext uri="{FF2B5EF4-FFF2-40B4-BE49-F238E27FC236}">
                  <a16:creationId xmlns:a16="http://schemas.microsoft.com/office/drawing/2014/main" id="{2CCF8866-E3BF-A3EC-3B96-83264541C5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642352">
              <a:off x="11478301" y="3322460"/>
              <a:ext cx="436981" cy="294453"/>
            </a:xfrm>
            <a:prstGeom prst="rect">
              <a:avLst/>
            </a:prstGeom>
          </p:spPr>
        </p:pic>
        <p:pic>
          <p:nvPicPr>
            <p:cNvPr id="207" name="Picture 206" descr="A red circle with black objects in it&#10;&#10;AI-generated content may be incorrect.">
              <a:extLst>
                <a:ext uri="{FF2B5EF4-FFF2-40B4-BE49-F238E27FC236}">
                  <a16:creationId xmlns:a16="http://schemas.microsoft.com/office/drawing/2014/main" id="{AC162565-AFCE-43A6-56AA-7E64A17E34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107543">
              <a:off x="11551866" y="2192806"/>
              <a:ext cx="355421" cy="355421"/>
            </a:xfrm>
            <a:prstGeom prst="rect">
              <a:avLst/>
            </a:prstGeom>
          </p:spPr>
        </p:pic>
        <p:pic>
          <p:nvPicPr>
            <p:cNvPr id="208" name="Picture 207" descr="A white circle with a black border&#10;&#10;AI-generated content may be incorrect.">
              <a:extLst>
                <a:ext uri="{FF2B5EF4-FFF2-40B4-BE49-F238E27FC236}">
                  <a16:creationId xmlns:a16="http://schemas.microsoft.com/office/drawing/2014/main" id="{1BBE1097-0E9D-B832-AC68-D3674D6A0D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700530">
              <a:off x="11441462" y="1988920"/>
              <a:ext cx="436981" cy="294453"/>
            </a:xfrm>
            <a:prstGeom prst="rect">
              <a:avLst/>
            </a:prstGeom>
          </p:spPr>
        </p:pic>
        <p:pic>
          <p:nvPicPr>
            <p:cNvPr id="209" name="Picture 208" descr="A grey circle with a red circle in the middle&#10;&#10;AI-generated content may be incorrect.">
              <a:extLst>
                <a:ext uri="{FF2B5EF4-FFF2-40B4-BE49-F238E27FC236}">
                  <a16:creationId xmlns:a16="http://schemas.microsoft.com/office/drawing/2014/main" id="{35791B58-E9A3-F2B7-5917-08E2054A3C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34562" y="2141965"/>
              <a:ext cx="1377253" cy="1274001"/>
            </a:xfrm>
            <a:prstGeom prst="rect">
              <a:avLst/>
            </a:prstGeom>
          </p:spPr>
        </p:pic>
      </p:grpSp>
      <p:sp>
        <p:nvSpPr>
          <p:cNvPr id="210" name="TextBox 209">
            <a:extLst>
              <a:ext uri="{FF2B5EF4-FFF2-40B4-BE49-F238E27FC236}">
                <a16:creationId xmlns:a16="http://schemas.microsoft.com/office/drawing/2014/main" id="{FD0D913B-15B6-DD93-9A33-76219B5A7F68}"/>
              </a:ext>
            </a:extLst>
          </p:cNvPr>
          <p:cNvSpPr txBox="1"/>
          <p:nvPr/>
        </p:nvSpPr>
        <p:spPr>
          <a:xfrm>
            <a:off x="7993595" y="5667111"/>
            <a:ext cx="1128603" cy="400110"/>
          </a:xfrm>
          <a:prstGeom prst="rect">
            <a:avLst/>
          </a:prstGeom>
          <a:noFill/>
        </p:spPr>
        <p:txBody>
          <a:bodyPr wrap="square" rtlCol="0">
            <a:spAutoFit/>
          </a:bodyPr>
          <a:lstStyle/>
          <a:p>
            <a:r>
              <a:rPr lang="en-US" sz="2000" b="1"/>
              <a:t>Glucose</a:t>
            </a:r>
          </a:p>
        </p:txBody>
      </p:sp>
      <p:sp>
        <p:nvSpPr>
          <p:cNvPr id="211" name="TextBox 210">
            <a:extLst>
              <a:ext uri="{FF2B5EF4-FFF2-40B4-BE49-F238E27FC236}">
                <a16:creationId xmlns:a16="http://schemas.microsoft.com/office/drawing/2014/main" id="{AF0F7344-48BB-9D02-BFF8-1FFFE4BAB880}"/>
              </a:ext>
            </a:extLst>
          </p:cNvPr>
          <p:cNvSpPr txBox="1"/>
          <p:nvPr/>
        </p:nvSpPr>
        <p:spPr>
          <a:xfrm>
            <a:off x="10746197" y="5215538"/>
            <a:ext cx="1169005" cy="400110"/>
          </a:xfrm>
          <a:prstGeom prst="rect">
            <a:avLst/>
          </a:prstGeom>
          <a:noFill/>
        </p:spPr>
        <p:txBody>
          <a:bodyPr wrap="square" rtlCol="0">
            <a:spAutoFit/>
          </a:bodyPr>
          <a:lstStyle/>
          <a:p>
            <a:r>
              <a:rPr lang="en-US" sz="2000" b="1"/>
              <a:t>Fructose</a:t>
            </a:r>
          </a:p>
        </p:txBody>
      </p:sp>
      <p:sp>
        <p:nvSpPr>
          <p:cNvPr id="212" name="TextBox 211">
            <a:extLst>
              <a:ext uri="{FF2B5EF4-FFF2-40B4-BE49-F238E27FC236}">
                <a16:creationId xmlns:a16="http://schemas.microsoft.com/office/drawing/2014/main" id="{D2462F76-73D8-309D-7CBB-9D41D1AEF9BE}"/>
              </a:ext>
            </a:extLst>
          </p:cNvPr>
          <p:cNvSpPr txBox="1"/>
          <p:nvPr/>
        </p:nvSpPr>
        <p:spPr>
          <a:xfrm>
            <a:off x="339539" y="3321809"/>
            <a:ext cx="1128603" cy="400110"/>
          </a:xfrm>
          <a:prstGeom prst="rect">
            <a:avLst/>
          </a:prstGeom>
          <a:noFill/>
        </p:spPr>
        <p:txBody>
          <a:bodyPr wrap="square" rtlCol="0">
            <a:spAutoFit/>
          </a:bodyPr>
          <a:lstStyle/>
          <a:p>
            <a:r>
              <a:rPr lang="en-US" sz="2000" b="1"/>
              <a:t>Amylose</a:t>
            </a:r>
          </a:p>
        </p:txBody>
      </p:sp>
    </p:spTree>
    <p:extLst>
      <p:ext uri="{BB962C8B-B14F-4D97-AF65-F5344CB8AC3E}">
        <p14:creationId xmlns:p14="http://schemas.microsoft.com/office/powerpoint/2010/main" val="1207894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624D6-E72A-812B-861E-0600D6DD7FBE}"/>
            </a:ext>
          </a:extLst>
        </p:cNvPr>
        <p:cNvGrpSpPr/>
        <p:nvPr/>
      </p:nvGrpSpPr>
      <p:grpSpPr>
        <a:xfrm>
          <a:off x="0" y="0"/>
          <a:ext cx="0" cy="0"/>
          <a:chOff x="0" y="0"/>
          <a:chExt cx="0" cy="0"/>
        </a:xfrm>
      </p:grpSpPr>
      <p:pic>
        <p:nvPicPr>
          <p:cNvPr id="134" name="Picture 133">
            <a:extLst>
              <a:ext uri="{FF2B5EF4-FFF2-40B4-BE49-F238E27FC236}">
                <a16:creationId xmlns:a16="http://schemas.microsoft.com/office/drawing/2014/main" id="{5F57C7B6-417C-2FB4-9F2B-395262FCE445}"/>
              </a:ext>
            </a:extLst>
          </p:cNvPr>
          <p:cNvPicPr>
            <a:picLocks noChangeAspect="1"/>
          </p:cNvPicPr>
          <p:nvPr/>
        </p:nvPicPr>
        <p:blipFill>
          <a:blip r:embed="rId3"/>
          <a:stretch>
            <a:fillRect/>
          </a:stretch>
        </p:blipFill>
        <p:spPr>
          <a:xfrm>
            <a:off x="379094" y="5170196"/>
            <a:ext cx="5346032" cy="1205924"/>
          </a:xfrm>
          <a:prstGeom prst="rect">
            <a:avLst/>
          </a:prstGeom>
        </p:spPr>
      </p:pic>
      <p:sp>
        <p:nvSpPr>
          <p:cNvPr id="3" name="Slide Number Placeholder 2">
            <a:extLst>
              <a:ext uri="{FF2B5EF4-FFF2-40B4-BE49-F238E27FC236}">
                <a16:creationId xmlns:a16="http://schemas.microsoft.com/office/drawing/2014/main" id="{59D20FD2-BC47-F089-100D-C6EB754BA89A}"/>
              </a:ext>
            </a:extLst>
          </p:cNvPr>
          <p:cNvSpPr>
            <a:spLocks noGrp="1"/>
          </p:cNvSpPr>
          <p:nvPr>
            <p:ph type="sldNum" sz="quarter" idx="4"/>
          </p:nvPr>
        </p:nvSpPr>
        <p:spPr/>
        <p:txBody>
          <a:bodyPr/>
          <a:lstStyle/>
          <a:p>
            <a:fld id="{24F349F3-CB17-4C05-B28E-3C9067437B1B}" type="slidenum">
              <a:rPr lang="en-US" smtClean="0"/>
              <a:pPr/>
              <a:t>23</a:t>
            </a:fld>
            <a:endParaRPr lang="en-US"/>
          </a:p>
        </p:txBody>
      </p:sp>
      <p:sp>
        <p:nvSpPr>
          <p:cNvPr id="6" name="Title 1">
            <a:extLst>
              <a:ext uri="{FF2B5EF4-FFF2-40B4-BE49-F238E27FC236}">
                <a16:creationId xmlns:a16="http://schemas.microsoft.com/office/drawing/2014/main" id="{B0A43EFD-D99B-21A6-2F06-84D9F2C518A4}"/>
              </a:ext>
            </a:extLst>
          </p:cNvPr>
          <p:cNvSpPr>
            <a:spLocks noGrp="1"/>
          </p:cNvSpPr>
          <p:nvPr>
            <p:ph type="title"/>
          </p:nvPr>
        </p:nvSpPr>
        <p:spPr>
          <a:xfrm>
            <a:off x="-131642" y="189247"/>
            <a:ext cx="11713535" cy="585265"/>
          </a:xfrm>
        </p:spPr>
        <p:txBody>
          <a:bodyPr/>
          <a:lstStyle/>
          <a:p>
            <a:r>
              <a:rPr lang="en-US" i="0"/>
              <a:t>Amylose’s Exocyclic Carbons Curve Inward</a:t>
            </a:r>
          </a:p>
        </p:txBody>
      </p:sp>
      <p:sp>
        <p:nvSpPr>
          <p:cNvPr id="24" name="Text Placeholder 5">
            <a:extLst>
              <a:ext uri="{FF2B5EF4-FFF2-40B4-BE49-F238E27FC236}">
                <a16:creationId xmlns:a16="http://schemas.microsoft.com/office/drawing/2014/main" id="{B6496444-9974-3813-5DF2-67BD8E866FF5}"/>
              </a:ext>
            </a:extLst>
          </p:cNvPr>
          <p:cNvSpPr txBox="1">
            <a:spLocks/>
          </p:cNvSpPr>
          <p:nvPr/>
        </p:nvSpPr>
        <p:spPr>
          <a:xfrm>
            <a:off x="6304190" y="2004722"/>
            <a:ext cx="4987588" cy="26198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1800"/>
              </a:spcBef>
              <a:buNone/>
            </a:pPr>
            <a:r>
              <a:rPr lang="en-US" sz="2000"/>
              <a:t>Note the </a:t>
            </a:r>
            <a:r>
              <a:rPr lang="en-US" sz="2000" b="1">
                <a:solidFill>
                  <a:srgbClr val="1CA64A"/>
                </a:solidFill>
              </a:rPr>
              <a:t>curved structure of amylose</a:t>
            </a:r>
            <a:r>
              <a:rPr lang="en-US" sz="2000"/>
              <a:t>, with the </a:t>
            </a:r>
            <a:r>
              <a:rPr lang="en-US" sz="2000" b="1">
                <a:solidFill>
                  <a:srgbClr val="D200B9"/>
                </a:solidFill>
              </a:rPr>
              <a:t>exocyclic number 6 carbons </a:t>
            </a:r>
            <a:r>
              <a:rPr lang="en-US" sz="2000"/>
              <a:t>all on the same inner side of the curve.</a:t>
            </a:r>
          </a:p>
          <a:p>
            <a:pPr marL="0" indent="0">
              <a:lnSpc>
                <a:spcPct val="110000"/>
              </a:lnSpc>
              <a:spcBef>
                <a:spcPts val="1800"/>
              </a:spcBef>
              <a:buNone/>
            </a:pPr>
            <a:r>
              <a:rPr lang="en-US" sz="2000"/>
              <a:t>In 3D, this curve results in a helical structure like the illustration shown below.</a:t>
            </a:r>
          </a:p>
        </p:txBody>
      </p:sp>
      <p:grpSp>
        <p:nvGrpSpPr>
          <p:cNvPr id="25" name="Group 24">
            <a:extLst>
              <a:ext uri="{FF2B5EF4-FFF2-40B4-BE49-F238E27FC236}">
                <a16:creationId xmlns:a16="http://schemas.microsoft.com/office/drawing/2014/main" id="{15EFF726-1EA2-373A-8C55-4A7A9A2D4AE9}"/>
              </a:ext>
            </a:extLst>
          </p:cNvPr>
          <p:cNvGrpSpPr/>
          <p:nvPr/>
        </p:nvGrpSpPr>
        <p:grpSpPr>
          <a:xfrm rot="4122085">
            <a:off x="1390625" y="1995287"/>
            <a:ext cx="3313915" cy="5098205"/>
            <a:chOff x="725318" y="1340579"/>
            <a:chExt cx="3313915" cy="5098205"/>
          </a:xfrm>
        </p:grpSpPr>
        <p:grpSp>
          <p:nvGrpSpPr>
            <p:cNvPr id="26" name="Group 25">
              <a:extLst>
                <a:ext uri="{FF2B5EF4-FFF2-40B4-BE49-F238E27FC236}">
                  <a16:creationId xmlns:a16="http://schemas.microsoft.com/office/drawing/2014/main" id="{4F24D027-5AB6-0B3A-6C13-A7E91477467B}"/>
                </a:ext>
              </a:extLst>
            </p:cNvPr>
            <p:cNvGrpSpPr/>
            <p:nvPr/>
          </p:nvGrpSpPr>
          <p:grpSpPr>
            <a:xfrm rot="20026800">
              <a:off x="725318" y="4229657"/>
              <a:ext cx="1794152" cy="2209127"/>
              <a:chOff x="7459418" y="2470750"/>
              <a:chExt cx="2070558" cy="2549463"/>
            </a:xfrm>
          </p:grpSpPr>
          <p:pic>
            <p:nvPicPr>
              <p:cNvPr id="79" name="Picture 78" descr="A red circle with black objects in it&#10;&#10;AI-generated content may be incorrect.">
                <a:extLst>
                  <a:ext uri="{FF2B5EF4-FFF2-40B4-BE49-F238E27FC236}">
                    <a16:creationId xmlns:a16="http://schemas.microsoft.com/office/drawing/2014/main" id="{E4F282AC-B98E-7975-1C6C-45C3B33DDE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95" name="Picture 94" descr="A white circle with a black border&#10;&#10;AI-generated content may be incorrect.">
                <a:extLst>
                  <a:ext uri="{FF2B5EF4-FFF2-40B4-BE49-F238E27FC236}">
                    <a16:creationId xmlns:a16="http://schemas.microsoft.com/office/drawing/2014/main" id="{D6AE4C42-B34B-1731-699D-E93B3AD158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96" name="Picture 95" descr="A red circle with black objects in it&#10;&#10;AI-generated content may be incorrect.">
                <a:extLst>
                  <a:ext uri="{FF2B5EF4-FFF2-40B4-BE49-F238E27FC236}">
                    <a16:creationId xmlns:a16="http://schemas.microsoft.com/office/drawing/2014/main" id="{ED17F5F1-9461-B3ED-CED6-81BE5DA3C5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97" name="Picture 96" descr="A red circle with black objects in it&#10;&#10;AI-generated content may be incorrect.">
                <a:extLst>
                  <a:ext uri="{FF2B5EF4-FFF2-40B4-BE49-F238E27FC236}">
                    <a16:creationId xmlns:a16="http://schemas.microsoft.com/office/drawing/2014/main" id="{DBA7DB41-7DBB-E021-BD59-D8DBEE554D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98" name="Picture 97" descr="A white circle with a black border&#10;&#10;AI-generated content may be incorrect.">
                <a:extLst>
                  <a:ext uri="{FF2B5EF4-FFF2-40B4-BE49-F238E27FC236}">
                    <a16:creationId xmlns:a16="http://schemas.microsoft.com/office/drawing/2014/main" id="{CC5804D9-0B9E-A832-2156-9A3E8CE65E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99" name="Picture 98" descr="A red circle with black objects in it&#10;&#10;AI-generated content may be incorrect.">
                <a:extLst>
                  <a:ext uri="{FF2B5EF4-FFF2-40B4-BE49-F238E27FC236}">
                    <a16:creationId xmlns:a16="http://schemas.microsoft.com/office/drawing/2014/main" id="{FF3A16C5-CFD3-774A-1DD7-7DDE5A9907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00" name="Picture 99" descr="A white circle with a black border&#10;&#10;AI-generated content may be incorrect.">
                <a:extLst>
                  <a:ext uri="{FF2B5EF4-FFF2-40B4-BE49-F238E27FC236}">
                    <a16:creationId xmlns:a16="http://schemas.microsoft.com/office/drawing/2014/main" id="{EBF8D229-0A73-B5FE-040A-747C130B43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01" name="Picture 100" descr="A red circle with black objects in it&#10;&#10;AI-generated content may be incorrect.">
                <a:extLst>
                  <a:ext uri="{FF2B5EF4-FFF2-40B4-BE49-F238E27FC236}">
                    <a16:creationId xmlns:a16="http://schemas.microsoft.com/office/drawing/2014/main" id="{F383F883-9658-610B-A3DE-83D7B548C1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02" name="Picture 101" descr="A white circle with a black border&#10;&#10;AI-generated content may be incorrect.">
                <a:extLst>
                  <a:ext uri="{FF2B5EF4-FFF2-40B4-BE49-F238E27FC236}">
                    <a16:creationId xmlns:a16="http://schemas.microsoft.com/office/drawing/2014/main" id="{5A10245E-6FCB-DC0E-9AA3-45BAADDA74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03" name="Picture 102" descr="A screenshot of a game&#10;&#10;AI-generated content may be incorrect.">
                <a:extLst>
                  <a:ext uri="{FF2B5EF4-FFF2-40B4-BE49-F238E27FC236}">
                    <a16:creationId xmlns:a16="http://schemas.microsoft.com/office/drawing/2014/main" id="{B4924BB7-2C55-EA37-99EB-99C8C3034B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27" name="Group 26">
              <a:extLst>
                <a:ext uri="{FF2B5EF4-FFF2-40B4-BE49-F238E27FC236}">
                  <a16:creationId xmlns:a16="http://schemas.microsoft.com/office/drawing/2014/main" id="{4F386F17-E68E-7BB9-3F3E-FCF0D1685CC9}"/>
                </a:ext>
              </a:extLst>
            </p:cNvPr>
            <p:cNvGrpSpPr/>
            <p:nvPr/>
          </p:nvGrpSpPr>
          <p:grpSpPr>
            <a:xfrm rot="18325471">
              <a:off x="1932911" y="3335808"/>
              <a:ext cx="1378529" cy="2209127"/>
              <a:chOff x="7939072" y="2470750"/>
              <a:chExt cx="1590904" cy="2549463"/>
            </a:xfrm>
          </p:grpSpPr>
          <p:pic>
            <p:nvPicPr>
              <p:cNvPr id="70" name="Picture 69" descr="A red circle with black objects in it&#10;&#10;AI-generated content may be incorrect.">
                <a:extLst>
                  <a:ext uri="{FF2B5EF4-FFF2-40B4-BE49-F238E27FC236}">
                    <a16:creationId xmlns:a16="http://schemas.microsoft.com/office/drawing/2014/main" id="{C22D2E32-88D7-E4F1-E6E6-D49A3817A5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71" name="Picture 70" descr="A red circle with black objects in it&#10;&#10;AI-generated content may be incorrect.">
                <a:extLst>
                  <a:ext uri="{FF2B5EF4-FFF2-40B4-BE49-F238E27FC236}">
                    <a16:creationId xmlns:a16="http://schemas.microsoft.com/office/drawing/2014/main" id="{0399939D-491B-DED2-6F8E-C08283F887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72" name="Picture 71" descr="A white circle with a black border&#10;&#10;AI-generated content may be incorrect.">
                <a:extLst>
                  <a:ext uri="{FF2B5EF4-FFF2-40B4-BE49-F238E27FC236}">
                    <a16:creationId xmlns:a16="http://schemas.microsoft.com/office/drawing/2014/main" id="{D5C7B340-042B-4405-175E-E482DD9E0F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73" name="Picture 72" descr="A red circle with black objects in it&#10;&#10;AI-generated content may be incorrect.">
                <a:extLst>
                  <a:ext uri="{FF2B5EF4-FFF2-40B4-BE49-F238E27FC236}">
                    <a16:creationId xmlns:a16="http://schemas.microsoft.com/office/drawing/2014/main" id="{69AE0617-B571-E1C4-28F7-B7570302EC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74" name="Picture 73" descr="A white circle with a black border&#10;&#10;AI-generated content may be incorrect.">
                <a:extLst>
                  <a:ext uri="{FF2B5EF4-FFF2-40B4-BE49-F238E27FC236}">
                    <a16:creationId xmlns:a16="http://schemas.microsoft.com/office/drawing/2014/main" id="{07936BE4-3F2E-80B0-91BB-E8729D8A96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75" name="Picture 74" descr="A red circle with black objects in it&#10;&#10;AI-generated content may be incorrect.">
                <a:extLst>
                  <a:ext uri="{FF2B5EF4-FFF2-40B4-BE49-F238E27FC236}">
                    <a16:creationId xmlns:a16="http://schemas.microsoft.com/office/drawing/2014/main" id="{04BDE39D-195C-6215-E70E-B847DDCF98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76" name="Picture 75" descr="A white circle with a black border&#10;&#10;AI-generated content may be incorrect.">
                <a:extLst>
                  <a:ext uri="{FF2B5EF4-FFF2-40B4-BE49-F238E27FC236}">
                    <a16:creationId xmlns:a16="http://schemas.microsoft.com/office/drawing/2014/main" id="{FA54B466-F302-AB07-866C-7947D840B6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78" name="Picture 77" descr="A screenshot of a game&#10;&#10;AI-generated content may be incorrect.">
                <a:extLst>
                  <a:ext uri="{FF2B5EF4-FFF2-40B4-BE49-F238E27FC236}">
                    <a16:creationId xmlns:a16="http://schemas.microsoft.com/office/drawing/2014/main" id="{A32A0F82-C5EB-A385-B1ED-A15BEF791D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28" name="Group 27">
              <a:extLst>
                <a:ext uri="{FF2B5EF4-FFF2-40B4-BE49-F238E27FC236}">
                  <a16:creationId xmlns:a16="http://schemas.microsoft.com/office/drawing/2014/main" id="{A6FDB39F-F41A-7FAD-A35E-AD0799F00371}"/>
                </a:ext>
              </a:extLst>
            </p:cNvPr>
            <p:cNvGrpSpPr/>
            <p:nvPr/>
          </p:nvGrpSpPr>
          <p:grpSpPr>
            <a:xfrm rot="16396484">
              <a:off x="2245405" y="2246307"/>
              <a:ext cx="1378529" cy="2209127"/>
              <a:chOff x="7939072" y="2470750"/>
              <a:chExt cx="1590904" cy="2549463"/>
            </a:xfrm>
          </p:grpSpPr>
          <p:pic>
            <p:nvPicPr>
              <p:cNvPr id="40" name="Picture 39" descr="A red circle with black objects in it&#10;&#10;AI-generated content may be incorrect.">
                <a:extLst>
                  <a:ext uri="{FF2B5EF4-FFF2-40B4-BE49-F238E27FC236}">
                    <a16:creationId xmlns:a16="http://schemas.microsoft.com/office/drawing/2014/main" id="{266542F4-7D74-9A2B-0908-D9520D4B91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42" name="Picture 41" descr="A red circle with black objects in it&#10;&#10;AI-generated content may be incorrect.">
                <a:extLst>
                  <a:ext uri="{FF2B5EF4-FFF2-40B4-BE49-F238E27FC236}">
                    <a16:creationId xmlns:a16="http://schemas.microsoft.com/office/drawing/2014/main" id="{E3ECC2A4-95D7-7C8F-3AD5-A8130C763E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43" name="Picture 42" descr="A white circle with a black border&#10;&#10;AI-generated content may be incorrect.">
                <a:extLst>
                  <a:ext uri="{FF2B5EF4-FFF2-40B4-BE49-F238E27FC236}">
                    <a16:creationId xmlns:a16="http://schemas.microsoft.com/office/drawing/2014/main" id="{48284F3B-18A4-F293-B6B1-294A8AA0DF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54" name="Picture 53" descr="A red circle with black objects in it&#10;&#10;AI-generated content may be incorrect.">
                <a:extLst>
                  <a:ext uri="{FF2B5EF4-FFF2-40B4-BE49-F238E27FC236}">
                    <a16:creationId xmlns:a16="http://schemas.microsoft.com/office/drawing/2014/main" id="{5AF0AD7A-F03E-1FE3-D206-CCE5387868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56" name="Picture 55" descr="A white circle with a black border&#10;&#10;AI-generated content may be incorrect.">
                <a:extLst>
                  <a:ext uri="{FF2B5EF4-FFF2-40B4-BE49-F238E27FC236}">
                    <a16:creationId xmlns:a16="http://schemas.microsoft.com/office/drawing/2014/main" id="{F29A8F92-4A23-4D34-10A4-9318AF3ADD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57" name="Picture 56" descr="A red circle with black objects in it&#10;&#10;AI-generated content may be incorrect.">
                <a:extLst>
                  <a:ext uri="{FF2B5EF4-FFF2-40B4-BE49-F238E27FC236}">
                    <a16:creationId xmlns:a16="http://schemas.microsoft.com/office/drawing/2014/main" id="{F881A9A2-DB33-1B45-32E5-D22B8EB09B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59" name="Picture 58" descr="A white circle with a black border&#10;&#10;AI-generated content may be incorrect.">
                <a:extLst>
                  <a:ext uri="{FF2B5EF4-FFF2-40B4-BE49-F238E27FC236}">
                    <a16:creationId xmlns:a16="http://schemas.microsoft.com/office/drawing/2014/main" id="{D66A4656-DEB1-E0AD-2EF6-5488A5413F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60" name="Picture 59" descr="A screenshot of a game&#10;&#10;AI-generated content may be incorrect.">
                <a:extLst>
                  <a:ext uri="{FF2B5EF4-FFF2-40B4-BE49-F238E27FC236}">
                    <a16:creationId xmlns:a16="http://schemas.microsoft.com/office/drawing/2014/main" id="{BD3FE242-FC2B-62C0-1D75-24C2282B8D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29" name="Group 28">
              <a:extLst>
                <a:ext uri="{FF2B5EF4-FFF2-40B4-BE49-F238E27FC236}">
                  <a16:creationId xmlns:a16="http://schemas.microsoft.com/office/drawing/2014/main" id="{15DFBF6B-5637-C06B-FCB3-7E487E0ED69D}"/>
                </a:ext>
              </a:extLst>
            </p:cNvPr>
            <p:cNvGrpSpPr/>
            <p:nvPr/>
          </p:nvGrpSpPr>
          <p:grpSpPr>
            <a:xfrm rot="14703183">
              <a:off x="1812614" y="1034758"/>
              <a:ext cx="1597485" cy="2209127"/>
              <a:chOff x="7939072" y="2470750"/>
              <a:chExt cx="1843592" cy="2549463"/>
            </a:xfrm>
          </p:grpSpPr>
          <p:pic>
            <p:nvPicPr>
              <p:cNvPr id="30" name="Picture 29" descr="A red circle with black objects in it&#10;&#10;AI-generated content may be incorrect.">
                <a:extLst>
                  <a:ext uri="{FF2B5EF4-FFF2-40B4-BE49-F238E27FC236}">
                    <a16:creationId xmlns:a16="http://schemas.microsoft.com/office/drawing/2014/main" id="{640D6B9E-BD1F-CE31-9FA1-024CBAE3D2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31" name="Picture 30" descr="A white circle with a black border&#10;&#10;AI-generated content may be incorrect.">
                <a:extLst>
                  <a:ext uri="{FF2B5EF4-FFF2-40B4-BE49-F238E27FC236}">
                    <a16:creationId xmlns:a16="http://schemas.microsoft.com/office/drawing/2014/main" id="{C7488630-6257-7C65-1242-03170FA00B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32" name="Picture 31" descr="A red circle with black objects in it&#10;&#10;AI-generated content may be incorrect.">
                <a:extLst>
                  <a:ext uri="{FF2B5EF4-FFF2-40B4-BE49-F238E27FC236}">
                    <a16:creationId xmlns:a16="http://schemas.microsoft.com/office/drawing/2014/main" id="{A6BC7A5D-38D6-FE9B-C579-030014F8E0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33" name="Picture 32" descr="A white circle with a black border&#10;&#10;AI-generated content may be incorrect.">
                <a:extLst>
                  <a:ext uri="{FF2B5EF4-FFF2-40B4-BE49-F238E27FC236}">
                    <a16:creationId xmlns:a16="http://schemas.microsoft.com/office/drawing/2014/main" id="{FED880E1-0ADA-3F52-1DFF-2E0724EDAD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34" name="Picture 33" descr="A red circle with black objects in it&#10;&#10;AI-generated content may be incorrect.">
                <a:extLst>
                  <a:ext uri="{FF2B5EF4-FFF2-40B4-BE49-F238E27FC236}">
                    <a16:creationId xmlns:a16="http://schemas.microsoft.com/office/drawing/2014/main" id="{0D88A536-D92C-BED3-26F9-0BD534F3C0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35" name="Picture 34" descr="A white circle with a black border&#10;&#10;AI-generated content may be incorrect.">
                <a:extLst>
                  <a:ext uri="{FF2B5EF4-FFF2-40B4-BE49-F238E27FC236}">
                    <a16:creationId xmlns:a16="http://schemas.microsoft.com/office/drawing/2014/main" id="{B8BC08CA-4CFD-EF4E-032A-3B28120EFB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36" name="Picture 35" descr="A red circle with black objects in it&#10;&#10;AI-generated content may be incorrect.">
                <a:extLst>
                  <a:ext uri="{FF2B5EF4-FFF2-40B4-BE49-F238E27FC236}">
                    <a16:creationId xmlns:a16="http://schemas.microsoft.com/office/drawing/2014/main" id="{DCCDDB5E-EEC1-40C0-9F1A-F41A86DC70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37" name="Picture 36" descr="A white circle with a black border&#10;&#10;AI-generated content may be incorrect.">
                <a:extLst>
                  <a:ext uri="{FF2B5EF4-FFF2-40B4-BE49-F238E27FC236}">
                    <a16:creationId xmlns:a16="http://schemas.microsoft.com/office/drawing/2014/main" id="{B8F8E523-BAC3-1153-CDC6-98C6C6B8A8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38" name="Picture 37" descr="A screenshot of a game&#10;&#10;AI-generated content may be incorrect.">
                <a:extLst>
                  <a:ext uri="{FF2B5EF4-FFF2-40B4-BE49-F238E27FC236}">
                    <a16:creationId xmlns:a16="http://schemas.microsoft.com/office/drawing/2014/main" id="{683BFBAE-010A-CFD9-1E98-86C5434731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grpSp>
        <p:nvGrpSpPr>
          <p:cNvPr id="104" name="Group 103">
            <a:extLst>
              <a:ext uri="{FF2B5EF4-FFF2-40B4-BE49-F238E27FC236}">
                <a16:creationId xmlns:a16="http://schemas.microsoft.com/office/drawing/2014/main" id="{30B19B1E-6824-BEF7-8AC4-A43DF94ACE49}"/>
              </a:ext>
            </a:extLst>
          </p:cNvPr>
          <p:cNvGrpSpPr/>
          <p:nvPr/>
        </p:nvGrpSpPr>
        <p:grpSpPr>
          <a:xfrm rot="11091326">
            <a:off x="2598175" y="2085045"/>
            <a:ext cx="820831" cy="445749"/>
            <a:chOff x="9540352" y="1437455"/>
            <a:chExt cx="952903" cy="517470"/>
          </a:xfrm>
        </p:grpSpPr>
        <p:pic>
          <p:nvPicPr>
            <p:cNvPr id="105" name="Picture 104" descr="A red circle with black objects in it&#10;&#10;AI-generated content may be incorrect.">
              <a:extLst>
                <a:ext uri="{FF2B5EF4-FFF2-40B4-BE49-F238E27FC236}">
                  <a16:creationId xmlns:a16="http://schemas.microsoft.com/office/drawing/2014/main" id="{A6CDFCDE-B839-BF84-3C8E-753ED614A4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106" name="Picture 105" descr="A white circle with a black border&#10;&#10;AI-generated content may be incorrect.">
              <a:extLst>
                <a:ext uri="{FF2B5EF4-FFF2-40B4-BE49-F238E27FC236}">
                  <a16:creationId xmlns:a16="http://schemas.microsoft.com/office/drawing/2014/main" id="{5E33D764-A2B3-4AC8-9E77-12A6EA9BD9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07" name="Picture 106" descr="A white circle with a black border&#10;&#10;AI-generated content may be incorrect.">
              <a:extLst>
                <a:ext uri="{FF2B5EF4-FFF2-40B4-BE49-F238E27FC236}">
                  <a16:creationId xmlns:a16="http://schemas.microsoft.com/office/drawing/2014/main" id="{0049B0C8-0410-B2FD-A219-6263092919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grpSp>
        <p:nvGrpSpPr>
          <p:cNvPr id="108" name="Group 107">
            <a:extLst>
              <a:ext uri="{FF2B5EF4-FFF2-40B4-BE49-F238E27FC236}">
                <a16:creationId xmlns:a16="http://schemas.microsoft.com/office/drawing/2014/main" id="{A74F896D-49CD-E740-96BF-8ACB4DDDD203}"/>
              </a:ext>
            </a:extLst>
          </p:cNvPr>
          <p:cNvGrpSpPr/>
          <p:nvPr/>
        </p:nvGrpSpPr>
        <p:grpSpPr>
          <a:xfrm rot="3597448">
            <a:off x="1367243" y="2062165"/>
            <a:ext cx="820831" cy="445749"/>
            <a:chOff x="9540352" y="1437455"/>
            <a:chExt cx="952903" cy="517470"/>
          </a:xfrm>
        </p:grpSpPr>
        <p:pic>
          <p:nvPicPr>
            <p:cNvPr id="109" name="Picture 108" descr="A red circle with black objects in it&#10;&#10;AI-generated content may be incorrect.">
              <a:extLst>
                <a:ext uri="{FF2B5EF4-FFF2-40B4-BE49-F238E27FC236}">
                  <a16:creationId xmlns:a16="http://schemas.microsoft.com/office/drawing/2014/main" id="{3CC335E7-6A71-DD3D-9C47-74AD2275CD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110" name="Picture 109" descr="A white circle with a black border&#10;&#10;AI-generated content may be incorrect.">
              <a:extLst>
                <a:ext uri="{FF2B5EF4-FFF2-40B4-BE49-F238E27FC236}">
                  <a16:creationId xmlns:a16="http://schemas.microsoft.com/office/drawing/2014/main" id="{6A9DE80F-86AD-BA4F-C2FC-4140EE44C3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11" name="Picture 110" descr="A white circle with a black border&#10;&#10;AI-generated content may be incorrect.">
              <a:extLst>
                <a:ext uri="{FF2B5EF4-FFF2-40B4-BE49-F238E27FC236}">
                  <a16:creationId xmlns:a16="http://schemas.microsoft.com/office/drawing/2014/main" id="{FE17857E-1CBE-A693-3FA2-81101EAEB5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grpSp>
        <p:nvGrpSpPr>
          <p:cNvPr id="112" name="Group 111">
            <a:extLst>
              <a:ext uri="{FF2B5EF4-FFF2-40B4-BE49-F238E27FC236}">
                <a16:creationId xmlns:a16="http://schemas.microsoft.com/office/drawing/2014/main" id="{082B7581-DB2B-0944-21AA-D9F2145AC262}"/>
              </a:ext>
            </a:extLst>
          </p:cNvPr>
          <p:cNvGrpSpPr/>
          <p:nvPr/>
        </p:nvGrpSpPr>
        <p:grpSpPr>
          <a:xfrm rot="17315256">
            <a:off x="3749523" y="2026951"/>
            <a:ext cx="820831" cy="445749"/>
            <a:chOff x="9540352" y="1437455"/>
            <a:chExt cx="952903" cy="517470"/>
          </a:xfrm>
        </p:grpSpPr>
        <p:pic>
          <p:nvPicPr>
            <p:cNvPr id="113" name="Picture 112" descr="A red circle with black objects in it&#10;&#10;AI-generated content may be incorrect.">
              <a:extLst>
                <a:ext uri="{FF2B5EF4-FFF2-40B4-BE49-F238E27FC236}">
                  <a16:creationId xmlns:a16="http://schemas.microsoft.com/office/drawing/2014/main" id="{99946026-C00F-245C-7035-27C02D07D0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114" name="Picture 113" descr="A white circle with a black border&#10;&#10;AI-generated content may be incorrect.">
              <a:extLst>
                <a:ext uri="{FF2B5EF4-FFF2-40B4-BE49-F238E27FC236}">
                  <a16:creationId xmlns:a16="http://schemas.microsoft.com/office/drawing/2014/main" id="{5D7E5D0B-2781-03F7-15F5-8A4C801067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15" name="Picture 114" descr="A white circle with a black border&#10;&#10;AI-generated content may be incorrect.">
              <a:extLst>
                <a:ext uri="{FF2B5EF4-FFF2-40B4-BE49-F238E27FC236}">
                  <a16:creationId xmlns:a16="http://schemas.microsoft.com/office/drawing/2014/main" id="{7D3B5878-42F4-0AD7-49D9-A39B0167F0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pic>
        <p:nvPicPr>
          <p:cNvPr id="117" name="Picture 116">
            <a:extLst>
              <a:ext uri="{FF2B5EF4-FFF2-40B4-BE49-F238E27FC236}">
                <a16:creationId xmlns:a16="http://schemas.microsoft.com/office/drawing/2014/main" id="{0BCE2A2E-724D-7E69-A6E2-E8BE6C1DAE57}"/>
              </a:ext>
            </a:extLst>
          </p:cNvPr>
          <p:cNvPicPr>
            <a:picLocks noChangeAspect="1"/>
          </p:cNvPicPr>
          <p:nvPr/>
        </p:nvPicPr>
        <p:blipFill>
          <a:blip r:embed="rId7"/>
          <a:stretch>
            <a:fillRect/>
          </a:stretch>
        </p:blipFill>
        <p:spPr>
          <a:xfrm>
            <a:off x="6532530" y="4103055"/>
            <a:ext cx="3800474" cy="1973676"/>
          </a:xfrm>
          <a:prstGeom prst="rect">
            <a:avLst/>
          </a:prstGeom>
        </p:spPr>
      </p:pic>
      <p:sp>
        <p:nvSpPr>
          <p:cNvPr id="118" name="TextBox 117">
            <a:extLst>
              <a:ext uri="{FF2B5EF4-FFF2-40B4-BE49-F238E27FC236}">
                <a16:creationId xmlns:a16="http://schemas.microsoft.com/office/drawing/2014/main" id="{55CB845F-938A-6A95-7269-2DC2767FBE90}"/>
              </a:ext>
            </a:extLst>
          </p:cNvPr>
          <p:cNvSpPr txBox="1"/>
          <p:nvPr/>
        </p:nvSpPr>
        <p:spPr>
          <a:xfrm>
            <a:off x="2489072" y="2932796"/>
            <a:ext cx="1126077" cy="590931"/>
          </a:xfrm>
          <a:prstGeom prst="rect">
            <a:avLst/>
          </a:prstGeom>
          <a:noFill/>
        </p:spPr>
        <p:txBody>
          <a:bodyPr wrap="none" rtlCol="0">
            <a:spAutoFit/>
          </a:bodyPr>
          <a:lstStyle/>
          <a:p>
            <a:pPr>
              <a:lnSpc>
                <a:spcPct val="80000"/>
              </a:lnSpc>
            </a:pPr>
            <a:r>
              <a:rPr lang="en-US" sz="2000" b="1">
                <a:solidFill>
                  <a:srgbClr val="D200B9"/>
                </a:solidFill>
              </a:rPr>
              <a:t>Exocyclic</a:t>
            </a:r>
          </a:p>
          <a:p>
            <a:pPr>
              <a:lnSpc>
                <a:spcPct val="80000"/>
              </a:lnSpc>
            </a:pPr>
            <a:r>
              <a:rPr lang="en-US" sz="2000" b="1">
                <a:solidFill>
                  <a:srgbClr val="D200B9"/>
                </a:solidFill>
              </a:rPr>
              <a:t>Carbons</a:t>
            </a:r>
          </a:p>
        </p:txBody>
      </p:sp>
      <p:sp>
        <p:nvSpPr>
          <p:cNvPr id="129" name="Arc 128">
            <a:extLst>
              <a:ext uri="{FF2B5EF4-FFF2-40B4-BE49-F238E27FC236}">
                <a16:creationId xmlns:a16="http://schemas.microsoft.com/office/drawing/2014/main" id="{B38DE182-67FB-E36E-DBF1-50F5FF9603F6}"/>
              </a:ext>
            </a:extLst>
          </p:cNvPr>
          <p:cNvSpPr/>
          <p:nvPr/>
        </p:nvSpPr>
        <p:spPr>
          <a:xfrm rot="21395583" flipH="1">
            <a:off x="1572893" y="3092859"/>
            <a:ext cx="1870635" cy="1144664"/>
          </a:xfrm>
          <a:prstGeom prst="arc">
            <a:avLst/>
          </a:prstGeom>
          <a:ln w="25400">
            <a:solidFill>
              <a:srgbClr val="D200B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0" name="Arc 129">
            <a:extLst>
              <a:ext uri="{FF2B5EF4-FFF2-40B4-BE49-F238E27FC236}">
                <a16:creationId xmlns:a16="http://schemas.microsoft.com/office/drawing/2014/main" id="{7D19EAF1-62BB-7646-A9CA-09AA8AE0DA66}"/>
              </a:ext>
            </a:extLst>
          </p:cNvPr>
          <p:cNvSpPr/>
          <p:nvPr/>
        </p:nvSpPr>
        <p:spPr>
          <a:xfrm rot="19505310" flipH="1">
            <a:off x="2109639" y="3405243"/>
            <a:ext cx="1473812" cy="904139"/>
          </a:xfrm>
          <a:prstGeom prst="arc">
            <a:avLst>
              <a:gd name="adj1" fmla="val 16200000"/>
              <a:gd name="adj2" fmla="val 41129"/>
            </a:avLst>
          </a:prstGeom>
          <a:ln w="25400">
            <a:solidFill>
              <a:srgbClr val="D200B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1" name="Arc 130">
            <a:extLst>
              <a:ext uri="{FF2B5EF4-FFF2-40B4-BE49-F238E27FC236}">
                <a16:creationId xmlns:a16="http://schemas.microsoft.com/office/drawing/2014/main" id="{DE4C8EA1-F5C3-23EE-1B77-FB1B9CD3E0F2}"/>
              </a:ext>
            </a:extLst>
          </p:cNvPr>
          <p:cNvSpPr/>
          <p:nvPr/>
        </p:nvSpPr>
        <p:spPr>
          <a:xfrm rot="12001321" flipH="1" flipV="1">
            <a:off x="2455374" y="3139614"/>
            <a:ext cx="1860402" cy="1120939"/>
          </a:xfrm>
          <a:prstGeom prst="arc">
            <a:avLst/>
          </a:prstGeom>
          <a:ln w="25400">
            <a:solidFill>
              <a:srgbClr val="D200B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2" name="Arc 131">
            <a:extLst>
              <a:ext uri="{FF2B5EF4-FFF2-40B4-BE49-F238E27FC236}">
                <a16:creationId xmlns:a16="http://schemas.microsoft.com/office/drawing/2014/main" id="{F3B5C09A-8AF4-CF66-DCCC-7887A4307616}"/>
              </a:ext>
            </a:extLst>
          </p:cNvPr>
          <p:cNvSpPr/>
          <p:nvPr/>
        </p:nvSpPr>
        <p:spPr>
          <a:xfrm rot="13595480" flipH="1" flipV="1">
            <a:off x="2180727" y="3397334"/>
            <a:ext cx="1525922" cy="1063409"/>
          </a:xfrm>
          <a:prstGeom prst="arc">
            <a:avLst>
              <a:gd name="adj1" fmla="val 16200000"/>
              <a:gd name="adj2" fmla="val 41129"/>
            </a:avLst>
          </a:prstGeom>
          <a:ln w="25400">
            <a:solidFill>
              <a:srgbClr val="D200B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3" name="TextBox 132">
            <a:extLst>
              <a:ext uri="{FF2B5EF4-FFF2-40B4-BE49-F238E27FC236}">
                <a16:creationId xmlns:a16="http://schemas.microsoft.com/office/drawing/2014/main" id="{34B6E987-9FAC-993F-64AE-53D9AAD5935A}"/>
              </a:ext>
            </a:extLst>
          </p:cNvPr>
          <p:cNvSpPr txBox="1"/>
          <p:nvPr/>
        </p:nvSpPr>
        <p:spPr>
          <a:xfrm>
            <a:off x="339539" y="3321809"/>
            <a:ext cx="1128603" cy="400110"/>
          </a:xfrm>
          <a:prstGeom prst="rect">
            <a:avLst/>
          </a:prstGeom>
          <a:noFill/>
        </p:spPr>
        <p:txBody>
          <a:bodyPr wrap="square" rtlCol="0">
            <a:spAutoFit/>
          </a:bodyPr>
          <a:lstStyle/>
          <a:p>
            <a:r>
              <a:rPr lang="en-US" sz="2000" b="1"/>
              <a:t>Amylose</a:t>
            </a:r>
          </a:p>
        </p:txBody>
      </p:sp>
    </p:spTree>
    <p:extLst>
      <p:ext uri="{BB962C8B-B14F-4D97-AF65-F5344CB8AC3E}">
        <p14:creationId xmlns:p14="http://schemas.microsoft.com/office/powerpoint/2010/main" val="31217379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Text Placeholder 5">
            <a:extLst>
              <a:ext uri="{FF2B5EF4-FFF2-40B4-BE49-F238E27FC236}">
                <a16:creationId xmlns:a16="http://schemas.microsoft.com/office/drawing/2014/main" id="{E409BBCB-5050-F935-F9B8-8467DC92A7C8}"/>
              </a:ext>
            </a:extLst>
          </p:cNvPr>
          <p:cNvSpPr txBox="1">
            <a:spLocks/>
          </p:cNvSpPr>
          <p:nvPr/>
        </p:nvSpPr>
        <p:spPr>
          <a:xfrm>
            <a:off x="6304189" y="2517620"/>
            <a:ext cx="5646805" cy="21555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1800"/>
              </a:spcBef>
              <a:buNone/>
            </a:pPr>
            <a:r>
              <a:rPr lang="en-US" sz="2000"/>
              <a:t>Complex carbohydrates like amylose are used to </a:t>
            </a:r>
            <a:r>
              <a:rPr lang="en-US" sz="2000" b="1">
                <a:solidFill>
                  <a:srgbClr val="D200B9"/>
                </a:solidFill>
              </a:rPr>
              <a:t>store energy </a:t>
            </a:r>
            <a:r>
              <a:rPr lang="en-US" sz="2000"/>
              <a:t>in your body.</a:t>
            </a:r>
            <a:br>
              <a:rPr lang="en-US" sz="2000"/>
            </a:br>
            <a:r>
              <a:rPr lang="en-US" sz="3600"/>
              <a:t> </a:t>
            </a:r>
            <a:br>
              <a:rPr lang="en-US" sz="2000"/>
            </a:br>
            <a:r>
              <a:rPr lang="en-US" sz="2000"/>
              <a:t>In your lab notebook, </a:t>
            </a:r>
            <a:r>
              <a:rPr lang="en-US" sz="2000" b="1"/>
              <a:t>describe the process of building a complex carbohydrate like amylose</a:t>
            </a:r>
            <a:r>
              <a:rPr lang="en-US" sz="2000"/>
              <a:t>. </a:t>
            </a:r>
          </a:p>
          <a:p>
            <a:pPr marL="0" indent="0">
              <a:lnSpc>
                <a:spcPct val="110000"/>
              </a:lnSpc>
              <a:spcBef>
                <a:spcPts val="1800"/>
              </a:spcBef>
              <a:buNone/>
            </a:pPr>
            <a:r>
              <a:rPr lang="en-US" sz="2000"/>
              <a:t>Include</a:t>
            </a:r>
            <a:r>
              <a:rPr lang="en-US" sz="2000" b="1"/>
              <a:t> vocabulary words </a:t>
            </a:r>
            <a:r>
              <a:rPr lang="en-US" sz="2000"/>
              <a:t>you learned in this lesson.</a:t>
            </a:r>
          </a:p>
          <a:p>
            <a:pPr marL="0" indent="0">
              <a:lnSpc>
                <a:spcPct val="110000"/>
              </a:lnSpc>
              <a:spcBef>
                <a:spcPts val="1800"/>
              </a:spcBef>
              <a:buNone/>
            </a:pPr>
            <a:endParaRPr lang="en-US" sz="2000"/>
          </a:p>
        </p:txBody>
      </p:sp>
      <p:sp>
        <p:nvSpPr>
          <p:cNvPr id="2" name="Slide Number Placeholder 1">
            <a:extLst>
              <a:ext uri="{FF2B5EF4-FFF2-40B4-BE49-F238E27FC236}">
                <a16:creationId xmlns:a16="http://schemas.microsoft.com/office/drawing/2014/main" id="{3C2C00B6-4D0F-FE79-1BCF-41CBEAE06B47}"/>
              </a:ext>
            </a:extLst>
          </p:cNvPr>
          <p:cNvSpPr>
            <a:spLocks noGrp="1"/>
          </p:cNvSpPr>
          <p:nvPr>
            <p:ph type="sldNum" sz="quarter" idx="4"/>
          </p:nvPr>
        </p:nvSpPr>
        <p:spPr/>
        <p:txBody>
          <a:bodyPr/>
          <a:lstStyle/>
          <a:p>
            <a:fld id="{24F349F3-CB17-4C05-B28E-3C9067437B1B}" type="slidenum">
              <a:rPr lang="en-US" smtClean="0"/>
              <a:pPr/>
              <a:t>24</a:t>
            </a:fld>
            <a:endParaRPr lang="en-US"/>
          </a:p>
        </p:txBody>
      </p:sp>
      <p:sp>
        <p:nvSpPr>
          <p:cNvPr id="5" name="Title 1">
            <a:extLst>
              <a:ext uri="{FF2B5EF4-FFF2-40B4-BE49-F238E27FC236}">
                <a16:creationId xmlns:a16="http://schemas.microsoft.com/office/drawing/2014/main" id="{220A316D-9BF7-94FB-0252-9A3C5BE3C590}"/>
              </a:ext>
            </a:extLst>
          </p:cNvPr>
          <p:cNvSpPr>
            <a:spLocks noGrp="1"/>
          </p:cNvSpPr>
          <p:nvPr>
            <p:ph type="title"/>
          </p:nvPr>
        </p:nvSpPr>
        <p:spPr>
          <a:xfrm>
            <a:off x="478464" y="223885"/>
            <a:ext cx="11713535" cy="585265"/>
          </a:xfrm>
        </p:spPr>
        <p:txBody>
          <a:bodyPr/>
          <a:lstStyle/>
          <a:p>
            <a:r>
              <a:rPr lang="en-US" i="0"/>
              <a:t>Complex Carbohydrates Store Energy</a:t>
            </a:r>
          </a:p>
        </p:txBody>
      </p:sp>
      <p:grpSp>
        <p:nvGrpSpPr>
          <p:cNvPr id="20" name="Group 19">
            <a:extLst>
              <a:ext uri="{FF2B5EF4-FFF2-40B4-BE49-F238E27FC236}">
                <a16:creationId xmlns:a16="http://schemas.microsoft.com/office/drawing/2014/main" id="{35A25EE1-2EB9-E3D8-5FC9-3D4DD960A4C5}"/>
              </a:ext>
            </a:extLst>
          </p:cNvPr>
          <p:cNvGrpSpPr/>
          <p:nvPr/>
        </p:nvGrpSpPr>
        <p:grpSpPr>
          <a:xfrm rot="4122085">
            <a:off x="1390625" y="1995287"/>
            <a:ext cx="3313915" cy="5098205"/>
            <a:chOff x="725318" y="1340579"/>
            <a:chExt cx="3313915" cy="5098205"/>
          </a:xfrm>
        </p:grpSpPr>
        <p:grpSp>
          <p:nvGrpSpPr>
            <p:cNvPr id="39" name="Group 38">
              <a:extLst>
                <a:ext uri="{FF2B5EF4-FFF2-40B4-BE49-F238E27FC236}">
                  <a16:creationId xmlns:a16="http://schemas.microsoft.com/office/drawing/2014/main" id="{A9F9DB57-A9AA-DB1A-BF65-9E7D49AFC478}"/>
                </a:ext>
              </a:extLst>
            </p:cNvPr>
            <p:cNvGrpSpPr/>
            <p:nvPr/>
          </p:nvGrpSpPr>
          <p:grpSpPr>
            <a:xfrm rot="20026800">
              <a:off x="725318" y="4229657"/>
              <a:ext cx="1794152" cy="2209127"/>
              <a:chOff x="7459418" y="2470750"/>
              <a:chExt cx="2070558" cy="2549463"/>
            </a:xfrm>
          </p:grpSpPr>
          <p:pic>
            <p:nvPicPr>
              <p:cNvPr id="107" name="Picture 106" descr="A red circle with black objects in it&#10;&#10;AI-generated content may be incorrect.">
                <a:extLst>
                  <a:ext uri="{FF2B5EF4-FFF2-40B4-BE49-F238E27FC236}">
                    <a16:creationId xmlns:a16="http://schemas.microsoft.com/office/drawing/2014/main" id="{15B25C58-CCB4-7F90-F6AE-1C7D5453D2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108" name="Picture 107" descr="A white circle with a black border&#10;&#10;AI-generated content may be incorrect.">
                <a:extLst>
                  <a:ext uri="{FF2B5EF4-FFF2-40B4-BE49-F238E27FC236}">
                    <a16:creationId xmlns:a16="http://schemas.microsoft.com/office/drawing/2014/main" id="{256E6702-8968-936A-AAD8-7509DCBF79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109" name="Picture 108" descr="A red circle with black objects in it&#10;&#10;AI-generated content may be incorrect.">
                <a:extLst>
                  <a:ext uri="{FF2B5EF4-FFF2-40B4-BE49-F238E27FC236}">
                    <a16:creationId xmlns:a16="http://schemas.microsoft.com/office/drawing/2014/main" id="{CB0F902C-5BDC-A83F-3869-90FAE6BF9C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10" name="Picture 109" descr="A red circle with black objects in it&#10;&#10;AI-generated content may be incorrect.">
                <a:extLst>
                  <a:ext uri="{FF2B5EF4-FFF2-40B4-BE49-F238E27FC236}">
                    <a16:creationId xmlns:a16="http://schemas.microsoft.com/office/drawing/2014/main" id="{352591EB-6122-7875-8C43-32752C844B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11" name="Picture 110" descr="A white circle with a black border&#10;&#10;AI-generated content may be incorrect.">
                <a:extLst>
                  <a:ext uri="{FF2B5EF4-FFF2-40B4-BE49-F238E27FC236}">
                    <a16:creationId xmlns:a16="http://schemas.microsoft.com/office/drawing/2014/main" id="{7A840D1F-D09F-55AF-D29D-B941A8FF15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12" name="Picture 111" descr="A red circle with black objects in it&#10;&#10;AI-generated content may be incorrect.">
                <a:extLst>
                  <a:ext uri="{FF2B5EF4-FFF2-40B4-BE49-F238E27FC236}">
                    <a16:creationId xmlns:a16="http://schemas.microsoft.com/office/drawing/2014/main" id="{F09B2D33-2811-FAF0-EA17-089C727595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13" name="Picture 112" descr="A white circle with a black border&#10;&#10;AI-generated content may be incorrect.">
                <a:extLst>
                  <a:ext uri="{FF2B5EF4-FFF2-40B4-BE49-F238E27FC236}">
                    <a16:creationId xmlns:a16="http://schemas.microsoft.com/office/drawing/2014/main" id="{8728D6F6-8241-E2A8-0F19-9FD632DC67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14" name="Picture 113" descr="A red circle with black objects in it&#10;&#10;AI-generated content may be incorrect.">
                <a:extLst>
                  <a:ext uri="{FF2B5EF4-FFF2-40B4-BE49-F238E27FC236}">
                    <a16:creationId xmlns:a16="http://schemas.microsoft.com/office/drawing/2014/main" id="{03487DF3-684A-A002-4182-70A226D54C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15" name="Picture 114" descr="A white circle with a black border&#10;&#10;AI-generated content may be incorrect.">
                <a:extLst>
                  <a:ext uri="{FF2B5EF4-FFF2-40B4-BE49-F238E27FC236}">
                    <a16:creationId xmlns:a16="http://schemas.microsoft.com/office/drawing/2014/main" id="{F4981BD2-6DEE-9F37-F2F9-95C18DE5DE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16" name="Picture 115" descr="A screenshot of a game&#10;&#10;AI-generated content may be incorrect.">
                <a:extLst>
                  <a:ext uri="{FF2B5EF4-FFF2-40B4-BE49-F238E27FC236}">
                    <a16:creationId xmlns:a16="http://schemas.microsoft.com/office/drawing/2014/main" id="{B96130D8-96CF-B846-DBF5-0F428D47DF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43" name="Group 42">
              <a:extLst>
                <a:ext uri="{FF2B5EF4-FFF2-40B4-BE49-F238E27FC236}">
                  <a16:creationId xmlns:a16="http://schemas.microsoft.com/office/drawing/2014/main" id="{803890CF-7265-94BA-B0BC-6498A184350C}"/>
                </a:ext>
              </a:extLst>
            </p:cNvPr>
            <p:cNvGrpSpPr/>
            <p:nvPr/>
          </p:nvGrpSpPr>
          <p:grpSpPr>
            <a:xfrm rot="18325471">
              <a:off x="1932911" y="3335808"/>
              <a:ext cx="1378529" cy="2209127"/>
              <a:chOff x="7939072" y="2470750"/>
              <a:chExt cx="1590904" cy="2549463"/>
            </a:xfrm>
          </p:grpSpPr>
          <p:pic>
            <p:nvPicPr>
              <p:cNvPr id="99" name="Picture 98" descr="A red circle with black objects in it&#10;&#10;AI-generated content may be incorrect.">
                <a:extLst>
                  <a:ext uri="{FF2B5EF4-FFF2-40B4-BE49-F238E27FC236}">
                    <a16:creationId xmlns:a16="http://schemas.microsoft.com/office/drawing/2014/main" id="{1AC09F6B-1BD1-4B48-6543-7FF9AC8738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00" name="Picture 99" descr="A red circle with black objects in it&#10;&#10;AI-generated content may be incorrect.">
                <a:extLst>
                  <a:ext uri="{FF2B5EF4-FFF2-40B4-BE49-F238E27FC236}">
                    <a16:creationId xmlns:a16="http://schemas.microsoft.com/office/drawing/2014/main" id="{D0142CB7-3B15-C430-2392-6708C49120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01" name="Picture 100" descr="A white circle with a black border&#10;&#10;AI-generated content may be incorrect.">
                <a:extLst>
                  <a:ext uri="{FF2B5EF4-FFF2-40B4-BE49-F238E27FC236}">
                    <a16:creationId xmlns:a16="http://schemas.microsoft.com/office/drawing/2014/main" id="{F1ED829F-CE4C-839E-06BD-911B15CD45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02" name="Picture 101" descr="A red circle with black objects in it&#10;&#10;AI-generated content may be incorrect.">
                <a:extLst>
                  <a:ext uri="{FF2B5EF4-FFF2-40B4-BE49-F238E27FC236}">
                    <a16:creationId xmlns:a16="http://schemas.microsoft.com/office/drawing/2014/main" id="{3233D0AE-DB2E-E7E3-5635-D6DF8D87CD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03" name="Picture 102" descr="A white circle with a black border&#10;&#10;AI-generated content may be incorrect.">
                <a:extLst>
                  <a:ext uri="{FF2B5EF4-FFF2-40B4-BE49-F238E27FC236}">
                    <a16:creationId xmlns:a16="http://schemas.microsoft.com/office/drawing/2014/main" id="{075AF699-7B0D-F3CE-CFB7-2146AAB65C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04" name="Picture 103" descr="A red circle with black objects in it&#10;&#10;AI-generated content may be incorrect.">
                <a:extLst>
                  <a:ext uri="{FF2B5EF4-FFF2-40B4-BE49-F238E27FC236}">
                    <a16:creationId xmlns:a16="http://schemas.microsoft.com/office/drawing/2014/main" id="{1A6FE7F7-EC37-6BE9-9D59-A3D362451D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05" name="Picture 104" descr="A white circle with a black border&#10;&#10;AI-generated content may be incorrect.">
                <a:extLst>
                  <a:ext uri="{FF2B5EF4-FFF2-40B4-BE49-F238E27FC236}">
                    <a16:creationId xmlns:a16="http://schemas.microsoft.com/office/drawing/2014/main" id="{8B9A5F13-A410-E578-B2E2-D66E846410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06" name="Picture 105" descr="A screenshot of a game&#10;&#10;AI-generated content may be incorrect.">
                <a:extLst>
                  <a:ext uri="{FF2B5EF4-FFF2-40B4-BE49-F238E27FC236}">
                    <a16:creationId xmlns:a16="http://schemas.microsoft.com/office/drawing/2014/main" id="{BD0639BE-FA18-2532-2B91-091B2806E3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53" name="Group 52">
              <a:extLst>
                <a:ext uri="{FF2B5EF4-FFF2-40B4-BE49-F238E27FC236}">
                  <a16:creationId xmlns:a16="http://schemas.microsoft.com/office/drawing/2014/main" id="{04719946-D32F-930E-13DB-08C3B98F3B4C}"/>
                </a:ext>
              </a:extLst>
            </p:cNvPr>
            <p:cNvGrpSpPr/>
            <p:nvPr/>
          </p:nvGrpSpPr>
          <p:grpSpPr>
            <a:xfrm rot="16396484">
              <a:off x="2245405" y="2246307"/>
              <a:ext cx="1378529" cy="2209127"/>
              <a:chOff x="7939072" y="2470750"/>
              <a:chExt cx="1590904" cy="2549463"/>
            </a:xfrm>
          </p:grpSpPr>
          <p:pic>
            <p:nvPicPr>
              <p:cNvPr id="74" name="Picture 73" descr="A red circle with black objects in it&#10;&#10;AI-generated content may be incorrect.">
                <a:extLst>
                  <a:ext uri="{FF2B5EF4-FFF2-40B4-BE49-F238E27FC236}">
                    <a16:creationId xmlns:a16="http://schemas.microsoft.com/office/drawing/2014/main" id="{0D0C0405-A2BF-A0AF-7785-4151EA85D6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75" name="Picture 74" descr="A red circle with black objects in it&#10;&#10;AI-generated content may be incorrect.">
                <a:extLst>
                  <a:ext uri="{FF2B5EF4-FFF2-40B4-BE49-F238E27FC236}">
                    <a16:creationId xmlns:a16="http://schemas.microsoft.com/office/drawing/2014/main" id="{BF246BDF-34A6-6B44-70C0-F579AD0EE3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93" name="Picture 92" descr="A white circle with a black border&#10;&#10;AI-generated content may be incorrect.">
                <a:extLst>
                  <a:ext uri="{FF2B5EF4-FFF2-40B4-BE49-F238E27FC236}">
                    <a16:creationId xmlns:a16="http://schemas.microsoft.com/office/drawing/2014/main" id="{97E47FA0-EE96-24DF-B7AE-80E26406A0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94" name="Picture 93" descr="A red circle with black objects in it&#10;&#10;AI-generated content may be incorrect.">
                <a:extLst>
                  <a:ext uri="{FF2B5EF4-FFF2-40B4-BE49-F238E27FC236}">
                    <a16:creationId xmlns:a16="http://schemas.microsoft.com/office/drawing/2014/main" id="{50F71F4A-B739-8800-F0A4-4106A654AF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95" name="Picture 94" descr="A white circle with a black border&#10;&#10;AI-generated content may be incorrect.">
                <a:extLst>
                  <a:ext uri="{FF2B5EF4-FFF2-40B4-BE49-F238E27FC236}">
                    <a16:creationId xmlns:a16="http://schemas.microsoft.com/office/drawing/2014/main" id="{DFE5D82B-26DF-FDE0-D3A1-D86BFD964C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96" name="Picture 95" descr="A red circle with black objects in it&#10;&#10;AI-generated content may be incorrect.">
                <a:extLst>
                  <a:ext uri="{FF2B5EF4-FFF2-40B4-BE49-F238E27FC236}">
                    <a16:creationId xmlns:a16="http://schemas.microsoft.com/office/drawing/2014/main" id="{58BB13B2-8FDB-916F-8CAA-1109ACB611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97" name="Picture 96" descr="A white circle with a black border&#10;&#10;AI-generated content may be incorrect.">
                <a:extLst>
                  <a:ext uri="{FF2B5EF4-FFF2-40B4-BE49-F238E27FC236}">
                    <a16:creationId xmlns:a16="http://schemas.microsoft.com/office/drawing/2014/main" id="{C9593568-7F51-F434-2453-DEBC68EB15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98" name="Picture 97" descr="A screenshot of a game&#10;&#10;AI-generated content may be incorrect.">
                <a:extLst>
                  <a:ext uri="{FF2B5EF4-FFF2-40B4-BE49-F238E27FC236}">
                    <a16:creationId xmlns:a16="http://schemas.microsoft.com/office/drawing/2014/main" id="{D18F8176-DFD3-3457-D7EF-3CF76A7DF9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54" name="Group 53">
              <a:extLst>
                <a:ext uri="{FF2B5EF4-FFF2-40B4-BE49-F238E27FC236}">
                  <a16:creationId xmlns:a16="http://schemas.microsoft.com/office/drawing/2014/main" id="{949C7818-7FE6-6309-AC94-637A3BD7833E}"/>
                </a:ext>
              </a:extLst>
            </p:cNvPr>
            <p:cNvGrpSpPr/>
            <p:nvPr/>
          </p:nvGrpSpPr>
          <p:grpSpPr>
            <a:xfrm rot="14703183">
              <a:off x="1812614" y="1034758"/>
              <a:ext cx="1597485" cy="2209127"/>
              <a:chOff x="7939072" y="2470750"/>
              <a:chExt cx="1843592" cy="2549463"/>
            </a:xfrm>
          </p:grpSpPr>
          <p:pic>
            <p:nvPicPr>
              <p:cNvPr id="56" name="Picture 55" descr="A red circle with black objects in it&#10;&#10;AI-generated content may be incorrect.">
                <a:extLst>
                  <a:ext uri="{FF2B5EF4-FFF2-40B4-BE49-F238E27FC236}">
                    <a16:creationId xmlns:a16="http://schemas.microsoft.com/office/drawing/2014/main" id="{A78B154F-EDBE-3BA6-6910-D0077D9F8A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60" name="Picture 59" descr="A white circle with a black border&#10;&#10;AI-generated content may be incorrect.">
                <a:extLst>
                  <a:ext uri="{FF2B5EF4-FFF2-40B4-BE49-F238E27FC236}">
                    <a16:creationId xmlns:a16="http://schemas.microsoft.com/office/drawing/2014/main" id="{7C584D6F-5B72-94B8-31DB-D1A65EBDB9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67" name="Picture 66" descr="A red circle with black objects in it&#10;&#10;AI-generated content may be incorrect.">
                <a:extLst>
                  <a:ext uri="{FF2B5EF4-FFF2-40B4-BE49-F238E27FC236}">
                    <a16:creationId xmlns:a16="http://schemas.microsoft.com/office/drawing/2014/main" id="{5111BD2A-0CF8-A8CD-AB2D-18CBA15B51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68" name="Picture 67" descr="A white circle with a black border&#10;&#10;AI-generated content may be incorrect.">
                <a:extLst>
                  <a:ext uri="{FF2B5EF4-FFF2-40B4-BE49-F238E27FC236}">
                    <a16:creationId xmlns:a16="http://schemas.microsoft.com/office/drawing/2014/main" id="{F662E8A7-93BD-468E-92BE-8BCFDC312B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69" name="Picture 68" descr="A red circle with black objects in it&#10;&#10;AI-generated content may be incorrect.">
                <a:extLst>
                  <a:ext uri="{FF2B5EF4-FFF2-40B4-BE49-F238E27FC236}">
                    <a16:creationId xmlns:a16="http://schemas.microsoft.com/office/drawing/2014/main" id="{8C5A39E2-EACB-DB72-2028-F4B45FB23E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70" name="Picture 69" descr="A white circle with a black border&#10;&#10;AI-generated content may be incorrect.">
                <a:extLst>
                  <a:ext uri="{FF2B5EF4-FFF2-40B4-BE49-F238E27FC236}">
                    <a16:creationId xmlns:a16="http://schemas.microsoft.com/office/drawing/2014/main" id="{71762C89-55AD-E494-D624-561DE69339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71" name="Picture 70" descr="A red circle with black objects in it&#10;&#10;AI-generated content may be incorrect.">
                <a:extLst>
                  <a:ext uri="{FF2B5EF4-FFF2-40B4-BE49-F238E27FC236}">
                    <a16:creationId xmlns:a16="http://schemas.microsoft.com/office/drawing/2014/main" id="{7AE93E97-1CC0-CA67-9BD3-A4EF18FED6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72" name="Picture 71" descr="A white circle with a black border&#10;&#10;AI-generated content may be incorrect.">
                <a:extLst>
                  <a:ext uri="{FF2B5EF4-FFF2-40B4-BE49-F238E27FC236}">
                    <a16:creationId xmlns:a16="http://schemas.microsoft.com/office/drawing/2014/main" id="{13C15437-53B4-1739-6BFE-729F72D5FF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73" name="Picture 72" descr="A screenshot of a game&#10;&#10;AI-generated content may be incorrect.">
                <a:extLst>
                  <a:ext uri="{FF2B5EF4-FFF2-40B4-BE49-F238E27FC236}">
                    <a16:creationId xmlns:a16="http://schemas.microsoft.com/office/drawing/2014/main" id="{15B8317A-0999-AC12-2506-864CA93F84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grpSp>
        <p:nvGrpSpPr>
          <p:cNvPr id="117" name="Group 116">
            <a:extLst>
              <a:ext uri="{FF2B5EF4-FFF2-40B4-BE49-F238E27FC236}">
                <a16:creationId xmlns:a16="http://schemas.microsoft.com/office/drawing/2014/main" id="{CBBFCC93-13A8-1489-ABE9-BD906B4E6C87}"/>
              </a:ext>
            </a:extLst>
          </p:cNvPr>
          <p:cNvGrpSpPr/>
          <p:nvPr/>
        </p:nvGrpSpPr>
        <p:grpSpPr>
          <a:xfrm rot="11091326">
            <a:off x="2598175" y="2085045"/>
            <a:ext cx="820831" cy="445749"/>
            <a:chOff x="9540352" y="1437455"/>
            <a:chExt cx="952903" cy="517470"/>
          </a:xfrm>
        </p:grpSpPr>
        <p:pic>
          <p:nvPicPr>
            <p:cNvPr id="118" name="Picture 117" descr="A red circle with black objects in it&#10;&#10;AI-generated content may be incorrect.">
              <a:extLst>
                <a:ext uri="{FF2B5EF4-FFF2-40B4-BE49-F238E27FC236}">
                  <a16:creationId xmlns:a16="http://schemas.microsoft.com/office/drawing/2014/main" id="{CC8AFDEC-A6D0-3C38-C297-30A4BE3747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119" name="Picture 118" descr="A white circle with a black border&#10;&#10;AI-generated content may be incorrect.">
              <a:extLst>
                <a:ext uri="{FF2B5EF4-FFF2-40B4-BE49-F238E27FC236}">
                  <a16:creationId xmlns:a16="http://schemas.microsoft.com/office/drawing/2014/main" id="{D9D692A0-EA53-37EA-AE80-97BDA4D1A9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20" name="Picture 119" descr="A white circle with a black border&#10;&#10;AI-generated content may be incorrect.">
              <a:extLst>
                <a:ext uri="{FF2B5EF4-FFF2-40B4-BE49-F238E27FC236}">
                  <a16:creationId xmlns:a16="http://schemas.microsoft.com/office/drawing/2014/main" id="{E44D948D-E329-EFD9-4BDD-AD4A9B4092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grpSp>
        <p:nvGrpSpPr>
          <p:cNvPr id="121" name="Group 120">
            <a:extLst>
              <a:ext uri="{FF2B5EF4-FFF2-40B4-BE49-F238E27FC236}">
                <a16:creationId xmlns:a16="http://schemas.microsoft.com/office/drawing/2014/main" id="{9272EE10-9064-93FC-3505-35628D18AEB6}"/>
              </a:ext>
            </a:extLst>
          </p:cNvPr>
          <p:cNvGrpSpPr/>
          <p:nvPr/>
        </p:nvGrpSpPr>
        <p:grpSpPr>
          <a:xfrm rot="3597448">
            <a:off x="1367243" y="2062165"/>
            <a:ext cx="820831" cy="445749"/>
            <a:chOff x="9540352" y="1437455"/>
            <a:chExt cx="952903" cy="517470"/>
          </a:xfrm>
        </p:grpSpPr>
        <p:pic>
          <p:nvPicPr>
            <p:cNvPr id="122" name="Picture 121" descr="A red circle with black objects in it&#10;&#10;AI-generated content may be incorrect.">
              <a:extLst>
                <a:ext uri="{FF2B5EF4-FFF2-40B4-BE49-F238E27FC236}">
                  <a16:creationId xmlns:a16="http://schemas.microsoft.com/office/drawing/2014/main" id="{FC7CFD04-55D2-D2AC-B925-5E429C278D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123" name="Picture 122" descr="A white circle with a black border&#10;&#10;AI-generated content may be incorrect.">
              <a:extLst>
                <a:ext uri="{FF2B5EF4-FFF2-40B4-BE49-F238E27FC236}">
                  <a16:creationId xmlns:a16="http://schemas.microsoft.com/office/drawing/2014/main" id="{62D02FAD-2ECC-F4E9-9E76-D1A90E862B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24" name="Picture 123" descr="A white circle with a black border&#10;&#10;AI-generated content may be incorrect.">
              <a:extLst>
                <a:ext uri="{FF2B5EF4-FFF2-40B4-BE49-F238E27FC236}">
                  <a16:creationId xmlns:a16="http://schemas.microsoft.com/office/drawing/2014/main" id="{B6FE862D-5A75-75D4-9DBB-B5E3F85DB9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grpSp>
        <p:nvGrpSpPr>
          <p:cNvPr id="125" name="Group 124">
            <a:extLst>
              <a:ext uri="{FF2B5EF4-FFF2-40B4-BE49-F238E27FC236}">
                <a16:creationId xmlns:a16="http://schemas.microsoft.com/office/drawing/2014/main" id="{566F0E2A-077F-F869-0AA0-9C965424B564}"/>
              </a:ext>
            </a:extLst>
          </p:cNvPr>
          <p:cNvGrpSpPr/>
          <p:nvPr/>
        </p:nvGrpSpPr>
        <p:grpSpPr>
          <a:xfrm rot="17315256">
            <a:off x="3749523" y="2026951"/>
            <a:ext cx="820831" cy="445749"/>
            <a:chOff x="9540352" y="1437455"/>
            <a:chExt cx="952903" cy="517470"/>
          </a:xfrm>
        </p:grpSpPr>
        <p:pic>
          <p:nvPicPr>
            <p:cNvPr id="126" name="Picture 125" descr="A red circle with black objects in it&#10;&#10;AI-generated content may be incorrect.">
              <a:extLst>
                <a:ext uri="{FF2B5EF4-FFF2-40B4-BE49-F238E27FC236}">
                  <a16:creationId xmlns:a16="http://schemas.microsoft.com/office/drawing/2014/main" id="{BE617B61-E7EC-CAF1-5F3E-B7504D7194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127" name="Picture 126" descr="A white circle with a black border&#10;&#10;AI-generated content may be incorrect.">
              <a:extLst>
                <a:ext uri="{FF2B5EF4-FFF2-40B4-BE49-F238E27FC236}">
                  <a16:creationId xmlns:a16="http://schemas.microsoft.com/office/drawing/2014/main" id="{456509D4-0923-CF8D-98D6-F27452EF74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28" name="Picture 127" descr="A white circle with a black border&#10;&#10;AI-generated content may be incorrect.">
              <a:extLst>
                <a:ext uri="{FF2B5EF4-FFF2-40B4-BE49-F238E27FC236}">
                  <a16:creationId xmlns:a16="http://schemas.microsoft.com/office/drawing/2014/main" id="{2F323902-8E37-1DC4-3364-C9843699CD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sp>
        <p:nvSpPr>
          <p:cNvPr id="129" name="TextBox 128">
            <a:extLst>
              <a:ext uri="{FF2B5EF4-FFF2-40B4-BE49-F238E27FC236}">
                <a16:creationId xmlns:a16="http://schemas.microsoft.com/office/drawing/2014/main" id="{B35E338A-6896-91C9-CBC0-81B7BF628B3A}"/>
              </a:ext>
            </a:extLst>
          </p:cNvPr>
          <p:cNvSpPr txBox="1"/>
          <p:nvPr/>
        </p:nvSpPr>
        <p:spPr>
          <a:xfrm>
            <a:off x="2550509" y="6053586"/>
            <a:ext cx="1128603" cy="400110"/>
          </a:xfrm>
          <a:prstGeom prst="rect">
            <a:avLst/>
          </a:prstGeom>
          <a:noFill/>
        </p:spPr>
        <p:txBody>
          <a:bodyPr wrap="square" rtlCol="0">
            <a:spAutoFit/>
          </a:bodyPr>
          <a:lstStyle/>
          <a:p>
            <a:r>
              <a:rPr lang="en-US" sz="2000" b="1"/>
              <a:t>Amylose</a:t>
            </a:r>
          </a:p>
        </p:txBody>
      </p:sp>
      <p:sp>
        <p:nvSpPr>
          <p:cNvPr id="135" name="TextBox 134">
            <a:extLst>
              <a:ext uri="{FF2B5EF4-FFF2-40B4-BE49-F238E27FC236}">
                <a16:creationId xmlns:a16="http://schemas.microsoft.com/office/drawing/2014/main" id="{94B001CB-0E50-F735-B6D9-3955FD277802}"/>
              </a:ext>
            </a:extLst>
          </p:cNvPr>
          <p:cNvSpPr txBox="1"/>
          <p:nvPr/>
        </p:nvSpPr>
        <p:spPr>
          <a:xfrm>
            <a:off x="2085183" y="2662038"/>
            <a:ext cx="2130251" cy="400110"/>
          </a:xfrm>
          <a:prstGeom prst="rect">
            <a:avLst/>
          </a:prstGeom>
          <a:noFill/>
        </p:spPr>
        <p:txBody>
          <a:bodyPr wrap="square" rtlCol="0">
            <a:spAutoFit/>
          </a:bodyPr>
          <a:lstStyle/>
          <a:p>
            <a:r>
              <a:rPr lang="en-US" sz="2000" b="1"/>
              <a:t>Water Molecules</a:t>
            </a:r>
          </a:p>
        </p:txBody>
      </p:sp>
    </p:spTree>
    <p:extLst>
      <p:ext uri="{BB962C8B-B14F-4D97-AF65-F5344CB8AC3E}">
        <p14:creationId xmlns:p14="http://schemas.microsoft.com/office/powerpoint/2010/main" val="3051262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35002-3D5E-2A55-A427-B501A61F8BE5}"/>
            </a:ext>
          </a:extLst>
        </p:cNvPr>
        <p:cNvGrpSpPr/>
        <p:nvPr/>
      </p:nvGrpSpPr>
      <p:grpSpPr>
        <a:xfrm>
          <a:off x="0" y="0"/>
          <a:ext cx="0" cy="0"/>
          <a:chOff x="0" y="0"/>
          <a:chExt cx="0" cy="0"/>
        </a:xfrm>
      </p:grpSpPr>
      <p:sp>
        <p:nvSpPr>
          <p:cNvPr id="136" name="Text Placeholder 5">
            <a:extLst>
              <a:ext uri="{FF2B5EF4-FFF2-40B4-BE49-F238E27FC236}">
                <a16:creationId xmlns:a16="http://schemas.microsoft.com/office/drawing/2014/main" id="{B42DD57C-A6B2-4679-B5FF-A16187A5FBFA}"/>
              </a:ext>
            </a:extLst>
          </p:cNvPr>
          <p:cNvSpPr txBox="1">
            <a:spLocks/>
          </p:cNvSpPr>
          <p:nvPr/>
        </p:nvSpPr>
        <p:spPr>
          <a:xfrm>
            <a:off x="6304189" y="1964327"/>
            <a:ext cx="5095618" cy="404929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1800"/>
              </a:spcBef>
              <a:buNone/>
            </a:pPr>
            <a:r>
              <a:rPr lang="en-US" sz="2000" b="1">
                <a:solidFill>
                  <a:srgbClr val="1CA64A"/>
                </a:solidFill>
              </a:rPr>
              <a:t>How would your body digest amylose into glucose to use it for energy? </a:t>
            </a:r>
          </a:p>
          <a:p>
            <a:pPr marL="0" indent="0">
              <a:lnSpc>
                <a:spcPct val="110000"/>
              </a:lnSpc>
              <a:spcBef>
                <a:spcPts val="1800"/>
              </a:spcBef>
              <a:buNone/>
            </a:pPr>
            <a:r>
              <a:rPr lang="en-US" sz="2000" b="1">
                <a:solidFill>
                  <a:srgbClr val="1CA64A"/>
                </a:solidFill>
              </a:rPr>
              <a:t>What will happen to the water molecules around your amylose models?</a:t>
            </a:r>
            <a:endParaRPr lang="en-US" sz="2000"/>
          </a:p>
          <a:p>
            <a:pPr marL="0" indent="0">
              <a:lnSpc>
                <a:spcPct val="110000"/>
              </a:lnSpc>
              <a:spcBef>
                <a:spcPts val="1800"/>
              </a:spcBef>
              <a:buNone/>
            </a:pPr>
            <a:endParaRPr lang="en-US" sz="2000" b="1">
              <a:solidFill>
                <a:srgbClr val="1CA64A"/>
              </a:solidFill>
            </a:endParaRPr>
          </a:p>
          <a:p>
            <a:pPr marL="0" indent="0">
              <a:lnSpc>
                <a:spcPct val="110000"/>
              </a:lnSpc>
              <a:spcBef>
                <a:spcPts val="1800"/>
              </a:spcBef>
              <a:buNone/>
            </a:pPr>
            <a:r>
              <a:rPr lang="en-US" sz="2000" b="1"/>
              <a:t>Use your model to demonstrate your prediction of this process.  Justify your prediction in your lab notebook.</a:t>
            </a:r>
            <a:endParaRPr lang="en-US" sz="2000"/>
          </a:p>
          <a:p>
            <a:pPr marL="0" indent="0">
              <a:lnSpc>
                <a:spcPct val="110000"/>
              </a:lnSpc>
              <a:spcBef>
                <a:spcPts val="1800"/>
              </a:spcBef>
              <a:buNone/>
            </a:pPr>
            <a:endParaRPr lang="en-US" sz="2000"/>
          </a:p>
        </p:txBody>
      </p:sp>
      <p:sp>
        <p:nvSpPr>
          <p:cNvPr id="2" name="Slide Number Placeholder 1">
            <a:extLst>
              <a:ext uri="{FF2B5EF4-FFF2-40B4-BE49-F238E27FC236}">
                <a16:creationId xmlns:a16="http://schemas.microsoft.com/office/drawing/2014/main" id="{CF5FA7F1-8F72-228B-3A1E-290EB36014E5}"/>
              </a:ext>
            </a:extLst>
          </p:cNvPr>
          <p:cNvSpPr>
            <a:spLocks noGrp="1"/>
          </p:cNvSpPr>
          <p:nvPr>
            <p:ph type="sldNum" sz="quarter" idx="4"/>
          </p:nvPr>
        </p:nvSpPr>
        <p:spPr/>
        <p:txBody>
          <a:bodyPr/>
          <a:lstStyle/>
          <a:p>
            <a:fld id="{24F349F3-CB17-4C05-B28E-3C9067437B1B}" type="slidenum">
              <a:rPr lang="en-US" smtClean="0"/>
              <a:pPr/>
              <a:t>25</a:t>
            </a:fld>
            <a:endParaRPr lang="en-US"/>
          </a:p>
        </p:txBody>
      </p:sp>
      <p:grpSp>
        <p:nvGrpSpPr>
          <p:cNvPr id="20" name="Group 19">
            <a:extLst>
              <a:ext uri="{FF2B5EF4-FFF2-40B4-BE49-F238E27FC236}">
                <a16:creationId xmlns:a16="http://schemas.microsoft.com/office/drawing/2014/main" id="{A0DACD82-A1A0-0AC0-B2B2-6143FF895307}"/>
              </a:ext>
            </a:extLst>
          </p:cNvPr>
          <p:cNvGrpSpPr/>
          <p:nvPr/>
        </p:nvGrpSpPr>
        <p:grpSpPr>
          <a:xfrm rot="4122085">
            <a:off x="1390625" y="1995287"/>
            <a:ext cx="3313915" cy="5098205"/>
            <a:chOff x="725318" y="1340579"/>
            <a:chExt cx="3313915" cy="5098205"/>
          </a:xfrm>
        </p:grpSpPr>
        <p:grpSp>
          <p:nvGrpSpPr>
            <p:cNvPr id="39" name="Group 38">
              <a:extLst>
                <a:ext uri="{FF2B5EF4-FFF2-40B4-BE49-F238E27FC236}">
                  <a16:creationId xmlns:a16="http://schemas.microsoft.com/office/drawing/2014/main" id="{C91E7693-A076-F806-5812-714094542BAF}"/>
                </a:ext>
              </a:extLst>
            </p:cNvPr>
            <p:cNvGrpSpPr/>
            <p:nvPr/>
          </p:nvGrpSpPr>
          <p:grpSpPr>
            <a:xfrm rot="20026800">
              <a:off x="725318" y="4229657"/>
              <a:ext cx="1794152" cy="2209127"/>
              <a:chOff x="7459418" y="2470750"/>
              <a:chExt cx="2070558" cy="2549463"/>
            </a:xfrm>
          </p:grpSpPr>
          <p:pic>
            <p:nvPicPr>
              <p:cNvPr id="107" name="Picture 106" descr="A red circle with black objects in it&#10;&#10;AI-generated content may be incorrect.">
                <a:extLst>
                  <a:ext uri="{FF2B5EF4-FFF2-40B4-BE49-F238E27FC236}">
                    <a16:creationId xmlns:a16="http://schemas.microsoft.com/office/drawing/2014/main" id="{8F204785-9E3B-EA75-CABC-050F972D6B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108" name="Picture 107" descr="A white circle with a black border&#10;&#10;AI-generated content may be incorrect.">
                <a:extLst>
                  <a:ext uri="{FF2B5EF4-FFF2-40B4-BE49-F238E27FC236}">
                    <a16:creationId xmlns:a16="http://schemas.microsoft.com/office/drawing/2014/main" id="{569680B6-481D-850A-98DD-02FADEFA0F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109" name="Picture 108" descr="A red circle with black objects in it&#10;&#10;AI-generated content may be incorrect.">
                <a:extLst>
                  <a:ext uri="{FF2B5EF4-FFF2-40B4-BE49-F238E27FC236}">
                    <a16:creationId xmlns:a16="http://schemas.microsoft.com/office/drawing/2014/main" id="{FA165549-FF25-A263-3483-1BC94DFF67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10" name="Picture 109" descr="A red circle with black objects in it&#10;&#10;AI-generated content may be incorrect.">
                <a:extLst>
                  <a:ext uri="{FF2B5EF4-FFF2-40B4-BE49-F238E27FC236}">
                    <a16:creationId xmlns:a16="http://schemas.microsoft.com/office/drawing/2014/main" id="{1A21733B-2C6C-EC44-F6BB-7FB621D706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11" name="Picture 110" descr="A white circle with a black border&#10;&#10;AI-generated content may be incorrect.">
                <a:extLst>
                  <a:ext uri="{FF2B5EF4-FFF2-40B4-BE49-F238E27FC236}">
                    <a16:creationId xmlns:a16="http://schemas.microsoft.com/office/drawing/2014/main" id="{585D203C-F29F-3BDA-05B2-009C82F09D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12" name="Picture 111" descr="A red circle with black objects in it&#10;&#10;AI-generated content may be incorrect.">
                <a:extLst>
                  <a:ext uri="{FF2B5EF4-FFF2-40B4-BE49-F238E27FC236}">
                    <a16:creationId xmlns:a16="http://schemas.microsoft.com/office/drawing/2014/main" id="{8D3168A3-BCB9-87A2-B2D3-05984FA3F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13" name="Picture 112" descr="A white circle with a black border&#10;&#10;AI-generated content may be incorrect.">
                <a:extLst>
                  <a:ext uri="{FF2B5EF4-FFF2-40B4-BE49-F238E27FC236}">
                    <a16:creationId xmlns:a16="http://schemas.microsoft.com/office/drawing/2014/main" id="{DDB2E97B-19E2-B41A-9CA6-4A17969C4B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14" name="Picture 113" descr="A red circle with black objects in it&#10;&#10;AI-generated content may be incorrect.">
                <a:extLst>
                  <a:ext uri="{FF2B5EF4-FFF2-40B4-BE49-F238E27FC236}">
                    <a16:creationId xmlns:a16="http://schemas.microsoft.com/office/drawing/2014/main" id="{1DA0EE3C-0F9A-AB43-2A57-4FE97AFCB7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15" name="Picture 114" descr="A white circle with a black border&#10;&#10;AI-generated content may be incorrect.">
                <a:extLst>
                  <a:ext uri="{FF2B5EF4-FFF2-40B4-BE49-F238E27FC236}">
                    <a16:creationId xmlns:a16="http://schemas.microsoft.com/office/drawing/2014/main" id="{B2813E17-8B5D-AC4F-B00D-7DBB56A767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16" name="Picture 115" descr="A screenshot of a game&#10;&#10;AI-generated content may be incorrect.">
                <a:extLst>
                  <a:ext uri="{FF2B5EF4-FFF2-40B4-BE49-F238E27FC236}">
                    <a16:creationId xmlns:a16="http://schemas.microsoft.com/office/drawing/2014/main" id="{C8650D30-221A-434E-5122-09D849B8AA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43" name="Group 42">
              <a:extLst>
                <a:ext uri="{FF2B5EF4-FFF2-40B4-BE49-F238E27FC236}">
                  <a16:creationId xmlns:a16="http://schemas.microsoft.com/office/drawing/2014/main" id="{BFCC17A6-9403-4097-A4FA-43C011AD7619}"/>
                </a:ext>
              </a:extLst>
            </p:cNvPr>
            <p:cNvGrpSpPr/>
            <p:nvPr/>
          </p:nvGrpSpPr>
          <p:grpSpPr>
            <a:xfrm rot="18325471">
              <a:off x="1932911" y="3335808"/>
              <a:ext cx="1378529" cy="2209127"/>
              <a:chOff x="7939072" y="2470750"/>
              <a:chExt cx="1590904" cy="2549463"/>
            </a:xfrm>
          </p:grpSpPr>
          <p:pic>
            <p:nvPicPr>
              <p:cNvPr id="99" name="Picture 98" descr="A red circle with black objects in it&#10;&#10;AI-generated content may be incorrect.">
                <a:extLst>
                  <a:ext uri="{FF2B5EF4-FFF2-40B4-BE49-F238E27FC236}">
                    <a16:creationId xmlns:a16="http://schemas.microsoft.com/office/drawing/2014/main" id="{FB766631-78EF-35C5-9612-C4B7AE2875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00" name="Picture 99" descr="A red circle with black objects in it&#10;&#10;AI-generated content may be incorrect.">
                <a:extLst>
                  <a:ext uri="{FF2B5EF4-FFF2-40B4-BE49-F238E27FC236}">
                    <a16:creationId xmlns:a16="http://schemas.microsoft.com/office/drawing/2014/main" id="{07299F84-D2E0-9E48-0096-9CED413312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01" name="Picture 100" descr="A white circle with a black border&#10;&#10;AI-generated content may be incorrect.">
                <a:extLst>
                  <a:ext uri="{FF2B5EF4-FFF2-40B4-BE49-F238E27FC236}">
                    <a16:creationId xmlns:a16="http://schemas.microsoft.com/office/drawing/2014/main" id="{838297BB-239D-4D23-E274-1ECBBE99B0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02" name="Picture 101" descr="A red circle with black objects in it&#10;&#10;AI-generated content may be incorrect.">
                <a:extLst>
                  <a:ext uri="{FF2B5EF4-FFF2-40B4-BE49-F238E27FC236}">
                    <a16:creationId xmlns:a16="http://schemas.microsoft.com/office/drawing/2014/main" id="{F493388A-9E93-FCFF-98A5-7E1AC7F33E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03" name="Picture 102" descr="A white circle with a black border&#10;&#10;AI-generated content may be incorrect.">
                <a:extLst>
                  <a:ext uri="{FF2B5EF4-FFF2-40B4-BE49-F238E27FC236}">
                    <a16:creationId xmlns:a16="http://schemas.microsoft.com/office/drawing/2014/main" id="{B471E4B4-7FE2-6EE5-8395-AFB4E49566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04" name="Picture 103" descr="A red circle with black objects in it&#10;&#10;AI-generated content may be incorrect.">
                <a:extLst>
                  <a:ext uri="{FF2B5EF4-FFF2-40B4-BE49-F238E27FC236}">
                    <a16:creationId xmlns:a16="http://schemas.microsoft.com/office/drawing/2014/main" id="{8C94A037-549C-E0EA-2597-1B4367849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05" name="Picture 104" descr="A white circle with a black border&#10;&#10;AI-generated content may be incorrect.">
                <a:extLst>
                  <a:ext uri="{FF2B5EF4-FFF2-40B4-BE49-F238E27FC236}">
                    <a16:creationId xmlns:a16="http://schemas.microsoft.com/office/drawing/2014/main" id="{E8B5624B-F1DB-AB2F-DFDB-556341C92E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06" name="Picture 105" descr="A screenshot of a game&#10;&#10;AI-generated content may be incorrect.">
                <a:extLst>
                  <a:ext uri="{FF2B5EF4-FFF2-40B4-BE49-F238E27FC236}">
                    <a16:creationId xmlns:a16="http://schemas.microsoft.com/office/drawing/2014/main" id="{F9A881A5-7D38-83A3-09FE-5624B9DE6C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53" name="Group 52">
              <a:extLst>
                <a:ext uri="{FF2B5EF4-FFF2-40B4-BE49-F238E27FC236}">
                  <a16:creationId xmlns:a16="http://schemas.microsoft.com/office/drawing/2014/main" id="{26928F49-F2B0-4669-969D-412CD22FCA5B}"/>
                </a:ext>
              </a:extLst>
            </p:cNvPr>
            <p:cNvGrpSpPr/>
            <p:nvPr/>
          </p:nvGrpSpPr>
          <p:grpSpPr>
            <a:xfrm rot="16396484">
              <a:off x="2245405" y="2246307"/>
              <a:ext cx="1378529" cy="2209127"/>
              <a:chOff x="7939072" y="2470750"/>
              <a:chExt cx="1590904" cy="2549463"/>
            </a:xfrm>
          </p:grpSpPr>
          <p:pic>
            <p:nvPicPr>
              <p:cNvPr id="74" name="Picture 73" descr="A red circle with black objects in it&#10;&#10;AI-generated content may be incorrect.">
                <a:extLst>
                  <a:ext uri="{FF2B5EF4-FFF2-40B4-BE49-F238E27FC236}">
                    <a16:creationId xmlns:a16="http://schemas.microsoft.com/office/drawing/2014/main" id="{908B1A83-814C-C050-A7E2-F917EABF51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75" name="Picture 74" descr="A red circle with black objects in it&#10;&#10;AI-generated content may be incorrect.">
                <a:extLst>
                  <a:ext uri="{FF2B5EF4-FFF2-40B4-BE49-F238E27FC236}">
                    <a16:creationId xmlns:a16="http://schemas.microsoft.com/office/drawing/2014/main" id="{79B611DC-9EF7-1CA2-1638-319E62F440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93" name="Picture 92" descr="A white circle with a black border&#10;&#10;AI-generated content may be incorrect.">
                <a:extLst>
                  <a:ext uri="{FF2B5EF4-FFF2-40B4-BE49-F238E27FC236}">
                    <a16:creationId xmlns:a16="http://schemas.microsoft.com/office/drawing/2014/main" id="{554BAF0D-1013-7124-290A-38C7ED0D38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94" name="Picture 93" descr="A red circle with black objects in it&#10;&#10;AI-generated content may be incorrect.">
                <a:extLst>
                  <a:ext uri="{FF2B5EF4-FFF2-40B4-BE49-F238E27FC236}">
                    <a16:creationId xmlns:a16="http://schemas.microsoft.com/office/drawing/2014/main" id="{350675F0-1064-1A2D-F575-05F51830F0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95" name="Picture 94" descr="A white circle with a black border&#10;&#10;AI-generated content may be incorrect.">
                <a:extLst>
                  <a:ext uri="{FF2B5EF4-FFF2-40B4-BE49-F238E27FC236}">
                    <a16:creationId xmlns:a16="http://schemas.microsoft.com/office/drawing/2014/main" id="{2625134B-62FF-533C-79EA-BC6058D653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96" name="Picture 95" descr="A red circle with black objects in it&#10;&#10;AI-generated content may be incorrect.">
                <a:extLst>
                  <a:ext uri="{FF2B5EF4-FFF2-40B4-BE49-F238E27FC236}">
                    <a16:creationId xmlns:a16="http://schemas.microsoft.com/office/drawing/2014/main" id="{E16D0B60-505A-4012-7FDF-B37290704B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97" name="Picture 96" descr="A white circle with a black border&#10;&#10;AI-generated content may be incorrect.">
                <a:extLst>
                  <a:ext uri="{FF2B5EF4-FFF2-40B4-BE49-F238E27FC236}">
                    <a16:creationId xmlns:a16="http://schemas.microsoft.com/office/drawing/2014/main" id="{6822EC3B-954E-6C0B-2B84-B463B2941A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98" name="Picture 97" descr="A screenshot of a game&#10;&#10;AI-generated content may be incorrect.">
                <a:extLst>
                  <a:ext uri="{FF2B5EF4-FFF2-40B4-BE49-F238E27FC236}">
                    <a16:creationId xmlns:a16="http://schemas.microsoft.com/office/drawing/2014/main" id="{2CB321C9-22D0-DAE5-FD91-1ECDA23E4A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54" name="Group 53">
              <a:extLst>
                <a:ext uri="{FF2B5EF4-FFF2-40B4-BE49-F238E27FC236}">
                  <a16:creationId xmlns:a16="http://schemas.microsoft.com/office/drawing/2014/main" id="{CA3A3D8C-57F1-49AB-6BAD-6959A283687D}"/>
                </a:ext>
              </a:extLst>
            </p:cNvPr>
            <p:cNvGrpSpPr/>
            <p:nvPr/>
          </p:nvGrpSpPr>
          <p:grpSpPr>
            <a:xfrm rot="14703183">
              <a:off x="1812614" y="1034758"/>
              <a:ext cx="1597485" cy="2209127"/>
              <a:chOff x="7939072" y="2470750"/>
              <a:chExt cx="1843592" cy="2549463"/>
            </a:xfrm>
          </p:grpSpPr>
          <p:pic>
            <p:nvPicPr>
              <p:cNvPr id="56" name="Picture 55" descr="A red circle with black objects in it&#10;&#10;AI-generated content may be incorrect.">
                <a:extLst>
                  <a:ext uri="{FF2B5EF4-FFF2-40B4-BE49-F238E27FC236}">
                    <a16:creationId xmlns:a16="http://schemas.microsoft.com/office/drawing/2014/main" id="{9420C769-48BE-2825-9176-5E484DD5D3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60" name="Picture 59" descr="A white circle with a black border&#10;&#10;AI-generated content may be incorrect.">
                <a:extLst>
                  <a:ext uri="{FF2B5EF4-FFF2-40B4-BE49-F238E27FC236}">
                    <a16:creationId xmlns:a16="http://schemas.microsoft.com/office/drawing/2014/main" id="{4EDD3E8F-E471-54DB-1EC6-85D533AE0A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67" name="Picture 66" descr="A red circle with black objects in it&#10;&#10;AI-generated content may be incorrect.">
                <a:extLst>
                  <a:ext uri="{FF2B5EF4-FFF2-40B4-BE49-F238E27FC236}">
                    <a16:creationId xmlns:a16="http://schemas.microsoft.com/office/drawing/2014/main" id="{AEDA7EFC-F803-021B-C25F-95D67C6AE6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68" name="Picture 67" descr="A white circle with a black border&#10;&#10;AI-generated content may be incorrect.">
                <a:extLst>
                  <a:ext uri="{FF2B5EF4-FFF2-40B4-BE49-F238E27FC236}">
                    <a16:creationId xmlns:a16="http://schemas.microsoft.com/office/drawing/2014/main" id="{5E32CF53-4C28-1287-1330-2ED9D4B28D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69" name="Picture 68" descr="A red circle with black objects in it&#10;&#10;AI-generated content may be incorrect.">
                <a:extLst>
                  <a:ext uri="{FF2B5EF4-FFF2-40B4-BE49-F238E27FC236}">
                    <a16:creationId xmlns:a16="http://schemas.microsoft.com/office/drawing/2014/main" id="{15DE1787-CD6C-C549-20E1-02F0E40670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70" name="Picture 69" descr="A white circle with a black border&#10;&#10;AI-generated content may be incorrect.">
                <a:extLst>
                  <a:ext uri="{FF2B5EF4-FFF2-40B4-BE49-F238E27FC236}">
                    <a16:creationId xmlns:a16="http://schemas.microsoft.com/office/drawing/2014/main" id="{46869F4A-990E-7CF2-E827-FF573A6ECD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71" name="Picture 70" descr="A red circle with black objects in it&#10;&#10;AI-generated content may be incorrect.">
                <a:extLst>
                  <a:ext uri="{FF2B5EF4-FFF2-40B4-BE49-F238E27FC236}">
                    <a16:creationId xmlns:a16="http://schemas.microsoft.com/office/drawing/2014/main" id="{345E526F-0608-8336-020C-0443E718F5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72" name="Picture 71" descr="A white circle with a black border&#10;&#10;AI-generated content may be incorrect.">
                <a:extLst>
                  <a:ext uri="{FF2B5EF4-FFF2-40B4-BE49-F238E27FC236}">
                    <a16:creationId xmlns:a16="http://schemas.microsoft.com/office/drawing/2014/main" id="{E0A9390C-094E-5611-03BF-2A8CC7AC1D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73" name="Picture 72" descr="A screenshot of a game&#10;&#10;AI-generated content may be incorrect.">
                <a:extLst>
                  <a:ext uri="{FF2B5EF4-FFF2-40B4-BE49-F238E27FC236}">
                    <a16:creationId xmlns:a16="http://schemas.microsoft.com/office/drawing/2014/main" id="{007A8D1B-7FB1-2DCA-98F3-8D16FD186D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grpSp>
        <p:nvGrpSpPr>
          <p:cNvPr id="117" name="Group 116">
            <a:extLst>
              <a:ext uri="{FF2B5EF4-FFF2-40B4-BE49-F238E27FC236}">
                <a16:creationId xmlns:a16="http://schemas.microsoft.com/office/drawing/2014/main" id="{7E41A3D0-94B5-084B-666F-B711FABA51B6}"/>
              </a:ext>
            </a:extLst>
          </p:cNvPr>
          <p:cNvGrpSpPr/>
          <p:nvPr/>
        </p:nvGrpSpPr>
        <p:grpSpPr>
          <a:xfrm rot="11091326">
            <a:off x="2598175" y="2085045"/>
            <a:ext cx="820831" cy="445749"/>
            <a:chOff x="9540352" y="1437455"/>
            <a:chExt cx="952903" cy="517470"/>
          </a:xfrm>
        </p:grpSpPr>
        <p:pic>
          <p:nvPicPr>
            <p:cNvPr id="118" name="Picture 117" descr="A red circle with black objects in it&#10;&#10;AI-generated content may be incorrect.">
              <a:extLst>
                <a:ext uri="{FF2B5EF4-FFF2-40B4-BE49-F238E27FC236}">
                  <a16:creationId xmlns:a16="http://schemas.microsoft.com/office/drawing/2014/main" id="{A76F5646-F0B2-ACA4-589F-F24AFF5124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119" name="Picture 118" descr="A white circle with a black border&#10;&#10;AI-generated content may be incorrect.">
              <a:extLst>
                <a:ext uri="{FF2B5EF4-FFF2-40B4-BE49-F238E27FC236}">
                  <a16:creationId xmlns:a16="http://schemas.microsoft.com/office/drawing/2014/main" id="{5E36B599-8505-F25B-E0EA-9EB40276B9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20" name="Picture 119" descr="A white circle with a black border&#10;&#10;AI-generated content may be incorrect.">
              <a:extLst>
                <a:ext uri="{FF2B5EF4-FFF2-40B4-BE49-F238E27FC236}">
                  <a16:creationId xmlns:a16="http://schemas.microsoft.com/office/drawing/2014/main" id="{C1527FBF-2EC1-CB70-B5D4-1418BAD00D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grpSp>
        <p:nvGrpSpPr>
          <p:cNvPr id="121" name="Group 120">
            <a:extLst>
              <a:ext uri="{FF2B5EF4-FFF2-40B4-BE49-F238E27FC236}">
                <a16:creationId xmlns:a16="http://schemas.microsoft.com/office/drawing/2014/main" id="{889D37BA-9A09-2A99-11E2-0A928E93CF3C}"/>
              </a:ext>
            </a:extLst>
          </p:cNvPr>
          <p:cNvGrpSpPr/>
          <p:nvPr/>
        </p:nvGrpSpPr>
        <p:grpSpPr>
          <a:xfrm rot="3597448">
            <a:off x="1367243" y="2062165"/>
            <a:ext cx="820831" cy="445749"/>
            <a:chOff x="9540352" y="1437455"/>
            <a:chExt cx="952903" cy="517470"/>
          </a:xfrm>
        </p:grpSpPr>
        <p:pic>
          <p:nvPicPr>
            <p:cNvPr id="122" name="Picture 121" descr="A red circle with black objects in it&#10;&#10;AI-generated content may be incorrect.">
              <a:extLst>
                <a:ext uri="{FF2B5EF4-FFF2-40B4-BE49-F238E27FC236}">
                  <a16:creationId xmlns:a16="http://schemas.microsoft.com/office/drawing/2014/main" id="{52FE3E0E-48BD-F0C6-01EB-B9D0E26D0D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123" name="Picture 122" descr="A white circle with a black border&#10;&#10;AI-generated content may be incorrect.">
              <a:extLst>
                <a:ext uri="{FF2B5EF4-FFF2-40B4-BE49-F238E27FC236}">
                  <a16:creationId xmlns:a16="http://schemas.microsoft.com/office/drawing/2014/main" id="{C1EF554C-2BAF-C4C3-0B8C-0FC0B9D120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24" name="Picture 123" descr="A white circle with a black border&#10;&#10;AI-generated content may be incorrect.">
              <a:extLst>
                <a:ext uri="{FF2B5EF4-FFF2-40B4-BE49-F238E27FC236}">
                  <a16:creationId xmlns:a16="http://schemas.microsoft.com/office/drawing/2014/main" id="{58FF2C49-EA30-8B4F-D3A8-D119E46EAF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grpSp>
        <p:nvGrpSpPr>
          <p:cNvPr id="125" name="Group 124">
            <a:extLst>
              <a:ext uri="{FF2B5EF4-FFF2-40B4-BE49-F238E27FC236}">
                <a16:creationId xmlns:a16="http://schemas.microsoft.com/office/drawing/2014/main" id="{9488B167-7D9E-DC13-7F44-84A3A2A26A2C}"/>
              </a:ext>
            </a:extLst>
          </p:cNvPr>
          <p:cNvGrpSpPr/>
          <p:nvPr/>
        </p:nvGrpSpPr>
        <p:grpSpPr>
          <a:xfrm rot="17315256">
            <a:off x="3749523" y="2026951"/>
            <a:ext cx="820831" cy="445749"/>
            <a:chOff x="9540352" y="1437455"/>
            <a:chExt cx="952903" cy="517470"/>
          </a:xfrm>
        </p:grpSpPr>
        <p:pic>
          <p:nvPicPr>
            <p:cNvPr id="126" name="Picture 125" descr="A red circle with black objects in it&#10;&#10;AI-generated content may be incorrect.">
              <a:extLst>
                <a:ext uri="{FF2B5EF4-FFF2-40B4-BE49-F238E27FC236}">
                  <a16:creationId xmlns:a16="http://schemas.microsoft.com/office/drawing/2014/main" id="{B526339B-057E-4F1B-B8AD-6CD8B479A6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127" name="Picture 126" descr="A white circle with a black border&#10;&#10;AI-generated content may be incorrect.">
              <a:extLst>
                <a:ext uri="{FF2B5EF4-FFF2-40B4-BE49-F238E27FC236}">
                  <a16:creationId xmlns:a16="http://schemas.microsoft.com/office/drawing/2014/main" id="{5B7C8AC6-2EEB-385A-5909-CE9D6DBAA3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28" name="Picture 127" descr="A white circle with a black border&#10;&#10;AI-generated content may be incorrect.">
              <a:extLst>
                <a:ext uri="{FF2B5EF4-FFF2-40B4-BE49-F238E27FC236}">
                  <a16:creationId xmlns:a16="http://schemas.microsoft.com/office/drawing/2014/main" id="{1ED7F261-BDF4-9B0F-FFDA-B63A7C02A3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sp>
        <p:nvSpPr>
          <p:cNvPr id="129" name="TextBox 128">
            <a:extLst>
              <a:ext uri="{FF2B5EF4-FFF2-40B4-BE49-F238E27FC236}">
                <a16:creationId xmlns:a16="http://schemas.microsoft.com/office/drawing/2014/main" id="{AA5238F5-4D72-0164-10A1-2983CC23DA9F}"/>
              </a:ext>
            </a:extLst>
          </p:cNvPr>
          <p:cNvSpPr txBox="1"/>
          <p:nvPr/>
        </p:nvSpPr>
        <p:spPr>
          <a:xfrm>
            <a:off x="2550509" y="6053586"/>
            <a:ext cx="1128603" cy="400110"/>
          </a:xfrm>
          <a:prstGeom prst="rect">
            <a:avLst/>
          </a:prstGeom>
          <a:noFill/>
        </p:spPr>
        <p:txBody>
          <a:bodyPr wrap="square" rtlCol="0">
            <a:spAutoFit/>
          </a:bodyPr>
          <a:lstStyle/>
          <a:p>
            <a:r>
              <a:rPr lang="en-US" sz="2000" b="1"/>
              <a:t>Amylose</a:t>
            </a:r>
          </a:p>
        </p:txBody>
      </p:sp>
      <p:sp>
        <p:nvSpPr>
          <p:cNvPr id="135" name="TextBox 134">
            <a:extLst>
              <a:ext uri="{FF2B5EF4-FFF2-40B4-BE49-F238E27FC236}">
                <a16:creationId xmlns:a16="http://schemas.microsoft.com/office/drawing/2014/main" id="{59F433AB-9491-8AC6-1C2A-4028FE6AF4C9}"/>
              </a:ext>
            </a:extLst>
          </p:cNvPr>
          <p:cNvSpPr txBox="1"/>
          <p:nvPr/>
        </p:nvSpPr>
        <p:spPr>
          <a:xfrm>
            <a:off x="2085183" y="2662038"/>
            <a:ext cx="2130251" cy="400110"/>
          </a:xfrm>
          <a:prstGeom prst="rect">
            <a:avLst/>
          </a:prstGeom>
          <a:noFill/>
        </p:spPr>
        <p:txBody>
          <a:bodyPr wrap="square" rtlCol="0">
            <a:spAutoFit/>
          </a:bodyPr>
          <a:lstStyle/>
          <a:p>
            <a:r>
              <a:rPr lang="en-US" sz="2000" b="1"/>
              <a:t>Water Molecules</a:t>
            </a:r>
          </a:p>
        </p:txBody>
      </p:sp>
      <p:sp>
        <p:nvSpPr>
          <p:cNvPr id="6" name="Title 1">
            <a:extLst>
              <a:ext uri="{FF2B5EF4-FFF2-40B4-BE49-F238E27FC236}">
                <a16:creationId xmlns:a16="http://schemas.microsoft.com/office/drawing/2014/main" id="{68D82E60-3575-EBF8-B946-DAC376FB5256}"/>
              </a:ext>
            </a:extLst>
          </p:cNvPr>
          <p:cNvSpPr txBox="1">
            <a:spLocks/>
          </p:cNvSpPr>
          <p:nvPr/>
        </p:nvSpPr>
        <p:spPr>
          <a:xfrm>
            <a:off x="478464" y="223885"/>
            <a:ext cx="11713535" cy="585265"/>
          </a:xfrm>
          <a:prstGeom prst="rect">
            <a:avLst/>
          </a:prstGeom>
        </p:spPr>
        <p:txBody>
          <a:bodyPr vert="horz" lIns="457200" tIns="45720" rIns="91440" bIns="45720" rtlCol="0" anchor="t">
            <a:noAutofit/>
          </a:bodyPr>
          <a:lstStyle>
            <a:lvl1pPr algn="l" defTabSz="914400" rtl="0" eaLnBrk="1" latinLnBrk="0" hangingPunct="1">
              <a:lnSpc>
                <a:spcPct val="90000"/>
              </a:lnSpc>
              <a:spcBef>
                <a:spcPct val="0"/>
              </a:spcBef>
              <a:buNone/>
              <a:defRPr sz="4000" b="1" i="1" kern="1200">
                <a:solidFill>
                  <a:schemeClr val="bg1"/>
                </a:solidFill>
                <a:latin typeface="Myriad Pro" panose="020B0503030403020204" pitchFamily="34" charset="0"/>
                <a:ea typeface="+mj-ea"/>
                <a:cs typeface="+mj-cs"/>
              </a:defRPr>
            </a:lvl1pPr>
          </a:lstStyle>
          <a:p>
            <a:r>
              <a:rPr lang="en-US" i="0"/>
              <a:t>Complex Carbohydrates: Amylose</a:t>
            </a:r>
          </a:p>
        </p:txBody>
      </p:sp>
    </p:spTree>
    <p:extLst>
      <p:ext uri="{BB962C8B-B14F-4D97-AF65-F5344CB8AC3E}">
        <p14:creationId xmlns:p14="http://schemas.microsoft.com/office/powerpoint/2010/main" val="2355663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509F6-1063-4641-230D-8F926B169162}"/>
            </a:ext>
          </a:extLst>
        </p:cNvPr>
        <p:cNvGrpSpPr/>
        <p:nvPr/>
      </p:nvGrpSpPr>
      <p:grpSpPr>
        <a:xfrm>
          <a:off x="0" y="0"/>
          <a:ext cx="0" cy="0"/>
          <a:chOff x="0" y="0"/>
          <a:chExt cx="0" cy="0"/>
        </a:xfrm>
      </p:grpSpPr>
      <p:pic>
        <p:nvPicPr>
          <p:cNvPr id="168" name="Picture 167">
            <a:extLst>
              <a:ext uri="{FF2B5EF4-FFF2-40B4-BE49-F238E27FC236}">
                <a16:creationId xmlns:a16="http://schemas.microsoft.com/office/drawing/2014/main" id="{1E54E482-2ACF-C6B9-77A7-A283CDDCDC03}"/>
              </a:ext>
            </a:extLst>
          </p:cNvPr>
          <p:cNvPicPr>
            <a:picLocks noChangeAspect="1"/>
          </p:cNvPicPr>
          <p:nvPr/>
        </p:nvPicPr>
        <p:blipFill>
          <a:blip r:embed="rId3"/>
          <a:stretch>
            <a:fillRect/>
          </a:stretch>
        </p:blipFill>
        <p:spPr>
          <a:xfrm>
            <a:off x="3623057" y="3312301"/>
            <a:ext cx="899836" cy="780602"/>
          </a:xfrm>
          <a:prstGeom prst="rect">
            <a:avLst/>
          </a:prstGeom>
        </p:spPr>
      </p:pic>
      <p:sp>
        <p:nvSpPr>
          <p:cNvPr id="2" name="Slide Number Placeholder 1">
            <a:extLst>
              <a:ext uri="{FF2B5EF4-FFF2-40B4-BE49-F238E27FC236}">
                <a16:creationId xmlns:a16="http://schemas.microsoft.com/office/drawing/2014/main" id="{9415F491-30BE-FC01-CA37-FFB3C072E67F}"/>
              </a:ext>
            </a:extLst>
          </p:cNvPr>
          <p:cNvSpPr>
            <a:spLocks noGrp="1"/>
          </p:cNvSpPr>
          <p:nvPr>
            <p:ph type="sldNum" sz="quarter" idx="4"/>
          </p:nvPr>
        </p:nvSpPr>
        <p:spPr/>
        <p:txBody>
          <a:bodyPr/>
          <a:lstStyle/>
          <a:p>
            <a:fld id="{24F349F3-CB17-4C05-B28E-3C9067437B1B}" type="slidenum">
              <a:rPr lang="en-US" smtClean="0"/>
              <a:pPr/>
              <a:t>26</a:t>
            </a:fld>
            <a:endParaRPr lang="en-US"/>
          </a:p>
        </p:txBody>
      </p:sp>
      <p:sp>
        <p:nvSpPr>
          <p:cNvPr id="76" name="Text Placeholder 5">
            <a:extLst>
              <a:ext uri="{FF2B5EF4-FFF2-40B4-BE49-F238E27FC236}">
                <a16:creationId xmlns:a16="http://schemas.microsoft.com/office/drawing/2014/main" id="{2855FC68-34EA-EE83-FB08-B11CD9CDC9F1}"/>
              </a:ext>
            </a:extLst>
          </p:cNvPr>
          <p:cNvSpPr txBox="1">
            <a:spLocks/>
          </p:cNvSpPr>
          <p:nvPr/>
        </p:nvSpPr>
        <p:spPr>
          <a:xfrm>
            <a:off x="6304190" y="2106955"/>
            <a:ext cx="4999023" cy="33885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pPr marL="0" indent="0">
              <a:buNone/>
            </a:pPr>
            <a:r>
              <a:rPr lang="en-US" sz="2000"/>
              <a:t>Water molecules are used to break the glycosidic bonds of amylose. This is known as </a:t>
            </a:r>
            <a:r>
              <a:rPr lang="en-US" sz="2000" b="1">
                <a:solidFill>
                  <a:srgbClr val="D200B9"/>
                </a:solidFill>
              </a:rPr>
              <a:t>hydrolysis</a:t>
            </a:r>
            <a:r>
              <a:rPr lang="en-US" sz="2000"/>
              <a:t>, where a water molecule is split into hydrogen and a hydroxyl group. These fragments attach to the glucose molecules. </a:t>
            </a:r>
          </a:p>
          <a:p>
            <a:pPr marL="0" indent="0">
              <a:buNone/>
            </a:pPr>
            <a:endParaRPr lang="en-US" sz="2000"/>
          </a:p>
          <a:p>
            <a:pPr marL="0" indent="0">
              <a:buNone/>
            </a:pPr>
            <a:r>
              <a:rPr lang="en-US" sz="2000" b="1"/>
              <a:t>Add this definition to your lab notebook.</a:t>
            </a:r>
          </a:p>
        </p:txBody>
      </p:sp>
      <p:grpSp>
        <p:nvGrpSpPr>
          <p:cNvPr id="3" name="Group 2">
            <a:extLst>
              <a:ext uri="{FF2B5EF4-FFF2-40B4-BE49-F238E27FC236}">
                <a16:creationId xmlns:a16="http://schemas.microsoft.com/office/drawing/2014/main" id="{C82D66DF-AFEF-38A2-F92A-2D106FFB6820}"/>
              </a:ext>
            </a:extLst>
          </p:cNvPr>
          <p:cNvGrpSpPr/>
          <p:nvPr/>
        </p:nvGrpSpPr>
        <p:grpSpPr>
          <a:xfrm rot="4122085">
            <a:off x="583928" y="2447407"/>
            <a:ext cx="3313915" cy="4005609"/>
            <a:chOff x="725318" y="2433175"/>
            <a:chExt cx="3313915" cy="4005609"/>
          </a:xfrm>
        </p:grpSpPr>
        <p:grpSp>
          <p:nvGrpSpPr>
            <p:cNvPr id="4" name="Group 3">
              <a:extLst>
                <a:ext uri="{FF2B5EF4-FFF2-40B4-BE49-F238E27FC236}">
                  <a16:creationId xmlns:a16="http://schemas.microsoft.com/office/drawing/2014/main" id="{3B3BE979-3984-57C3-0FD6-718485F37F04}"/>
                </a:ext>
              </a:extLst>
            </p:cNvPr>
            <p:cNvGrpSpPr/>
            <p:nvPr/>
          </p:nvGrpSpPr>
          <p:grpSpPr>
            <a:xfrm rot="20026800">
              <a:off x="725318" y="4229657"/>
              <a:ext cx="1794152" cy="2209127"/>
              <a:chOff x="7459418" y="2470750"/>
              <a:chExt cx="2070558" cy="2549463"/>
            </a:xfrm>
          </p:grpSpPr>
          <p:pic>
            <p:nvPicPr>
              <p:cNvPr id="103" name="Picture 102" descr="A red circle with black objects in it&#10;&#10;AI-generated content may be incorrect.">
                <a:extLst>
                  <a:ext uri="{FF2B5EF4-FFF2-40B4-BE49-F238E27FC236}">
                    <a16:creationId xmlns:a16="http://schemas.microsoft.com/office/drawing/2014/main" id="{71550360-9EF7-1FA6-A093-D4CC84B030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104" name="Picture 103" descr="A white circle with a black border&#10;&#10;AI-generated content may be incorrect.">
                <a:extLst>
                  <a:ext uri="{FF2B5EF4-FFF2-40B4-BE49-F238E27FC236}">
                    <a16:creationId xmlns:a16="http://schemas.microsoft.com/office/drawing/2014/main" id="{63FC2EC5-3653-A92C-682F-2F7632C0A9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105" name="Picture 104" descr="A red circle with black objects in it&#10;&#10;AI-generated content may be incorrect.">
                <a:extLst>
                  <a:ext uri="{FF2B5EF4-FFF2-40B4-BE49-F238E27FC236}">
                    <a16:creationId xmlns:a16="http://schemas.microsoft.com/office/drawing/2014/main" id="{5CE242BC-7225-90D7-0F0C-CDE9A39976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06" name="Picture 105" descr="A red circle with black objects in it&#10;&#10;AI-generated content may be incorrect.">
                <a:extLst>
                  <a:ext uri="{FF2B5EF4-FFF2-40B4-BE49-F238E27FC236}">
                    <a16:creationId xmlns:a16="http://schemas.microsoft.com/office/drawing/2014/main" id="{67697486-32C1-5FBE-42F7-4E14C24DFF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07" name="Picture 106" descr="A white circle with a black border&#10;&#10;AI-generated content may be incorrect.">
                <a:extLst>
                  <a:ext uri="{FF2B5EF4-FFF2-40B4-BE49-F238E27FC236}">
                    <a16:creationId xmlns:a16="http://schemas.microsoft.com/office/drawing/2014/main" id="{A69CA3D2-9AAF-39F5-8C12-F2838C2C21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08" name="Picture 107" descr="A red circle with black objects in it&#10;&#10;AI-generated content may be incorrect.">
                <a:extLst>
                  <a:ext uri="{FF2B5EF4-FFF2-40B4-BE49-F238E27FC236}">
                    <a16:creationId xmlns:a16="http://schemas.microsoft.com/office/drawing/2014/main" id="{261A5FD9-50D7-78C3-7108-94829269E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09" name="Picture 108" descr="A white circle with a black border&#10;&#10;AI-generated content may be incorrect.">
                <a:extLst>
                  <a:ext uri="{FF2B5EF4-FFF2-40B4-BE49-F238E27FC236}">
                    <a16:creationId xmlns:a16="http://schemas.microsoft.com/office/drawing/2014/main" id="{0351B8B8-1A93-1DBF-4114-9C82EA7433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10" name="Picture 109" descr="A red circle with black objects in it&#10;&#10;AI-generated content may be incorrect.">
                <a:extLst>
                  <a:ext uri="{FF2B5EF4-FFF2-40B4-BE49-F238E27FC236}">
                    <a16:creationId xmlns:a16="http://schemas.microsoft.com/office/drawing/2014/main" id="{07D58F3B-CF5A-9628-8B98-12F27AEC6B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11" name="Picture 110" descr="A white circle with a black border&#10;&#10;AI-generated content may be incorrect.">
                <a:extLst>
                  <a:ext uri="{FF2B5EF4-FFF2-40B4-BE49-F238E27FC236}">
                    <a16:creationId xmlns:a16="http://schemas.microsoft.com/office/drawing/2014/main" id="{547A4155-4822-5952-2E45-B9F6A65AC3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12" name="Picture 111" descr="A screenshot of a game&#10;&#10;AI-generated content may be incorrect.">
                <a:extLst>
                  <a:ext uri="{FF2B5EF4-FFF2-40B4-BE49-F238E27FC236}">
                    <a16:creationId xmlns:a16="http://schemas.microsoft.com/office/drawing/2014/main" id="{C505A78B-7FC6-1B07-303A-CEF7D44E60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6" name="Group 5">
              <a:extLst>
                <a:ext uri="{FF2B5EF4-FFF2-40B4-BE49-F238E27FC236}">
                  <a16:creationId xmlns:a16="http://schemas.microsoft.com/office/drawing/2014/main" id="{21D204FE-1888-FBF6-924A-E6D0C9B41462}"/>
                </a:ext>
              </a:extLst>
            </p:cNvPr>
            <p:cNvGrpSpPr/>
            <p:nvPr/>
          </p:nvGrpSpPr>
          <p:grpSpPr>
            <a:xfrm rot="18325471">
              <a:off x="1932911" y="3335808"/>
              <a:ext cx="1378529" cy="2209127"/>
              <a:chOff x="7939072" y="2470750"/>
              <a:chExt cx="1590904" cy="2549463"/>
            </a:xfrm>
          </p:grpSpPr>
          <p:pic>
            <p:nvPicPr>
              <p:cNvPr id="95" name="Picture 94" descr="A red circle with black objects in it&#10;&#10;AI-generated content may be incorrect.">
                <a:extLst>
                  <a:ext uri="{FF2B5EF4-FFF2-40B4-BE49-F238E27FC236}">
                    <a16:creationId xmlns:a16="http://schemas.microsoft.com/office/drawing/2014/main" id="{9038EDF7-A379-3811-CFB0-201F89529B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96" name="Picture 95" descr="A red circle with black objects in it&#10;&#10;AI-generated content may be incorrect.">
                <a:extLst>
                  <a:ext uri="{FF2B5EF4-FFF2-40B4-BE49-F238E27FC236}">
                    <a16:creationId xmlns:a16="http://schemas.microsoft.com/office/drawing/2014/main" id="{CCB3434D-BF9F-58B4-14FD-0B5A07C67E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97" name="Picture 96" descr="A white circle with a black border&#10;&#10;AI-generated content may be incorrect.">
                <a:extLst>
                  <a:ext uri="{FF2B5EF4-FFF2-40B4-BE49-F238E27FC236}">
                    <a16:creationId xmlns:a16="http://schemas.microsoft.com/office/drawing/2014/main" id="{B58DA49A-DAED-507E-872B-2A0C0F084E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98" name="Picture 97" descr="A red circle with black objects in it&#10;&#10;AI-generated content may be incorrect.">
                <a:extLst>
                  <a:ext uri="{FF2B5EF4-FFF2-40B4-BE49-F238E27FC236}">
                    <a16:creationId xmlns:a16="http://schemas.microsoft.com/office/drawing/2014/main" id="{0F003393-C363-EC0A-3FF1-36379FE99B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99" name="Picture 98" descr="A white circle with a black border&#10;&#10;AI-generated content may be incorrect.">
                <a:extLst>
                  <a:ext uri="{FF2B5EF4-FFF2-40B4-BE49-F238E27FC236}">
                    <a16:creationId xmlns:a16="http://schemas.microsoft.com/office/drawing/2014/main" id="{B4E4E003-5F9D-4775-96C2-B0F00A076C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00" name="Picture 99" descr="A red circle with black objects in it&#10;&#10;AI-generated content may be incorrect.">
                <a:extLst>
                  <a:ext uri="{FF2B5EF4-FFF2-40B4-BE49-F238E27FC236}">
                    <a16:creationId xmlns:a16="http://schemas.microsoft.com/office/drawing/2014/main" id="{F92811F5-7DA8-A524-2AF3-0059E5CFE8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01" name="Picture 100" descr="A white circle with a black border&#10;&#10;AI-generated content may be incorrect.">
                <a:extLst>
                  <a:ext uri="{FF2B5EF4-FFF2-40B4-BE49-F238E27FC236}">
                    <a16:creationId xmlns:a16="http://schemas.microsoft.com/office/drawing/2014/main" id="{4CF63A48-45D3-3411-3EB0-360E9A3F3E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02" name="Picture 101" descr="A screenshot of a game&#10;&#10;AI-generated content may be incorrect.">
                <a:extLst>
                  <a:ext uri="{FF2B5EF4-FFF2-40B4-BE49-F238E27FC236}">
                    <a16:creationId xmlns:a16="http://schemas.microsoft.com/office/drawing/2014/main" id="{BFA8BB47-FC6E-54FA-9814-9DCFBBD541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12" name="Group 11">
              <a:extLst>
                <a:ext uri="{FF2B5EF4-FFF2-40B4-BE49-F238E27FC236}">
                  <a16:creationId xmlns:a16="http://schemas.microsoft.com/office/drawing/2014/main" id="{037711F9-31CA-0903-0F03-4EFBB12B182B}"/>
                </a:ext>
              </a:extLst>
            </p:cNvPr>
            <p:cNvGrpSpPr/>
            <p:nvPr/>
          </p:nvGrpSpPr>
          <p:grpSpPr>
            <a:xfrm rot="16396484">
              <a:off x="2245405" y="2246307"/>
              <a:ext cx="1378529" cy="2209127"/>
              <a:chOff x="7939072" y="2470750"/>
              <a:chExt cx="1590904" cy="2549463"/>
            </a:xfrm>
          </p:grpSpPr>
          <p:pic>
            <p:nvPicPr>
              <p:cNvPr id="70" name="Picture 69" descr="A red circle with black objects in it&#10;&#10;AI-generated content may be incorrect.">
                <a:extLst>
                  <a:ext uri="{FF2B5EF4-FFF2-40B4-BE49-F238E27FC236}">
                    <a16:creationId xmlns:a16="http://schemas.microsoft.com/office/drawing/2014/main" id="{69BCF06C-28A9-3BFC-6C82-B52B8771CD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71" name="Picture 70" descr="A red circle with black objects in it&#10;&#10;AI-generated content may be incorrect.">
                <a:extLst>
                  <a:ext uri="{FF2B5EF4-FFF2-40B4-BE49-F238E27FC236}">
                    <a16:creationId xmlns:a16="http://schemas.microsoft.com/office/drawing/2014/main" id="{C8151CD5-29A5-E110-BD7B-5DEE16BD41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72" name="Picture 71" descr="A white circle with a black border&#10;&#10;AI-generated content may be incorrect.">
                <a:extLst>
                  <a:ext uri="{FF2B5EF4-FFF2-40B4-BE49-F238E27FC236}">
                    <a16:creationId xmlns:a16="http://schemas.microsoft.com/office/drawing/2014/main" id="{53413697-D0AE-146B-201F-FDC3754B0C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73" name="Picture 72" descr="A red circle with black objects in it&#10;&#10;AI-generated content may be incorrect.">
                <a:extLst>
                  <a:ext uri="{FF2B5EF4-FFF2-40B4-BE49-F238E27FC236}">
                    <a16:creationId xmlns:a16="http://schemas.microsoft.com/office/drawing/2014/main" id="{78A80A98-D74B-9FA1-1877-BE31E0777A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74" name="Picture 73" descr="A white circle with a black border&#10;&#10;AI-generated content may be incorrect.">
                <a:extLst>
                  <a:ext uri="{FF2B5EF4-FFF2-40B4-BE49-F238E27FC236}">
                    <a16:creationId xmlns:a16="http://schemas.microsoft.com/office/drawing/2014/main" id="{C3DF6E75-5A2B-AAB9-7E35-3A978BA770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75" name="Picture 74" descr="A red circle with black objects in it&#10;&#10;AI-generated content may be incorrect.">
                <a:extLst>
                  <a:ext uri="{FF2B5EF4-FFF2-40B4-BE49-F238E27FC236}">
                    <a16:creationId xmlns:a16="http://schemas.microsoft.com/office/drawing/2014/main" id="{D6C814CA-E534-EA53-AD28-D4B59AC0CB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93" name="Picture 92" descr="A white circle with a black border&#10;&#10;AI-generated content may be incorrect.">
                <a:extLst>
                  <a:ext uri="{FF2B5EF4-FFF2-40B4-BE49-F238E27FC236}">
                    <a16:creationId xmlns:a16="http://schemas.microsoft.com/office/drawing/2014/main" id="{BE9E42D1-E603-46B0-98DC-33983EBA46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94" name="Picture 93" descr="A screenshot of a game&#10;&#10;AI-generated content may be incorrect.">
                <a:extLst>
                  <a:ext uri="{FF2B5EF4-FFF2-40B4-BE49-F238E27FC236}">
                    <a16:creationId xmlns:a16="http://schemas.microsoft.com/office/drawing/2014/main" id="{E3769E08-54F6-A43A-797D-85207786FC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pic>
          <p:nvPicPr>
            <p:cNvPr id="43" name="Picture 42" descr="A white circle with a black border&#10;&#10;AI-generated content may be incorrect.">
              <a:extLst>
                <a:ext uri="{FF2B5EF4-FFF2-40B4-BE49-F238E27FC236}">
                  <a16:creationId xmlns:a16="http://schemas.microsoft.com/office/drawing/2014/main" id="{73676486-6F42-B260-862E-F0AB9A9504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946940">
              <a:off x="2712526" y="2503339"/>
              <a:ext cx="411442" cy="271114"/>
            </a:xfrm>
            <a:prstGeom prst="rect">
              <a:avLst/>
            </a:prstGeom>
          </p:spPr>
        </p:pic>
      </p:grpSp>
      <p:grpSp>
        <p:nvGrpSpPr>
          <p:cNvPr id="113" name="Group 112">
            <a:extLst>
              <a:ext uri="{FF2B5EF4-FFF2-40B4-BE49-F238E27FC236}">
                <a16:creationId xmlns:a16="http://schemas.microsoft.com/office/drawing/2014/main" id="{DC933B64-CD46-812D-158C-78805D4CDA10}"/>
              </a:ext>
            </a:extLst>
          </p:cNvPr>
          <p:cNvGrpSpPr/>
          <p:nvPr/>
        </p:nvGrpSpPr>
        <p:grpSpPr>
          <a:xfrm rot="11091326">
            <a:off x="2300554" y="1887023"/>
            <a:ext cx="820831" cy="445749"/>
            <a:chOff x="9540352" y="1437455"/>
            <a:chExt cx="952903" cy="517470"/>
          </a:xfrm>
        </p:grpSpPr>
        <p:pic>
          <p:nvPicPr>
            <p:cNvPr id="114" name="Picture 113" descr="A red circle with black objects in it&#10;&#10;AI-generated content may be incorrect.">
              <a:extLst>
                <a:ext uri="{FF2B5EF4-FFF2-40B4-BE49-F238E27FC236}">
                  <a16:creationId xmlns:a16="http://schemas.microsoft.com/office/drawing/2014/main" id="{90666841-3C51-7420-DF23-9E11B668BF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115" name="Picture 114" descr="A white circle with a black border&#10;&#10;AI-generated content may be incorrect.">
              <a:extLst>
                <a:ext uri="{FF2B5EF4-FFF2-40B4-BE49-F238E27FC236}">
                  <a16:creationId xmlns:a16="http://schemas.microsoft.com/office/drawing/2014/main" id="{EB58E32E-D274-9B90-3E0A-E13D0FFA59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16" name="Picture 115" descr="A white circle with a black border&#10;&#10;AI-generated content may be incorrect.">
              <a:extLst>
                <a:ext uri="{FF2B5EF4-FFF2-40B4-BE49-F238E27FC236}">
                  <a16:creationId xmlns:a16="http://schemas.microsoft.com/office/drawing/2014/main" id="{CC4BABF4-544D-3205-6467-700C78CB9D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grpSp>
        <p:nvGrpSpPr>
          <p:cNvPr id="117" name="Group 116">
            <a:extLst>
              <a:ext uri="{FF2B5EF4-FFF2-40B4-BE49-F238E27FC236}">
                <a16:creationId xmlns:a16="http://schemas.microsoft.com/office/drawing/2014/main" id="{0F54C480-9D4D-4D0B-3183-E32059E4272E}"/>
              </a:ext>
            </a:extLst>
          </p:cNvPr>
          <p:cNvGrpSpPr/>
          <p:nvPr/>
        </p:nvGrpSpPr>
        <p:grpSpPr>
          <a:xfrm rot="3597448">
            <a:off x="969301" y="2036117"/>
            <a:ext cx="820831" cy="445749"/>
            <a:chOff x="9540352" y="1437455"/>
            <a:chExt cx="952903" cy="517470"/>
          </a:xfrm>
        </p:grpSpPr>
        <p:pic>
          <p:nvPicPr>
            <p:cNvPr id="118" name="Picture 117" descr="A red circle with black objects in it&#10;&#10;AI-generated content may be incorrect.">
              <a:extLst>
                <a:ext uri="{FF2B5EF4-FFF2-40B4-BE49-F238E27FC236}">
                  <a16:creationId xmlns:a16="http://schemas.microsoft.com/office/drawing/2014/main" id="{310718E9-B25B-A3AE-1F1B-C54FC2C6E7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119" name="Picture 118" descr="A white circle with a black border&#10;&#10;AI-generated content may be incorrect.">
              <a:extLst>
                <a:ext uri="{FF2B5EF4-FFF2-40B4-BE49-F238E27FC236}">
                  <a16:creationId xmlns:a16="http://schemas.microsoft.com/office/drawing/2014/main" id="{F1949B17-548D-B280-BAA4-9E681DCED0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20" name="Picture 119" descr="A white circle with a black border&#10;&#10;AI-generated content may be incorrect.">
              <a:extLst>
                <a:ext uri="{FF2B5EF4-FFF2-40B4-BE49-F238E27FC236}">
                  <a16:creationId xmlns:a16="http://schemas.microsoft.com/office/drawing/2014/main" id="{022D0FB9-0CF9-4BEC-7C69-112A494667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grpSp>
        <p:nvGrpSpPr>
          <p:cNvPr id="121" name="Group 120">
            <a:extLst>
              <a:ext uri="{FF2B5EF4-FFF2-40B4-BE49-F238E27FC236}">
                <a16:creationId xmlns:a16="http://schemas.microsoft.com/office/drawing/2014/main" id="{D9DFF357-9F0A-0A67-A4B1-5FF791EBE364}"/>
              </a:ext>
            </a:extLst>
          </p:cNvPr>
          <p:cNvGrpSpPr/>
          <p:nvPr/>
        </p:nvGrpSpPr>
        <p:grpSpPr>
          <a:xfrm rot="9355503">
            <a:off x="3046644" y="2876512"/>
            <a:ext cx="829504" cy="445749"/>
            <a:chOff x="9530283" y="1437455"/>
            <a:chExt cx="962972" cy="517470"/>
          </a:xfrm>
        </p:grpSpPr>
        <p:pic>
          <p:nvPicPr>
            <p:cNvPr id="122" name="Picture 121" descr="A red circle with black objects in it&#10;&#10;AI-generated content may be incorrect.">
              <a:extLst>
                <a:ext uri="{FF2B5EF4-FFF2-40B4-BE49-F238E27FC236}">
                  <a16:creationId xmlns:a16="http://schemas.microsoft.com/office/drawing/2014/main" id="{F657F481-E6F2-27D4-75E5-DD8140025A00}"/>
                </a:ext>
              </a:extLst>
            </p:cNvPr>
            <p:cNvPicPr>
              <a:picLocks noChangeAspect="1"/>
            </p:cNvPicPr>
            <p:nvPr/>
          </p:nvPicPr>
          <p:blipFill>
            <a:blip r:embed="rId4">
              <a:alphaModFix amt="35000"/>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123" name="Picture 122" descr="A white circle with a black border&#10;&#10;AI-generated content may be incorrect.">
              <a:extLst>
                <a:ext uri="{FF2B5EF4-FFF2-40B4-BE49-F238E27FC236}">
                  <a16:creationId xmlns:a16="http://schemas.microsoft.com/office/drawing/2014/main" id="{9DFE1E7E-CC44-FE96-C120-BD314C86D3D7}"/>
                </a:ext>
              </a:extLst>
            </p:cNvPr>
            <p:cNvPicPr>
              <a:picLocks noChangeAspect="1"/>
            </p:cNvPicPr>
            <p:nvPr/>
          </p:nvPicPr>
          <p:blipFill>
            <a:blip r:embed="rId5">
              <a:alphaModFix amt="35000"/>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24" name="Picture 123" descr="A white circle with a black border&#10;&#10;AI-generated content may be incorrect.">
              <a:extLst>
                <a:ext uri="{FF2B5EF4-FFF2-40B4-BE49-F238E27FC236}">
                  <a16:creationId xmlns:a16="http://schemas.microsoft.com/office/drawing/2014/main" id="{79C4FBC2-3003-1295-817D-96EF92B7C40B}"/>
                </a:ext>
              </a:extLst>
            </p:cNvPr>
            <p:cNvPicPr>
              <a:picLocks noChangeAspect="1"/>
            </p:cNvPicPr>
            <p:nvPr/>
          </p:nvPicPr>
          <p:blipFill>
            <a:blip r:embed="rId5">
              <a:alphaModFix amt="35000"/>
              <a:extLst>
                <a:ext uri="{28A0092B-C50C-407E-A947-70E740481C1C}">
                  <a14:useLocalDpi xmlns:a14="http://schemas.microsoft.com/office/drawing/2010/main" val="0"/>
                </a:ext>
              </a:extLst>
            </a:blip>
            <a:stretch>
              <a:fillRect/>
            </a:stretch>
          </p:blipFill>
          <p:spPr>
            <a:xfrm rot="21423615">
              <a:off x="9530283" y="1493269"/>
              <a:ext cx="474828" cy="312881"/>
            </a:xfrm>
            <a:prstGeom prst="rect">
              <a:avLst/>
            </a:prstGeom>
          </p:spPr>
        </p:pic>
      </p:grpSp>
      <p:grpSp>
        <p:nvGrpSpPr>
          <p:cNvPr id="167" name="Group 166">
            <a:extLst>
              <a:ext uri="{FF2B5EF4-FFF2-40B4-BE49-F238E27FC236}">
                <a16:creationId xmlns:a16="http://schemas.microsoft.com/office/drawing/2014/main" id="{4F466DDD-D7ED-6FDC-FCFF-528975FB2EBB}"/>
              </a:ext>
            </a:extLst>
          </p:cNvPr>
          <p:cNvGrpSpPr/>
          <p:nvPr/>
        </p:nvGrpSpPr>
        <p:grpSpPr>
          <a:xfrm rot="579522">
            <a:off x="4111423" y="2068577"/>
            <a:ext cx="2209127" cy="1691638"/>
            <a:chOff x="6624940" y="5354126"/>
            <a:chExt cx="2209127" cy="1691638"/>
          </a:xfrm>
        </p:grpSpPr>
        <p:grpSp>
          <p:nvGrpSpPr>
            <p:cNvPr id="130" name="Group 129">
              <a:extLst>
                <a:ext uri="{FF2B5EF4-FFF2-40B4-BE49-F238E27FC236}">
                  <a16:creationId xmlns:a16="http://schemas.microsoft.com/office/drawing/2014/main" id="{8A42701D-841C-50AA-64B0-422F1F278BC0}"/>
                </a:ext>
              </a:extLst>
            </p:cNvPr>
            <p:cNvGrpSpPr/>
            <p:nvPr/>
          </p:nvGrpSpPr>
          <p:grpSpPr>
            <a:xfrm rot="20518569">
              <a:off x="6796433" y="6711115"/>
              <a:ext cx="625299" cy="334649"/>
              <a:chOff x="8808345" y="3674712"/>
              <a:chExt cx="721631" cy="386204"/>
            </a:xfrm>
          </p:grpSpPr>
          <p:pic>
            <p:nvPicPr>
              <p:cNvPr id="141" name="Picture 140" descr="A red circle with black objects in it&#10;&#10;AI-generated content may be incorrect.">
                <a:extLst>
                  <a:ext uri="{FF2B5EF4-FFF2-40B4-BE49-F238E27FC236}">
                    <a16:creationId xmlns:a16="http://schemas.microsoft.com/office/drawing/2014/main" id="{0661D1A6-E243-649A-D0A2-B5427886F5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45" name="Picture 144" descr="A white circle with a black border&#10;&#10;AI-generated content may be incorrect.">
                <a:extLst>
                  <a:ext uri="{FF2B5EF4-FFF2-40B4-BE49-F238E27FC236}">
                    <a16:creationId xmlns:a16="http://schemas.microsoft.com/office/drawing/2014/main" id="{2989D2FA-428F-C213-4DEE-50A7843741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38526">
                <a:off x="8808345" y="3698464"/>
                <a:ext cx="464332" cy="319956"/>
              </a:xfrm>
              <a:prstGeom prst="rect">
                <a:avLst/>
              </a:prstGeom>
            </p:spPr>
          </p:pic>
        </p:grpSp>
        <p:grpSp>
          <p:nvGrpSpPr>
            <p:cNvPr id="131" name="Group 130">
              <a:extLst>
                <a:ext uri="{FF2B5EF4-FFF2-40B4-BE49-F238E27FC236}">
                  <a16:creationId xmlns:a16="http://schemas.microsoft.com/office/drawing/2014/main" id="{C19DD1DB-79F2-C2E5-0AD0-8556AEB79BBD}"/>
                </a:ext>
              </a:extLst>
            </p:cNvPr>
            <p:cNvGrpSpPr/>
            <p:nvPr/>
          </p:nvGrpSpPr>
          <p:grpSpPr>
            <a:xfrm rot="18825268">
              <a:off x="6930761" y="5048305"/>
              <a:ext cx="1597485" cy="2209127"/>
              <a:chOff x="7939072" y="2470750"/>
              <a:chExt cx="1843592" cy="2549463"/>
            </a:xfrm>
          </p:grpSpPr>
          <p:pic>
            <p:nvPicPr>
              <p:cNvPr id="132" name="Picture 131" descr="A red circle with black objects in it&#10;&#10;AI-generated content may be incorrect.">
                <a:extLst>
                  <a:ext uri="{FF2B5EF4-FFF2-40B4-BE49-F238E27FC236}">
                    <a16:creationId xmlns:a16="http://schemas.microsoft.com/office/drawing/2014/main" id="{AFCAC6B7-3D6A-7E1A-1A0D-8709A0A188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33" name="Picture 132" descr="A white circle with a black border&#10;&#10;AI-generated content may be incorrect.">
                <a:extLst>
                  <a:ext uri="{FF2B5EF4-FFF2-40B4-BE49-F238E27FC236}">
                    <a16:creationId xmlns:a16="http://schemas.microsoft.com/office/drawing/2014/main" id="{17320DAF-54DD-9375-26D7-CD55DD7011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134" name="Picture 133" descr="A red circle with black objects in it&#10;&#10;AI-generated content may be incorrect.">
                <a:extLst>
                  <a:ext uri="{FF2B5EF4-FFF2-40B4-BE49-F238E27FC236}">
                    <a16:creationId xmlns:a16="http://schemas.microsoft.com/office/drawing/2014/main" id="{B8637A22-3649-5207-B541-EFD7901DA7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35" name="Picture 134" descr="A white circle with a black border&#10;&#10;AI-generated content may be incorrect.">
                <a:extLst>
                  <a:ext uri="{FF2B5EF4-FFF2-40B4-BE49-F238E27FC236}">
                    <a16:creationId xmlns:a16="http://schemas.microsoft.com/office/drawing/2014/main" id="{A854DCB1-5637-0A2D-0AAA-566B587D10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36" name="Picture 135" descr="A red circle with black objects in it&#10;&#10;AI-generated content may be incorrect.">
                <a:extLst>
                  <a:ext uri="{FF2B5EF4-FFF2-40B4-BE49-F238E27FC236}">
                    <a16:creationId xmlns:a16="http://schemas.microsoft.com/office/drawing/2014/main" id="{F6B44B59-DC6C-8026-CC61-78A98AE8D4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37" name="Picture 136" descr="A white circle with a black border&#10;&#10;AI-generated content may be incorrect.">
                <a:extLst>
                  <a:ext uri="{FF2B5EF4-FFF2-40B4-BE49-F238E27FC236}">
                    <a16:creationId xmlns:a16="http://schemas.microsoft.com/office/drawing/2014/main" id="{9297E7EF-8D9D-197B-D95F-94B4387C53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38" name="Picture 137" descr="A red circle with black objects in it&#10;&#10;AI-generated content may be incorrect.">
                <a:extLst>
                  <a:ext uri="{FF2B5EF4-FFF2-40B4-BE49-F238E27FC236}">
                    <a16:creationId xmlns:a16="http://schemas.microsoft.com/office/drawing/2014/main" id="{3FC40A32-8971-F3CB-0912-781BE87515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39" name="Picture 138" descr="A white circle with a black border&#10;&#10;AI-generated content may be incorrect.">
                <a:extLst>
                  <a:ext uri="{FF2B5EF4-FFF2-40B4-BE49-F238E27FC236}">
                    <a16:creationId xmlns:a16="http://schemas.microsoft.com/office/drawing/2014/main" id="{386B9242-6589-D51F-6ED3-7C47DB1E76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40" name="Picture 139" descr="A screenshot of a game&#10;&#10;AI-generated content may be incorrect.">
                <a:extLst>
                  <a:ext uri="{FF2B5EF4-FFF2-40B4-BE49-F238E27FC236}">
                    <a16:creationId xmlns:a16="http://schemas.microsoft.com/office/drawing/2014/main" id="{7C26808E-E28E-AD6B-95D3-7C88EBFD1E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sp>
        <p:nvSpPr>
          <p:cNvPr id="176" name="Title 1">
            <a:extLst>
              <a:ext uri="{FF2B5EF4-FFF2-40B4-BE49-F238E27FC236}">
                <a16:creationId xmlns:a16="http://schemas.microsoft.com/office/drawing/2014/main" id="{4B618472-036B-7EBE-0EA1-91D6C187357B}"/>
              </a:ext>
            </a:extLst>
          </p:cNvPr>
          <p:cNvSpPr txBox="1">
            <a:spLocks/>
          </p:cNvSpPr>
          <p:nvPr/>
        </p:nvSpPr>
        <p:spPr>
          <a:xfrm>
            <a:off x="478464" y="223885"/>
            <a:ext cx="11713535" cy="585265"/>
          </a:xfrm>
          <a:prstGeom prst="rect">
            <a:avLst/>
          </a:prstGeom>
        </p:spPr>
        <p:txBody>
          <a:bodyPr vert="horz" lIns="457200" tIns="45720" rIns="91440" bIns="45720" rtlCol="0" anchor="t">
            <a:noAutofit/>
          </a:bodyPr>
          <a:lstStyle>
            <a:lvl1pPr algn="l" defTabSz="914400" rtl="0" eaLnBrk="1" latinLnBrk="0" hangingPunct="1">
              <a:lnSpc>
                <a:spcPct val="90000"/>
              </a:lnSpc>
              <a:spcBef>
                <a:spcPct val="0"/>
              </a:spcBef>
              <a:buNone/>
              <a:defRPr sz="4000" b="1" i="1" kern="1200">
                <a:solidFill>
                  <a:schemeClr val="bg1"/>
                </a:solidFill>
                <a:latin typeface="Myriad Pro" panose="020B0503030403020204" pitchFamily="34" charset="0"/>
                <a:ea typeface="+mj-ea"/>
                <a:cs typeface="+mj-cs"/>
              </a:defRPr>
            </a:lvl1pPr>
          </a:lstStyle>
          <a:p>
            <a:r>
              <a:rPr lang="en-US" i="0"/>
              <a:t>Breaking Amylose’s Bonds is Hydrolysis</a:t>
            </a:r>
          </a:p>
        </p:txBody>
      </p:sp>
    </p:spTree>
    <p:extLst>
      <p:ext uri="{BB962C8B-B14F-4D97-AF65-F5344CB8AC3E}">
        <p14:creationId xmlns:p14="http://schemas.microsoft.com/office/powerpoint/2010/main" val="38614872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5AD1C-F1B5-8EC9-CDDE-6DA8795D946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64ECFF-E790-2519-2572-F86BDC2104BA}"/>
              </a:ext>
            </a:extLst>
          </p:cNvPr>
          <p:cNvSpPr>
            <a:spLocks noGrp="1"/>
          </p:cNvSpPr>
          <p:nvPr>
            <p:ph type="sldNum" sz="quarter" idx="4"/>
          </p:nvPr>
        </p:nvSpPr>
        <p:spPr/>
        <p:txBody>
          <a:bodyPr/>
          <a:lstStyle/>
          <a:p>
            <a:fld id="{24F349F3-CB17-4C05-B28E-3C9067437B1B}" type="slidenum">
              <a:rPr lang="en-US" smtClean="0"/>
              <a:pPr/>
              <a:t>27</a:t>
            </a:fld>
            <a:endParaRPr lang="en-US"/>
          </a:p>
        </p:txBody>
      </p:sp>
      <p:sp>
        <p:nvSpPr>
          <p:cNvPr id="76" name="Text Placeholder 5">
            <a:extLst>
              <a:ext uri="{FF2B5EF4-FFF2-40B4-BE49-F238E27FC236}">
                <a16:creationId xmlns:a16="http://schemas.microsoft.com/office/drawing/2014/main" id="{6214B402-D4C7-4F9D-A3AD-E90AF9CDFC48}"/>
              </a:ext>
            </a:extLst>
          </p:cNvPr>
          <p:cNvSpPr txBox="1">
            <a:spLocks/>
          </p:cNvSpPr>
          <p:nvPr/>
        </p:nvSpPr>
        <p:spPr>
          <a:xfrm>
            <a:off x="6304190" y="2050177"/>
            <a:ext cx="5452567" cy="344535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1800"/>
              </a:spcBef>
              <a:buNone/>
            </a:pPr>
            <a:r>
              <a:rPr lang="en-US" sz="2000" b="1">
                <a:latin typeface="Myriad Pro" panose="020B0503030403090204" pitchFamily="34" charset="0"/>
              </a:rPr>
              <a:t>Different linkages </a:t>
            </a:r>
            <a:r>
              <a:rPr lang="en-US" sz="2000">
                <a:latin typeface="Myriad Pro" panose="020B0503030403090204" pitchFamily="34" charset="0"/>
              </a:rPr>
              <a:t>between monomers will produce </a:t>
            </a:r>
            <a:r>
              <a:rPr lang="en-US" sz="2000" b="1">
                <a:latin typeface="Myriad Pro" panose="020B0503030403090204" pitchFamily="34" charset="0"/>
              </a:rPr>
              <a:t>different complex carbohydrates</a:t>
            </a:r>
            <a:r>
              <a:rPr lang="en-US" sz="2000">
                <a:latin typeface="Myriad Pro" panose="020B0503030403090204" pitchFamily="34" charset="0"/>
              </a:rPr>
              <a:t>.</a:t>
            </a:r>
          </a:p>
          <a:p>
            <a:pPr marL="0" indent="0">
              <a:lnSpc>
                <a:spcPct val="110000"/>
              </a:lnSpc>
              <a:spcBef>
                <a:spcPts val="1800"/>
              </a:spcBef>
              <a:buNone/>
            </a:pPr>
            <a:r>
              <a:rPr lang="en-US" sz="2000">
                <a:latin typeface="Myriad Pro" panose="020B0503030403090204" pitchFamily="34" charset="0"/>
              </a:rPr>
              <a:t>For example, amylose was formed through 1-4 linkages of glucose monomers.  But </a:t>
            </a:r>
            <a:r>
              <a:rPr lang="en-US" sz="2000" b="1">
                <a:solidFill>
                  <a:srgbClr val="D200B9"/>
                </a:solidFill>
                <a:latin typeface="Myriad Pro" panose="020B0503030403090204" pitchFamily="34" charset="0"/>
              </a:rPr>
              <a:t>glycogen</a:t>
            </a:r>
            <a:r>
              <a:rPr lang="en-US" sz="2000">
                <a:latin typeface="Myriad Pro" panose="020B0503030403090204" pitchFamily="34" charset="0"/>
              </a:rPr>
              <a:t>, a complex carbohydrate used by cells as an energy reserve, has </a:t>
            </a:r>
            <a:r>
              <a:rPr lang="en-US" sz="2000" b="1">
                <a:solidFill>
                  <a:srgbClr val="D200B9"/>
                </a:solidFill>
                <a:latin typeface="Myriad Pro" panose="020B0503030403090204" pitchFamily="34" charset="0"/>
              </a:rPr>
              <a:t>both 1-4 linkages </a:t>
            </a:r>
            <a:r>
              <a:rPr lang="en-US" sz="2000" b="1" i="1">
                <a:solidFill>
                  <a:srgbClr val="D200B9"/>
                </a:solidFill>
                <a:latin typeface="Myriad Pro" panose="020B0503030403090204" pitchFamily="34" charset="0"/>
              </a:rPr>
              <a:t>and</a:t>
            </a:r>
            <a:r>
              <a:rPr lang="en-US" sz="2000" b="1">
                <a:solidFill>
                  <a:srgbClr val="D200B9"/>
                </a:solidFill>
                <a:latin typeface="Myriad Pro" panose="020B0503030403090204" pitchFamily="34" charset="0"/>
              </a:rPr>
              <a:t> 1-6 linkages</a:t>
            </a:r>
            <a:r>
              <a:rPr lang="en-US" sz="2000">
                <a:latin typeface="Myriad Pro" panose="020B0503030403090204" pitchFamily="34" charset="0"/>
              </a:rPr>
              <a:t>.</a:t>
            </a:r>
            <a:br>
              <a:rPr lang="en-US" sz="2000">
                <a:latin typeface="Myriad Pro" panose="020B0503030403090204" pitchFamily="34" charset="0"/>
              </a:rPr>
            </a:br>
            <a:br>
              <a:rPr lang="en-US" sz="2000">
                <a:latin typeface="Myriad Pro" panose="020B0503030403090204" pitchFamily="34" charset="0"/>
              </a:rPr>
            </a:br>
            <a:r>
              <a:rPr lang="en-US" sz="2000" b="1">
                <a:latin typeface="Myriad Pro" panose="020B0503030403090204" pitchFamily="34" charset="0"/>
              </a:rPr>
              <a:t>Using your four glucose models, build a four-monomer glycogen molecule. </a:t>
            </a:r>
            <a:endParaRPr lang="en-US" sz="2000" b="1">
              <a:solidFill>
                <a:srgbClr val="1CA64A"/>
              </a:solidFill>
              <a:latin typeface="Myriad Pro" panose="020B0503030403090204" pitchFamily="34" charset="0"/>
            </a:endParaRPr>
          </a:p>
        </p:txBody>
      </p:sp>
      <p:grpSp>
        <p:nvGrpSpPr>
          <p:cNvPr id="35" name="Group 34">
            <a:extLst>
              <a:ext uri="{FF2B5EF4-FFF2-40B4-BE49-F238E27FC236}">
                <a16:creationId xmlns:a16="http://schemas.microsoft.com/office/drawing/2014/main" id="{14E1EC95-D16B-AF15-3A79-000FEFBF6301}"/>
              </a:ext>
            </a:extLst>
          </p:cNvPr>
          <p:cNvGrpSpPr/>
          <p:nvPr/>
        </p:nvGrpSpPr>
        <p:grpSpPr>
          <a:xfrm rot="18107558">
            <a:off x="908615" y="1632698"/>
            <a:ext cx="1691638" cy="2780562"/>
            <a:chOff x="2128397" y="1378388"/>
            <a:chExt cx="1691638" cy="2780562"/>
          </a:xfrm>
        </p:grpSpPr>
        <p:grpSp>
          <p:nvGrpSpPr>
            <p:cNvPr id="16" name="Group 15">
              <a:extLst>
                <a:ext uri="{FF2B5EF4-FFF2-40B4-BE49-F238E27FC236}">
                  <a16:creationId xmlns:a16="http://schemas.microsoft.com/office/drawing/2014/main" id="{B5FE6995-0828-7C46-9268-C2C9249FE905}"/>
                </a:ext>
              </a:extLst>
            </p:cNvPr>
            <p:cNvGrpSpPr/>
            <p:nvPr/>
          </p:nvGrpSpPr>
          <p:grpSpPr>
            <a:xfrm rot="7633520">
              <a:off x="1869652" y="1637133"/>
              <a:ext cx="2209127" cy="1691638"/>
              <a:chOff x="6624940" y="5354126"/>
              <a:chExt cx="2209127" cy="1691638"/>
            </a:xfrm>
          </p:grpSpPr>
          <p:grpSp>
            <p:nvGrpSpPr>
              <p:cNvPr id="17" name="Group 16">
                <a:extLst>
                  <a:ext uri="{FF2B5EF4-FFF2-40B4-BE49-F238E27FC236}">
                    <a16:creationId xmlns:a16="http://schemas.microsoft.com/office/drawing/2014/main" id="{B827BA9D-AC12-21F8-DE0A-58B034A66E8E}"/>
                  </a:ext>
                </a:extLst>
              </p:cNvPr>
              <p:cNvGrpSpPr/>
              <p:nvPr/>
            </p:nvGrpSpPr>
            <p:grpSpPr>
              <a:xfrm rot="20518569">
                <a:off x="6796433" y="6711115"/>
                <a:ext cx="625299" cy="334649"/>
                <a:chOff x="8808345" y="3674712"/>
                <a:chExt cx="721631" cy="386204"/>
              </a:xfrm>
            </p:grpSpPr>
            <p:pic>
              <p:nvPicPr>
                <p:cNvPr id="28" name="Picture 27" descr="A red circle with black objects in it&#10;&#10;AI-generated content may be incorrect.">
                  <a:extLst>
                    <a:ext uri="{FF2B5EF4-FFF2-40B4-BE49-F238E27FC236}">
                      <a16:creationId xmlns:a16="http://schemas.microsoft.com/office/drawing/2014/main" id="{39611B85-62D5-15EC-991B-CAA0ADEA67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29" name="Picture 28" descr="A white circle with a black border&#10;&#10;AI-generated content may be incorrect.">
                  <a:extLst>
                    <a:ext uri="{FF2B5EF4-FFF2-40B4-BE49-F238E27FC236}">
                      <a16:creationId xmlns:a16="http://schemas.microsoft.com/office/drawing/2014/main" id="{FF217EAB-4D37-F3D0-C1E7-F447B626F4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8526">
                  <a:off x="8808345" y="3698464"/>
                  <a:ext cx="464332" cy="319956"/>
                </a:xfrm>
                <a:prstGeom prst="rect">
                  <a:avLst/>
                </a:prstGeom>
              </p:spPr>
            </p:pic>
          </p:grpSp>
          <p:grpSp>
            <p:nvGrpSpPr>
              <p:cNvPr id="18" name="Group 17">
                <a:extLst>
                  <a:ext uri="{FF2B5EF4-FFF2-40B4-BE49-F238E27FC236}">
                    <a16:creationId xmlns:a16="http://schemas.microsoft.com/office/drawing/2014/main" id="{8B726F82-6E69-55CA-2645-D3E761201DF9}"/>
                  </a:ext>
                </a:extLst>
              </p:cNvPr>
              <p:cNvGrpSpPr/>
              <p:nvPr/>
            </p:nvGrpSpPr>
            <p:grpSpPr>
              <a:xfrm rot="18825268">
                <a:off x="6930761" y="5048305"/>
                <a:ext cx="1597485" cy="2209127"/>
                <a:chOff x="7939072" y="2470750"/>
                <a:chExt cx="1843592" cy="2549463"/>
              </a:xfrm>
            </p:grpSpPr>
            <p:pic>
              <p:nvPicPr>
                <p:cNvPr id="19" name="Picture 18" descr="A red circle with black objects in it&#10;&#10;AI-generated content may be incorrect.">
                  <a:extLst>
                    <a:ext uri="{FF2B5EF4-FFF2-40B4-BE49-F238E27FC236}">
                      <a16:creationId xmlns:a16="http://schemas.microsoft.com/office/drawing/2014/main" id="{87ED780F-F828-0A43-5BFD-83509038CE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20" name="Picture 19" descr="A white circle with a black border&#10;&#10;AI-generated content may be incorrect.">
                  <a:extLst>
                    <a:ext uri="{FF2B5EF4-FFF2-40B4-BE49-F238E27FC236}">
                      <a16:creationId xmlns:a16="http://schemas.microsoft.com/office/drawing/2014/main" id="{1A94D185-8CCD-557F-640D-8B87DFF024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21" name="Picture 20" descr="A red circle with black objects in it&#10;&#10;AI-generated content may be incorrect.">
                  <a:extLst>
                    <a:ext uri="{FF2B5EF4-FFF2-40B4-BE49-F238E27FC236}">
                      <a16:creationId xmlns:a16="http://schemas.microsoft.com/office/drawing/2014/main" id="{9867E48A-4C2A-43F7-999F-74A37B9FC2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22" name="Picture 21" descr="A white circle with a black border&#10;&#10;AI-generated content may be incorrect.">
                  <a:extLst>
                    <a:ext uri="{FF2B5EF4-FFF2-40B4-BE49-F238E27FC236}">
                      <a16:creationId xmlns:a16="http://schemas.microsoft.com/office/drawing/2014/main" id="{1A825EBE-AF88-2CF2-184F-A1AA17E742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23" name="Picture 22" descr="A red circle with black objects in it&#10;&#10;AI-generated content may be incorrect.">
                  <a:extLst>
                    <a:ext uri="{FF2B5EF4-FFF2-40B4-BE49-F238E27FC236}">
                      <a16:creationId xmlns:a16="http://schemas.microsoft.com/office/drawing/2014/main" id="{805BA555-39AF-9EE2-D772-874DB8ADBF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F93DDD84-756F-964A-FD95-764F44881D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25" name="Picture 24" descr="A red circle with black objects in it&#10;&#10;AI-generated content may be incorrect.">
                  <a:extLst>
                    <a:ext uri="{FF2B5EF4-FFF2-40B4-BE49-F238E27FC236}">
                      <a16:creationId xmlns:a16="http://schemas.microsoft.com/office/drawing/2014/main" id="{12011F97-13DB-7471-85EB-E3B627C428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26" name="Picture 25" descr="A white circle with a black border&#10;&#10;AI-generated content may be incorrect.">
                  <a:extLst>
                    <a:ext uri="{FF2B5EF4-FFF2-40B4-BE49-F238E27FC236}">
                      <a16:creationId xmlns:a16="http://schemas.microsoft.com/office/drawing/2014/main" id="{0DCF2C75-6B69-C12A-B916-113F9395B0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27" name="Picture 26" descr="A screenshot of a game&#10;&#10;AI-generated content may be incorrect.">
                  <a:extLst>
                    <a:ext uri="{FF2B5EF4-FFF2-40B4-BE49-F238E27FC236}">
                      <a16:creationId xmlns:a16="http://schemas.microsoft.com/office/drawing/2014/main" id="{8549E0A1-83A8-4E11-43D7-596F494743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49" cy="1543115"/>
                </a:xfrm>
                <a:prstGeom prst="rect">
                  <a:avLst/>
                </a:prstGeom>
              </p:spPr>
            </p:pic>
          </p:grpSp>
        </p:grpSp>
        <p:cxnSp>
          <p:nvCxnSpPr>
            <p:cNvPr id="33" name="Connector: Curved 32">
              <a:extLst>
                <a:ext uri="{FF2B5EF4-FFF2-40B4-BE49-F238E27FC236}">
                  <a16:creationId xmlns:a16="http://schemas.microsoft.com/office/drawing/2014/main" id="{57386E5F-660E-168D-1C8B-B922C5494B7E}"/>
                </a:ext>
              </a:extLst>
            </p:cNvPr>
            <p:cNvCxnSpPr>
              <a:cxnSpLocks/>
            </p:cNvCxnSpPr>
            <p:nvPr/>
          </p:nvCxnSpPr>
          <p:spPr>
            <a:xfrm rot="5400000">
              <a:off x="2060548" y="3314520"/>
              <a:ext cx="983556" cy="705303"/>
            </a:xfrm>
            <a:prstGeom prst="curvedConnector3">
              <a:avLst/>
            </a:prstGeom>
            <a:ln w="25400">
              <a:solidFill>
                <a:srgbClr val="D200B9"/>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89EC80F8-8EF3-7A97-CD16-F8D097EF8554}"/>
              </a:ext>
            </a:extLst>
          </p:cNvPr>
          <p:cNvGrpSpPr/>
          <p:nvPr/>
        </p:nvGrpSpPr>
        <p:grpSpPr>
          <a:xfrm rot="21235136">
            <a:off x="1074607" y="4288610"/>
            <a:ext cx="1794152" cy="2209127"/>
            <a:chOff x="7459418" y="2470750"/>
            <a:chExt cx="2070558" cy="2549463"/>
          </a:xfrm>
        </p:grpSpPr>
        <p:pic>
          <p:nvPicPr>
            <p:cNvPr id="37" name="Picture 36" descr="A red circle with black objects in it&#10;&#10;AI-generated content may be incorrect.">
              <a:extLst>
                <a:ext uri="{FF2B5EF4-FFF2-40B4-BE49-F238E27FC236}">
                  <a16:creationId xmlns:a16="http://schemas.microsoft.com/office/drawing/2014/main" id="{880A53AF-FD1B-182A-E4EF-59F61F5497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38" name="Picture 37" descr="A white circle with a black border&#10;&#10;AI-generated content may be incorrect.">
              <a:extLst>
                <a:ext uri="{FF2B5EF4-FFF2-40B4-BE49-F238E27FC236}">
                  <a16:creationId xmlns:a16="http://schemas.microsoft.com/office/drawing/2014/main" id="{16BE8BF4-1AF4-6644-1A16-CADC573894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39" name="Picture 38" descr="A red circle with black objects in it&#10;&#10;AI-generated content may be incorrect.">
              <a:extLst>
                <a:ext uri="{FF2B5EF4-FFF2-40B4-BE49-F238E27FC236}">
                  <a16:creationId xmlns:a16="http://schemas.microsoft.com/office/drawing/2014/main" id="{E87E5284-42B2-AE15-04BC-434EFB22A0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40" name="Picture 39" descr="A red circle with black objects in it&#10;&#10;AI-generated content may be incorrect.">
              <a:extLst>
                <a:ext uri="{FF2B5EF4-FFF2-40B4-BE49-F238E27FC236}">
                  <a16:creationId xmlns:a16="http://schemas.microsoft.com/office/drawing/2014/main" id="{E2CE23AE-6E0E-39F9-BACC-4EA10EA207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41" name="Picture 40" descr="A white circle with a black border&#10;&#10;AI-generated content may be incorrect.">
              <a:extLst>
                <a:ext uri="{FF2B5EF4-FFF2-40B4-BE49-F238E27FC236}">
                  <a16:creationId xmlns:a16="http://schemas.microsoft.com/office/drawing/2014/main" id="{231BBD9B-F5E5-7C90-19DE-1A25784E7A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42" name="Picture 41" descr="A red circle with black objects in it&#10;&#10;AI-generated content may be incorrect.">
              <a:extLst>
                <a:ext uri="{FF2B5EF4-FFF2-40B4-BE49-F238E27FC236}">
                  <a16:creationId xmlns:a16="http://schemas.microsoft.com/office/drawing/2014/main" id="{2D5BCD1B-FAEA-E730-42FC-CB29C7B549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44" name="Picture 43" descr="A white circle with a black border&#10;&#10;AI-generated content may be incorrect.">
              <a:extLst>
                <a:ext uri="{FF2B5EF4-FFF2-40B4-BE49-F238E27FC236}">
                  <a16:creationId xmlns:a16="http://schemas.microsoft.com/office/drawing/2014/main" id="{8D94E761-9705-A7E1-9481-164FDF4605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45" name="Picture 44" descr="A red circle with black objects in it&#10;&#10;AI-generated content may be incorrect.">
              <a:extLst>
                <a:ext uri="{FF2B5EF4-FFF2-40B4-BE49-F238E27FC236}">
                  <a16:creationId xmlns:a16="http://schemas.microsoft.com/office/drawing/2014/main" id="{A73414DD-4ACE-2BAB-BC31-004CC5B915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46" name="Picture 45" descr="A white circle with a black border&#10;&#10;AI-generated content may be incorrect.">
              <a:extLst>
                <a:ext uri="{FF2B5EF4-FFF2-40B4-BE49-F238E27FC236}">
                  <a16:creationId xmlns:a16="http://schemas.microsoft.com/office/drawing/2014/main" id="{D4B9F9EA-6C65-7130-8EC9-44E6F1F3F1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47" name="Picture 46" descr="A screenshot of a game&#10;&#10;AI-generated content may be incorrect.">
              <a:extLst>
                <a:ext uri="{FF2B5EF4-FFF2-40B4-BE49-F238E27FC236}">
                  <a16:creationId xmlns:a16="http://schemas.microsoft.com/office/drawing/2014/main" id="{8A2D9F2B-5306-6D8F-8DD8-5CF85CA59F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48" name="Group 47">
            <a:extLst>
              <a:ext uri="{FF2B5EF4-FFF2-40B4-BE49-F238E27FC236}">
                <a16:creationId xmlns:a16="http://schemas.microsoft.com/office/drawing/2014/main" id="{79F5B7BA-3ED7-4A34-72F0-648816EE0277}"/>
              </a:ext>
            </a:extLst>
          </p:cNvPr>
          <p:cNvGrpSpPr/>
          <p:nvPr/>
        </p:nvGrpSpPr>
        <p:grpSpPr>
          <a:xfrm rot="20150789">
            <a:off x="2680199" y="4131518"/>
            <a:ext cx="1378529" cy="1955450"/>
            <a:chOff x="7939072" y="2763507"/>
            <a:chExt cx="1590904" cy="2256706"/>
          </a:xfrm>
        </p:grpSpPr>
        <p:pic>
          <p:nvPicPr>
            <p:cNvPr id="49" name="Picture 48" descr="A red circle with black objects in it&#10;&#10;AI-generated content may be incorrect.">
              <a:extLst>
                <a:ext uri="{FF2B5EF4-FFF2-40B4-BE49-F238E27FC236}">
                  <a16:creationId xmlns:a16="http://schemas.microsoft.com/office/drawing/2014/main" id="{8870E991-2AA0-E79C-5023-67C8321987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50" name="Picture 49" descr="A red circle with black objects in it&#10;&#10;AI-generated content may be incorrect.">
              <a:extLst>
                <a:ext uri="{FF2B5EF4-FFF2-40B4-BE49-F238E27FC236}">
                  <a16:creationId xmlns:a16="http://schemas.microsoft.com/office/drawing/2014/main" id="{FE3C0D37-3667-2EB9-BAC9-981526F392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51" name="Picture 50" descr="A white circle with a black border&#10;&#10;AI-generated content may be incorrect.">
              <a:extLst>
                <a:ext uri="{FF2B5EF4-FFF2-40B4-BE49-F238E27FC236}">
                  <a16:creationId xmlns:a16="http://schemas.microsoft.com/office/drawing/2014/main" id="{B10E0DFC-E292-85E4-899C-675ABBCC9B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52" name="Picture 51" descr="A red circle with black objects in it&#10;&#10;AI-generated content may be incorrect.">
              <a:extLst>
                <a:ext uri="{FF2B5EF4-FFF2-40B4-BE49-F238E27FC236}">
                  <a16:creationId xmlns:a16="http://schemas.microsoft.com/office/drawing/2014/main" id="{7ABF796B-B4AC-EDD9-4F4D-4A0CAB254D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53" name="Picture 52" descr="A white circle with a black border&#10;&#10;AI-generated content may be incorrect.">
              <a:extLst>
                <a:ext uri="{FF2B5EF4-FFF2-40B4-BE49-F238E27FC236}">
                  <a16:creationId xmlns:a16="http://schemas.microsoft.com/office/drawing/2014/main" id="{F93E4FAE-D0C3-4ED0-EB13-459350C327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54" name="Picture 53" descr="A red circle with black objects in it&#10;&#10;AI-generated content may be incorrect.">
              <a:extLst>
                <a:ext uri="{FF2B5EF4-FFF2-40B4-BE49-F238E27FC236}">
                  <a16:creationId xmlns:a16="http://schemas.microsoft.com/office/drawing/2014/main" id="{88E04C0B-30D2-BA9F-5FA1-DFC24D1224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250848">
              <a:off x="8288039" y="2767775"/>
              <a:ext cx="386203" cy="377667"/>
            </a:xfrm>
            <a:prstGeom prst="rect">
              <a:avLst/>
            </a:prstGeom>
          </p:spPr>
        </p:pic>
        <p:pic>
          <p:nvPicPr>
            <p:cNvPr id="55" name="Picture 54" descr="A screenshot of a game&#10;&#10;AI-generated content may be incorrect.">
              <a:extLst>
                <a:ext uri="{FF2B5EF4-FFF2-40B4-BE49-F238E27FC236}">
                  <a16:creationId xmlns:a16="http://schemas.microsoft.com/office/drawing/2014/main" id="{6B1ADCF4-B93D-7C2C-2F44-710726E778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56" name="Group 55">
            <a:extLst>
              <a:ext uri="{FF2B5EF4-FFF2-40B4-BE49-F238E27FC236}">
                <a16:creationId xmlns:a16="http://schemas.microsoft.com/office/drawing/2014/main" id="{68666F7C-1309-63B3-6D91-E8A93A419397}"/>
              </a:ext>
            </a:extLst>
          </p:cNvPr>
          <p:cNvGrpSpPr/>
          <p:nvPr/>
        </p:nvGrpSpPr>
        <p:grpSpPr>
          <a:xfrm rot="18724042">
            <a:off x="3523882" y="3139585"/>
            <a:ext cx="1378529" cy="2209127"/>
            <a:chOff x="7939072" y="2470750"/>
            <a:chExt cx="1590904" cy="2549463"/>
          </a:xfrm>
        </p:grpSpPr>
        <p:pic>
          <p:nvPicPr>
            <p:cNvPr id="57" name="Picture 56" descr="A red circle with black objects in it&#10;&#10;AI-generated content may be incorrect.">
              <a:extLst>
                <a:ext uri="{FF2B5EF4-FFF2-40B4-BE49-F238E27FC236}">
                  <a16:creationId xmlns:a16="http://schemas.microsoft.com/office/drawing/2014/main" id="{E2946A51-011E-4EE5-6A3F-FE2BA9DAD7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58" name="Picture 57" descr="A red circle with black objects in it&#10;&#10;AI-generated content may be incorrect.">
              <a:extLst>
                <a:ext uri="{FF2B5EF4-FFF2-40B4-BE49-F238E27FC236}">
                  <a16:creationId xmlns:a16="http://schemas.microsoft.com/office/drawing/2014/main" id="{24FDE8C9-2358-2854-B7AF-8C479B3DD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59" name="Picture 58" descr="A white circle with a black border&#10;&#10;AI-generated content may be incorrect.">
              <a:extLst>
                <a:ext uri="{FF2B5EF4-FFF2-40B4-BE49-F238E27FC236}">
                  <a16:creationId xmlns:a16="http://schemas.microsoft.com/office/drawing/2014/main" id="{F9E0AC9B-D93E-9AB2-9429-41D21CCA7D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60" name="Picture 59" descr="A red circle with black objects in it&#10;&#10;AI-generated content may be incorrect.">
              <a:extLst>
                <a:ext uri="{FF2B5EF4-FFF2-40B4-BE49-F238E27FC236}">
                  <a16:creationId xmlns:a16="http://schemas.microsoft.com/office/drawing/2014/main" id="{20EE1480-ABCB-82CE-5855-A50E905012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61" name="Picture 60" descr="A white circle with a black border&#10;&#10;AI-generated content may be incorrect.">
              <a:extLst>
                <a:ext uri="{FF2B5EF4-FFF2-40B4-BE49-F238E27FC236}">
                  <a16:creationId xmlns:a16="http://schemas.microsoft.com/office/drawing/2014/main" id="{718D1C4D-705F-7714-F14F-5661F0184D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62" name="Picture 61" descr="A red circle with black objects in it&#10;&#10;AI-generated content may be incorrect.">
              <a:extLst>
                <a:ext uri="{FF2B5EF4-FFF2-40B4-BE49-F238E27FC236}">
                  <a16:creationId xmlns:a16="http://schemas.microsoft.com/office/drawing/2014/main" id="{2ED34361-C433-C453-C459-CF4D20362C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63" name="Picture 62" descr="A white circle with a black border&#10;&#10;AI-generated content may be incorrect.">
              <a:extLst>
                <a:ext uri="{FF2B5EF4-FFF2-40B4-BE49-F238E27FC236}">
                  <a16:creationId xmlns:a16="http://schemas.microsoft.com/office/drawing/2014/main" id="{7577EDB0-5896-F5E0-3A20-79D0C77B46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64" name="Picture 63" descr="A screenshot of a game&#10;&#10;AI-generated content may be incorrect.">
              <a:extLst>
                <a:ext uri="{FF2B5EF4-FFF2-40B4-BE49-F238E27FC236}">
                  <a16:creationId xmlns:a16="http://schemas.microsoft.com/office/drawing/2014/main" id="{365BCE0B-2029-EBF2-3774-A8B76EDF0D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pic>
        <p:nvPicPr>
          <p:cNvPr id="65" name="Picture 64" descr="A white circle with a black border&#10;&#10;AI-generated content may be incorrect.">
            <a:extLst>
              <a:ext uri="{FF2B5EF4-FFF2-40B4-BE49-F238E27FC236}">
                <a16:creationId xmlns:a16="http://schemas.microsoft.com/office/drawing/2014/main" id="{9A96FF0D-4A79-59C6-F20B-367E6D9900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438845" y="3560753"/>
            <a:ext cx="411442" cy="271114"/>
          </a:xfrm>
          <a:prstGeom prst="rect">
            <a:avLst/>
          </a:prstGeom>
        </p:spPr>
      </p:pic>
      <p:grpSp>
        <p:nvGrpSpPr>
          <p:cNvPr id="66" name="Group 65">
            <a:extLst>
              <a:ext uri="{FF2B5EF4-FFF2-40B4-BE49-F238E27FC236}">
                <a16:creationId xmlns:a16="http://schemas.microsoft.com/office/drawing/2014/main" id="{42411F93-6CA8-271C-85E7-5DADA7703FE8}"/>
              </a:ext>
            </a:extLst>
          </p:cNvPr>
          <p:cNvGrpSpPr/>
          <p:nvPr/>
        </p:nvGrpSpPr>
        <p:grpSpPr>
          <a:xfrm rot="11091326">
            <a:off x="3390530" y="2047412"/>
            <a:ext cx="820831" cy="445749"/>
            <a:chOff x="9540352" y="1437455"/>
            <a:chExt cx="952903" cy="517470"/>
          </a:xfrm>
        </p:grpSpPr>
        <p:pic>
          <p:nvPicPr>
            <p:cNvPr id="67" name="Picture 66" descr="A red circle with black objects in it&#10;&#10;AI-generated content may be incorrect.">
              <a:extLst>
                <a:ext uri="{FF2B5EF4-FFF2-40B4-BE49-F238E27FC236}">
                  <a16:creationId xmlns:a16="http://schemas.microsoft.com/office/drawing/2014/main" id="{55F3FC73-4A22-0F83-E946-572713B1A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68" name="Picture 67" descr="A white circle with a black border&#10;&#10;AI-generated content may be incorrect.">
              <a:extLst>
                <a:ext uri="{FF2B5EF4-FFF2-40B4-BE49-F238E27FC236}">
                  <a16:creationId xmlns:a16="http://schemas.microsoft.com/office/drawing/2014/main" id="{8412147C-2F0D-1385-0130-46F41C5E4B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69" name="Picture 68" descr="A white circle with a black border&#10;&#10;AI-generated content may be incorrect.">
              <a:extLst>
                <a:ext uri="{FF2B5EF4-FFF2-40B4-BE49-F238E27FC236}">
                  <a16:creationId xmlns:a16="http://schemas.microsoft.com/office/drawing/2014/main" id="{C66C14D7-FB0A-65A5-3FB9-75C4407423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grpSp>
        <p:nvGrpSpPr>
          <p:cNvPr id="77" name="Group 76">
            <a:extLst>
              <a:ext uri="{FF2B5EF4-FFF2-40B4-BE49-F238E27FC236}">
                <a16:creationId xmlns:a16="http://schemas.microsoft.com/office/drawing/2014/main" id="{728A113F-21DF-5131-A830-99F2F2E647AE}"/>
              </a:ext>
            </a:extLst>
          </p:cNvPr>
          <p:cNvGrpSpPr/>
          <p:nvPr/>
        </p:nvGrpSpPr>
        <p:grpSpPr>
          <a:xfrm rot="3597448">
            <a:off x="4251723" y="2141463"/>
            <a:ext cx="820831" cy="445749"/>
            <a:chOff x="9540352" y="1437455"/>
            <a:chExt cx="952903" cy="517470"/>
          </a:xfrm>
        </p:grpSpPr>
        <p:pic>
          <p:nvPicPr>
            <p:cNvPr id="78" name="Picture 77" descr="A red circle with black objects in it&#10;&#10;AI-generated content may be incorrect.">
              <a:extLst>
                <a:ext uri="{FF2B5EF4-FFF2-40B4-BE49-F238E27FC236}">
                  <a16:creationId xmlns:a16="http://schemas.microsoft.com/office/drawing/2014/main" id="{94F53465-F613-8C13-B816-D4EA50FA43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79" name="Picture 78" descr="A white circle with a black border&#10;&#10;AI-generated content may be incorrect.">
              <a:extLst>
                <a:ext uri="{FF2B5EF4-FFF2-40B4-BE49-F238E27FC236}">
                  <a16:creationId xmlns:a16="http://schemas.microsoft.com/office/drawing/2014/main" id="{4B36289F-94F4-2E58-FE13-AC02A3F63D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80" name="Picture 79" descr="A white circle with a black border&#10;&#10;AI-generated content may be incorrect.">
              <a:extLst>
                <a:ext uri="{FF2B5EF4-FFF2-40B4-BE49-F238E27FC236}">
                  <a16:creationId xmlns:a16="http://schemas.microsoft.com/office/drawing/2014/main" id="{DA0345B9-EBD7-C90E-F827-DF19DEDC54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pic>
        <p:nvPicPr>
          <p:cNvPr id="129" name="Picture 128" descr="A white circle with a black border&#10;&#10;AI-generated content may be incorrect.">
            <a:extLst>
              <a:ext uri="{FF2B5EF4-FFF2-40B4-BE49-F238E27FC236}">
                <a16:creationId xmlns:a16="http://schemas.microsoft.com/office/drawing/2014/main" id="{345E1F6A-7DCF-37EC-5865-04F1908A2F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955748">
            <a:off x="2473581" y="4149566"/>
            <a:ext cx="411441" cy="271114"/>
          </a:xfrm>
          <a:prstGeom prst="rect">
            <a:avLst/>
          </a:prstGeom>
        </p:spPr>
      </p:pic>
      <p:sp>
        <p:nvSpPr>
          <p:cNvPr id="148" name="Title 1">
            <a:extLst>
              <a:ext uri="{FF2B5EF4-FFF2-40B4-BE49-F238E27FC236}">
                <a16:creationId xmlns:a16="http://schemas.microsoft.com/office/drawing/2014/main" id="{96C41BB4-E79B-673A-05B5-73F964099162}"/>
              </a:ext>
            </a:extLst>
          </p:cNvPr>
          <p:cNvSpPr>
            <a:spLocks noGrp="1"/>
          </p:cNvSpPr>
          <p:nvPr>
            <p:ph type="title"/>
          </p:nvPr>
        </p:nvSpPr>
        <p:spPr>
          <a:xfrm>
            <a:off x="478464" y="223885"/>
            <a:ext cx="11713535" cy="585265"/>
          </a:xfrm>
        </p:spPr>
        <p:txBody>
          <a:bodyPr/>
          <a:lstStyle/>
          <a:p>
            <a:r>
              <a:rPr lang="en-US" i="0"/>
              <a:t>Complex Carbohydrates: Glycogen</a:t>
            </a:r>
          </a:p>
        </p:txBody>
      </p:sp>
    </p:spTree>
    <p:extLst>
      <p:ext uri="{BB962C8B-B14F-4D97-AF65-F5344CB8AC3E}">
        <p14:creationId xmlns:p14="http://schemas.microsoft.com/office/powerpoint/2010/main" val="1895325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92BF1-554F-4A27-C65C-1D99B0D9995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CF8480-77BD-A3A2-48B5-74A327D04A3B}"/>
              </a:ext>
            </a:extLst>
          </p:cNvPr>
          <p:cNvSpPr>
            <a:spLocks noGrp="1"/>
          </p:cNvSpPr>
          <p:nvPr>
            <p:ph type="sldNum" sz="quarter" idx="4"/>
          </p:nvPr>
        </p:nvSpPr>
        <p:spPr/>
        <p:txBody>
          <a:bodyPr/>
          <a:lstStyle/>
          <a:p>
            <a:fld id="{24F349F3-CB17-4C05-B28E-3C9067437B1B}" type="slidenum">
              <a:rPr lang="en-US" smtClean="0"/>
              <a:pPr/>
              <a:t>28</a:t>
            </a:fld>
            <a:endParaRPr lang="en-US"/>
          </a:p>
        </p:txBody>
      </p:sp>
      <p:sp>
        <p:nvSpPr>
          <p:cNvPr id="76" name="Text Placeholder 5">
            <a:extLst>
              <a:ext uri="{FF2B5EF4-FFF2-40B4-BE49-F238E27FC236}">
                <a16:creationId xmlns:a16="http://schemas.microsoft.com/office/drawing/2014/main" id="{00E3B719-B31D-E7FB-3230-671E3ABCEFBA}"/>
              </a:ext>
            </a:extLst>
          </p:cNvPr>
          <p:cNvSpPr txBox="1">
            <a:spLocks/>
          </p:cNvSpPr>
          <p:nvPr/>
        </p:nvSpPr>
        <p:spPr>
          <a:xfrm>
            <a:off x="6304190" y="2755413"/>
            <a:ext cx="5125810" cy="27401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1800"/>
              </a:spcBef>
              <a:buNone/>
            </a:pPr>
            <a:r>
              <a:rPr lang="en-US" sz="2000" b="1">
                <a:solidFill>
                  <a:srgbClr val="1CA64A"/>
                </a:solidFill>
                <a:latin typeface="Myriad Pro" panose="020B0503030403090204" pitchFamily="34" charset="0"/>
              </a:rPr>
              <a:t>How is the structure of glycogen different than the structure of amylose?</a:t>
            </a:r>
          </a:p>
          <a:p>
            <a:pPr marL="0" indent="0">
              <a:lnSpc>
                <a:spcPct val="110000"/>
              </a:lnSpc>
              <a:spcBef>
                <a:spcPts val="1800"/>
              </a:spcBef>
              <a:buNone/>
            </a:pPr>
            <a:r>
              <a:rPr lang="en-US" sz="2000" b="1">
                <a:solidFill>
                  <a:srgbClr val="1CA64A"/>
                </a:solidFill>
                <a:latin typeface="Myriad Pro" panose="020B0503030403090204" pitchFamily="34" charset="0"/>
              </a:rPr>
              <a:t>How might this impact how a cell builds or breaks apart glycogen?</a:t>
            </a:r>
          </a:p>
        </p:txBody>
      </p:sp>
      <p:grpSp>
        <p:nvGrpSpPr>
          <p:cNvPr id="4" name="Group 3">
            <a:extLst>
              <a:ext uri="{FF2B5EF4-FFF2-40B4-BE49-F238E27FC236}">
                <a16:creationId xmlns:a16="http://schemas.microsoft.com/office/drawing/2014/main" id="{06A866C8-3A89-4D58-6CF6-F63FD1B2E88F}"/>
              </a:ext>
            </a:extLst>
          </p:cNvPr>
          <p:cNvGrpSpPr/>
          <p:nvPr/>
        </p:nvGrpSpPr>
        <p:grpSpPr>
          <a:xfrm rot="21235136">
            <a:off x="1074607" y="4288610"/>
            <a:ext cx="1794152" cy="2209127"/>
            <a:chOff x="7459418" y="2470750"/>
            <a:chExt cx="2070558" cy="2549463"/>
          </a:xfrm>
        </p:grpSpPr>
        <p:pic>
          <p:nvPicPr>
            <p:cNvPr id="103" name="Picture 102" descr="A red circle with black objects in it&#10;&#10;AI-generated content may be incorrect.">
              <a:extLst>
                <a:ext uri="{FF2B5EF4-FFF2-40B4-BE49-F238E27FC236}">
                  <a16:creationId xmlns:a16="http://schemas.microsoft.com/office/drawing/2014/main" id="{B14C474C-F929-4A41-BA04-49CAE24604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104" name="Picture 103" descr="A white circle with a black border&#10;&#10;AI-generated content may be incorrect.">
              <a:extLst>
                <a:ext uri="{FF2B5EF4-FFF2-40B4-BE49-F238E27FC236}">
                  <a16:creationId xmlns:a16="http://schemas.microsoft.com/office/drawing/2014/main" id="{F06DC981-54ED-B27F-6CA8-91C126F5C3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105" name="Picture 104" descr="A red circle with black objects in it&#10;&#10;AI-generated content may be incorrect.">
              <a:extLst>
                <a:ext uri="{FF2B5EF4-FFF2-40B4-BE49-F238E27FC236}">
                  <a16:creationId xmlns:a16="http://schemas.microsoft.com/office/drawing/2014/main" id="{87396485-CEC3-F4C8-EC82-AD4AED467F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06" name="Picture 105" descr="A red circle with black objects in it&#10;&#10;AI-generated content may be incorrect.">
              <a:extLst>
                <a:ext uri="{FF2B5EF4-FFF2-40B4-BE49-F238E27FC236}">
                  <a16:creationId xmlns:a16="http://schemas.microsoft.com/office/drawing/2014/main" id="{F6477854-69B0-AEEA-841F-06CC09970E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07" name="Picture 106" descr="A white circle with a black border&#10;&#10;AI-generated content may be incorrect.">
              <a:extLst>
                <a:ext uri="{FF2B5EF4-FFF2-40B4-BE49-F238E27FC236}">
                  <a16:creationId xmlns:a16="http://schemas.microsoft.com/office/drawing/2014/main" id="{9ABECD84-C442-2D74-6B94-02E35BABFE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08" name="Picture 107" descr="A red circle with black objects in it&#10;&#10;AI-generated content may be incorrect.">
              <a:extLst>
                <a:ext uri="{FF2B5EF4-FFF2-40B4-BE49-F238E27FC236}">
                  <a16:creationId xmlns:a16="http://schemas.microsoft.com/office/drawing/2014/main" id="{535630D2-5F54-5D75-7217-239162214A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09" name="Picture 108" descr="A white circle with a black border&#10;&#10;AI-generated content may be incorrect.">
              <a:extLst>
                <a:ext uri="{FF2B5EF4-FFF2-40B4-BE49-F238E27FC236}">
                  <a16:creationId xmlns:a16="http://schemas.microsoft.com/office/drawing/2014/main" id="{791736B1-EBBC-AC44-DF05-CFE96F435E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10" name="Picture 109" descr="A red circle with black objects in it&#10;&#10;AI-generated content may be incorrect.">
              <a:extLst>
                <a:ext uri="{FF2B5EF4-FFF2-40B4-BE49-F238E27FC236}">
                  <a16:creationId xmlns:a16="http://schemas.microsoft.com/office/drawing/2014/main" id="{1F7755B0-2E25-3C7D-514C-A3CAE16592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11" name="Picture 110" descr="A white circle with a black border&#10;&#10;AI-generated content may be incorrect.">
              <a:extLst>
                <a:ext uri="{FF2B5EF4-FFF2-40B4-BE49-F238E27FC236}">
                  <a16:creationId xmlns:a16="http://schemas.microsoft.com/office/drawing/2014/main" id="{32C9D4E2-CABC-D405-5DC5-4DE2718921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12" name="Picture 111" descr="A screenshot of a game&#10;&#10;AI-generated content may be incorrect.">
              <a:extLst>
                <a:ext uri="{FF2B5EF4-FFF2-40B4-BE49-F238E27FC236}">
                  <a16:creationId xmlns:a16="http://schemas.microsoft.com/office/drawing/2014/main" id="{ECB1C206-DFE5-6163-37A4-8D91DA12C0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6" name="Group 5">
            <a:extLst>
              <a:ext uri="{FF2B5EF4-FFF2-40B4-BE49-F238E27FC236}">
                <a16:creationId xmlns:a16="http://schemas.microsoft.com/office/drawing/2014/main" id="{AD579B1C-EEA9-28EF-8BC8-4C0C6C1616D8}"/>
              </a:ext>
            </a:extLst>
          </p:cNvPr>
          <p:cNvGrpSpPr/>
          <p:nvPr/>
        </p:nvGrpSpPr>
        <p:grpSpPr>
          <a:xfrm rot="20150789">
            <a:off x="2680199" y="4131518"/>
            <a:ext cx="1378529" cy="1955450"/>
            <a:chOff x="7939072" y="2763507"/>
            <a:chExt cx="1590904" cy="2256706"/>
          </a:xfrm>
        </p:grpSpPr>
        <p:pic>
          <p:nvPicPr>
            <p:cNvPr id="95" name="Picture 94" descr="A red circle with black objects in it&#10;&#10;AI-generated content may be incorrect.">
              <a:extLst>
                <a:ext uri="{FF2B5EF4-FFF2-40B4-BE49-F238E27FC236}">
                  <a16:creationId xmlns:a16="http://schemas.microsoft.com/office/drawing/2014/main" id="{B8356C0B-2B7D-B525-D479-4177C737FA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96" name="Picture 95" descr="A red circle with black objects in it&#10;&#10;AI-generated content may be incorrect.">
              <a:extLst>
                <a:ext uri="{FF2B5EF4-FFF2-40B4-BE49-F238E27FC236}">
                  <a16:creationId xmlns:a16="http://schemas.microsoft.com/office/drawing/2014/main" id="{6B038B39-8A82-FBB1-634E-31A92A0C17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97" name="Picture 96" descr="A white circle with a black border&#10;&#10;AI-generated content may be incorrect.">
              <a:extLst>
                <a:ext uri="{FF2B5EF4-FFF2-40B4-BE49-F238E27FC236}">
                  <a16:creationId xmlns:a16="http://schemas.microsoft.com/office/drawing/2014/main" id="{7DB1EB6C-9683-4CD2-D5CB-2B7D9A81D0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98" name="Picture 97" descr="A red circle with black objects in it&#10;&#10;AI-generated content may be incorrect.">
              <a:extLst>
                <a:ext uri="{FF2B5EF4-FFF2-40B4-BE49-F238E27FC236}">
                  <a16:creationId xmlns:a16="http://schemas.microsoft.com/office/drawing/2014/main" id="{FAF2E2DA-75EC-FB93-9C29-1B87E79CD8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99" name="Picture 98" descr="A white circle with a black border&#10;&#10;AI-generated content may be incorrect.">
              <a:extLst>
                <a:ext uri="{FF2B5EF4-FFF2-40B4-BE49-F238E27FC236}">
                  <a16:creationId xmlns:a16="http://schemas.microsoft.com/office/drawing/2014/main" id="{6D443676-1F3E-6BAD-0CBD-0D4493B9FA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00" name="Picture 99" descr="A red circle with black objects in it&#10;&#10;AI-generated content may be incorrect.">
              <a:extLst>
                <a:ext uri="{FF2B5EF4-FFF2-40B4-BE49-F238E27FC236}">
                  <a16:creationId xmlns:a16="http://schemas.microsoft.com/office/drawing/2014/main" id="{E956DC4A-250B-DCA6-6116-1D662DBFAB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250848">
              <a:off x="8288039" y="2767775"/>
              <a:ext cx="386203" cy="377667"/>
            </a:xfrm>
            <a:prstGeom prst="rect">
              <a:avLst/>
            </a:prstGeom>
          </p:spPr>
        </p:pic>
        <p:pic>
          <p:nvPicPr>
            <p:cNvPr id="102" name="Picture 101" descr="A screenshot of a game&#10;&#10;AI-generated content may be incorrect.">
              <a:extLst>
                <a:ext uri="{FF2B5EF4-FFF2-40B4-BE49-F238E27FC236}">
                  <a16:creationId xmlns:a16="http://schemas.microsoft.com/office/drawing/2014/main" id="{03824C18-B021-4EC8-D5CA-50C7703E17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12" name="Group 11">
            <a:extLst>
              <a:ext uri="{FF2B5EF4-FFF2-40B4-BE49-F238E27FC236}">
                <a16:creationId xmlns:a16="http://schemas.microsoft.com/office/drawing/2014/main" id="{5517CF5E-84F2-DA9D-6A58-DF44EA344EF5}"/>
              </a:ext>
            </a:extLst>
          </p:cNvPr>
          <p:cNvGrpSpPr/>
          <p:nvPr/>
        </p:nvGrpSpPr>
        <p:grpSpPr>
          <a:xfrm rot="18724042">
            <a:off x="3523882" y="3139585"/>
            <a:ext cx="1378529" cy="2209127"/>
            <a:chOff x="7939072" y="2470750"/>
            <a:chExt cx="1590904" cy="2549463"/>
          </a:xfrm>
        </p:grpSpPr>
        <p:pic>
          <p:nvPicPr>
            <p:cNvPr id="70" name="Picture 69" descr="A red circle with black objects in it&#10;&#10;AI-generated content may be incorrect.">
              <a:extLst>
                <a:ext uri="{FF2B5EF4-FFF2-40B4-BE49-F238E27FC236}">
                  <a16:creationId xmlns:a16="http://schemas.microsoft.com/office/drawing/2014/main" id="{93124B5A-0955-2E83-CA3F-62D29E9AD1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71" name="Picture 70" descr="A red circle with black objects in it&#10;&#10;AI-generated content may be incorrect.">
              <a:extLst>
                <a:ext uri="{FF2B5EF4-FFF2-40B4-BE49-F238E27FC236}">
                  <a16:creationId xmlns:a16="http://schemas.microsoft.com/office/drawing/2014/main" id="{3FB5C8D4-CCE4-DC5C-96DB-D47CBF9A82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72" name="Picture 71" descr="A white circle with a black border&#10;&#10;AI-generated content may be incorrect.">
              <a:extLst>
                <a:ext uri="{FF2B5EF4-FFF2-40B4-BE49-F238E27FC236}">
                  <a16:creationId xmlns:a16="http://schemas.microsoft.com/office/drawing/2014/main" id="{25A25652-FD03-37A9-5E23-49919088C3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73" name="Picture 72" descr="A red circle with black objects in it&#10;&#10;AI-generated content may be incorrect.">
              <a:extLst>
                <a:ext uri="{FF2B5EF4-FFF2-40B4-BE49-F238E27FC236}">
                  <a16:creationId xmlns:a16="http://schemas.microsoft.com/office/drawing/2014/main" id="{18946EA6-93D7-B54A-0B78-E22AAB4A7E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74" name="Picture 73" descr="A white circle with a black border&#10;&#10;AI-generated content may be incorrect.">
              <a:extLst>
                <a:ext uri="{FF2B5EF4-FFF2-40B4-BE49-F238E27FC236}">
                  <a16:creationId xmlns:a16="http://schemas.microsoft.com/office/drawing/2014/main" id="{357DD2AA-E653-8648-28C9-F69DE96D50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75" name="Picture 74" descr="A red circle with black objects in it&#10;&#10;AI-generated content may be incorrect.">
              <a:extLst>
                <a:ext uri="{FF2B5EF4-FFF2-40B4-BE49-F238E27FC236}">
                  <a16:creationId xmlns:a16="http://schemas.microsoft.com/office/drawing/2014/main" id="{A338A488-3C4F-CAAC-69C3-4D5478F64E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93" name="Picture 92" descr="A white circle with a black border&#10;&#10;AI-generated content may be incorrect.">
              <a:extLst>
                <a:ext uri="{FF2B5EF4-FFF2-40B4-BE49-F238E27FC236}">
                  <a16:creationId xmlns:a16="http://schemas.microsoft.com/office/drawing/2014/main" id="{D4C53D98-018C-6958-B216-4213A73E0D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94" name="Picture 93" descr="A screenshot of a game&#10;&#10;AI-generated content may be incorrect.">
              <a:extLst>
                <a:ext uri="{FF2B5EF4-FFF2-40B4-BE49-F238E27FC236}">
                  <a16:creationId xmlns:a16="http://schemas.microsoft.com/office/drawing/2014/main" id="{B411A437-1BD6-1C2B-E20F-7DDCBDDA3C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pic>
        <p:nvPicPr>
          <p:cNvPr id="43" name="Picture 42" descr="A white circle with a black border&#10;&#10;AI-generated content may be incorrect.">
            <a:extLst>
              <a:ext uri="{FF2B5EF4-FFF2-40B4-BE49-F238E27FC236}">
                <a16:creationId xmlns:a16="http://schemas.microsoft.com/office/drawing/2014/main" id="{AB945431-26F7-E89C-D727-CB7701054F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438845" y="3560753"/>
            <a:ext cx="411442" cy="271114"/>
          </a:xfrm>
          <a:prstGeom prst="rect">
            <a:avLst/>
          </a:prstGeom>
        </p:spPr>
      </p:pic>
      <p:grpSp>
        <p:nvGrpSpPr>
          <p:cNvPr id="7" name="Group 6">
            <a:extLst>
              <a:ext uri="{FF2B5EF4-FFF2-40B4-BE49-F238E27FC236}">
                <a16:creationId xmlns:a16="http://schemas.microsoft.com/office/drawing/2014/main" id="{C77D1A3C-5878-E209-FE71-E5221DEF4EF8}"/>
              </a:ext>
            </a:extLst>
          </p:cNvPr>
          <p:cNvGrpSpPr/>
          <p:nvPr/>
        </p:nvGrpSpPr>
        <p:grpSpPr>
          <a:xfrm rot="11091326">
            <a:off x="3390530" y="2047412"/>
            <a:ext cx="820831" cy="445749"/>
            <a:chOff x="9540352" y="1437455"/>
            <a:chExt cx="952903" cy="517470"/>
          </a:xfrm>
        </p:grpSpPr>
        <p:pic>
          <p:nvPicPr>
            <p:cNvPr id="8" name="Picture 7" descr="A red circle with black objects in it&#10;&#10;AI-generated content may be incorrect.">
              <a:extLst>
                <a:ext uri="{FF2B5EF4-FFF2-40B4-BE49-F238E27FC236}">
                  <a16:creationId xmlns:a16="http://schemas.microsoft.com/office/drawing/2014/main" id="{76445C7E-9E7B-A55A-E03A-2606C9D070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9" name="Picture 8" descr="A white circle with a black border&#10;&#10;AI-generated content may be incorrect.">
              <a:extLst>
                <a:ext uri="{FF2B5EF4-FFF2-40B4-BE49-F238E27FC236}">
                  <a16:creationId xmlns:a16="http://schemas.microsoft.com/office/drawing/2014/main" id="{0F45A9AB-8D6B-0597-85B2-CF5A1DC523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0" name="Picture 9" descr="A white circle with a black border&#10;&#10;AI-generated content may be incorrect.">
              <a:extLst>
                <a:ext uri="{FF2B5EF4-FFF2-40B4-BE49-F238E27FC236}">
                  <a16:creationId xmlns:a16="http://schemas.microsoft.com/office/drawing/2014/main" id="{7794C3C1-8307-E4F8-EB3E-5059CB3DA7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grpSp>
        <p:nvGrpSpPr>
          <p:cNvPr id="11" name="Group 10">
            <a:extLst>
              <a:ext uri="{FF2B5EF4-FFF2-40B4-BE49-F238E27FC236}">
                <a16:creationId xmlns:a16="http://schemas.microsoft.com/office/drawing/2014/main" id="{E771F84F-50C7-D62F-E4AF-446CCF4BCE91}"/>
              </a:ext>
            </a:extLst>
          </p:cNvPr>
          <p:cNvGrpSpPr/>
          <p:nvPr/>
        </p:nvGrpSpPr>
        <p:grpSpPr>
          <a:xfrm rot="3597448">
            <a:off x="4251723" y="2141463"/>
            <a:ext cx="820831" cy="445749"/>
            <a:chOff x="9540352" y="1437455"/>
            <a:chExt cx="952903" cy="517470"/>
          </a:xfrm>
        </p:grpSpPr>
        <p:pic>
          <p:nvPicPr>
            <p:cNvPr id="13" name="Picture 12" descr="A red circle with black objects in it&#10;&#10;AI-generated content may be incorrect.">
              <a:extLst>
                <a:ext uri="{FF2B5EF4-FFF2-40B4-BE49-F238E27FC236}">
                  <a16:creationId xmlns:a16="http://schemas.microsoft.com/office/drawing/2014/main" id="{3B6B0D0C-61DB-71D1-93F2-CE2A96CFDD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14" name="Picture 13" descr="A white circle with a black border&#10;&#10;AI-generated content may be incorrect.">
              <a:extLst>
                <a:ext uri="{FF2B5EF4-FFF2-40B4-BE49-F238E27FC236}">
                  <a16:creationId xmlns:a16="http://schemas.microsoft.com/office/drawing/2014/main" id="{9D90B352-B7AE-9B4D-6486-B515E44215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15" name="Picture 14" descr="A white circle with a black border&#10;&#10;AI-generated content may be incorrect.">
              <a:extLst>
                <a:ext uri="{FF2B5EF4-FFF2-40B4-BE49-F238E27FC236}">
                  <a16:creationId xmlns:a16="http://schemas.microsoft.com/office/drawing/2014/main" id="{36E2E70D-2999-C890-A20C-B6518C4826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grpSp>
        <p:nvGrpSpPr>
          <p:cNvPr id="16" name="Group 15">
            <a:extLst>
              <a:ext uri="{FF2B5EF4-FFF2-40B4-BE49-F238E27FC236}">
                <a16:creationId xmlns:a16="http://schemas.microsoft.com/office/drawing/2014/main" id="{23AB4FBE-6776-C8FA-2843-3C01FD837E36}"/>
              </a:ext>
            </a:extLst>
          </p:cNvPr>
          <p:cNvGrpSpPr/>
          <p:nvPr/>
        </p:nvGrpSpPr>
        <p:grpSpPr>
          <a:xfrm rot="6519811">
            <a:off x="1511681" y="3188789"/>
            <a:ext cx="2209127" cy="1451345"/>
            <a:chOff x="6528453" y="5594419"/>
            <a:chExt cx="2209127" cy="1451345"/>
          </a:xfrm>
        </p:grpSpPr>
        <p:grpSp>
          <p:nvGrpSpPr>
            <p:cNvPr id="17" name="Group 16">
              <a:extLst>
                <a:ext uri="{FF2B5EF4-FFF2-40B4-BE49-F238E27FC236}">
                  <a16:creationId xmlns:a16="http://schemas.microsoft.com/office/drawing/2014/main" id="{72A78925-A080-A6DF-E7C1-32CB408F9D03}"/>
                </a:ext>
              </a:extLst>
            </p:cNvPr>
            <p:cNvGrpSpPr/>
            <p:nvPr/>
          </p:nvGrpSpPr>
          <p:grpSpPr>
            <a:xfrm rot="20518569">
              <a:off x="6796433" y="6711115"/>
              <a:ext cx="625299" cy="334649"/>
              <a:chOff x="8808345" y="3674712"/>
              <a:chExt cx="721631" cy="386204"/>
            </a:xfrm>
          </p:grpSpPr>
          <p:pic>
            <p:nvPicPr>
              <p:cNvPr id="28" name="Picture 27" descr="A red circle with black objects in it&#10;&#10;AI-generated content may be incorrect.">
                <a:extLst>
                  <a:ext uri="{FF2B5EF4-FFF2-40B4-BE49-F238E27FC236}">
                    <a16:creationId xmlns:a16="http://schemas.microsoft.com/office/drawing/2014/main" id="{271E6FAB-C708-0548-3180-3AFA79ECD7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29" name="Picture 28" descr="A white circle with a black border&#10;&#10;AI-generated content may be incorrect.">
                <a:extLst>
                  <a:ext uri="{FF2B5EF4-FFF2-40B4-BE49-F238E27FC236}">
                    <a16:creationId xmlns:a16="http://schemas.microsoft.com/office/drawing/2014/main" id="{75CF4D5D-6E32-737D-0487-5BA92C5669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8526">
                <a:off x="8808345" y="3698464"/>
                <a:ext cx="464332" cy="319956"/>
              </a:xfrm>
              <a:prstGeom prst="rect">
                <a:avLst/>
              </a:prstGeom>
            </p:spPr>
          </p:pic>
        </p:grpSp>
        <p:grpSp>
          <p:nvGrpSpPr>
            <p:cNvPr id="18" name="Group 17">
              <a:extLst>
                <a:ext uri="{FF2B5EF4-FFF2-40B4-BE49-F238E27FC236}">
                  <a16:creationId xmlns:a16="http://schemas.microsoft.com/office/drawing/2014/main" id="{BC48B422-79C7-3FB1-99F5-9CCD2493B8E9}"/>
                </a:ext>
              </a:extLst>
            </p:cNvPr>
            <p:cNvGrpSpPr/>
            <p:nvPr/>
          </p:nvGrpSpPr>
          <p:grpSpPr>
            <a:xfrm rot="18825268">
              <a:off x="6973791" y="5149081"/>
              <a:ext cx="1318452" cy="2209127"/>
              <a:chOff x="7939072" y="2470750"/>
              <a:chExt cx="1521572" cy="2549463"/>
            </a:xfrm>
          </p:grpSpPr>
          <p:pic>
            <p:nvPicPr>
              <p:cNvPr id="21" name="Picture 20" descr="A red circle with black objects in it&#10;&#10;AI-generated content may be incorrect.">
                <a:extLst>
                  <a:ext uri="{FF2B5EF4-FFF2-40B4-BE49-F238E27FC236}">
                    <a16:creationId xmlns:a16="http://schemas.microsoft.com/office/drawing/2014/main" id="{C65D0DD8-A780-B9AD-27E9-84367228B7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22" name="Picture 21" descr="A white circle with a black border&#10;&#10;AI-generated content may be incorrect.">
                <a:extLst>
                  <a:ext uri="{FF2B5EF4-FFF2-40B4-BE49-F238E27FC236}">
                    <a16:creationId xmlns:a16="http://schemas.microsoft.com/office/drawing/2014/main" id="{5E2FB255-E324-F2C7-F063-576EF76CD7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23" name="Picture 22" descr="A red circle with black objects in it&#10;&#10;AI-generated content may be incorrect.">
                <a:extLst>
                  <a:ext uri="{FF2B5EF4-FFF2-40B4-BE49-F238E27FC236}">
                    <a16:creationId xmlns:a16="http://schemas.microsoft.com/office/drawing/2014/main" id="{C5B1494F-5F20-3996-9DCE-867D6F36D6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1CABA20D-0A19-FAFF-1EE0-DA1B65F391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25" name="Picture 24" descr="A red circle with black objects in it&#10;&#10;AI-generated content may be incorrect.">
                <a:extLst>
                  <a:ext uri="{FF2B5EF4-FFF2-40B4-BE49-F238E27FC236}">
                    <a16:creationId xmlns:a16="http://schemas.microsoft.com/office/drawing/2014/main" id="{5F2DF308-2499-71F0-63E1-6F2B3CA879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26" name="Picture 25" descr="A white circle with a black border&#10;&#10;AI-generated content may be incorrect.">
                <a:extLst>
                  <a:ext uri="{FF2B5EF4-FFF2-40B4-BE49-F238E27FC236}">
                    <a16:creationId xmlns:a16="http://schemas.microsoft.com/office/drawing/2014/main" id="{F4C10D10-2192-55FE-EAFB-47155ECFFA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27" name="Picture 26" descr="A screenshot of a game&#10;&#10;AI-generated content may be incorrect.">
                <a:extLst>
                  <a:ext uri="{FF2B5EF4-FFF2-40B4-BE49-F238E27FC236}">
                    <a16:creationId xmlns:a16="http://schemas.microsoft.com/office/drawing/2014/main" id="{1E480719-F019-8B71-0964-E1F259E3EF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grpSp>
        <p:nvGrpSpPr>
          <p:cNvPr id="5" name="Group 4">
            <a:extLst>
              <a:ext uri="{FF2B5EF4-FFF2-40B4-BE49-F238E27FC236}">
                <a16:creationId xmlns:a16="http://schemas.microsoft.com/office/drawing/2014/main" id="{0557E143-FE80-0946-CCF6-E1470FFDB818}"/>
              </a:ext>
            </a:extLst>
          </p:cNvPr>
          <p:cNvGrpSpPr/>
          <p:nvPr/>
        </p:nvGrpSpPr>
        <p:grpSpPr>
          <a:xfrm rot="17291343">
            <a:off x="5021475" y="2122725"/>
            <a:ext cx="820831" cy="445749"/>
            <a:chOff x="9540352" y="1437455"/>
            <a:chExt cx="952903" cy="517470"/>
          </a:xfrm>
        </p:grpSpPr>
        <p:pic>
          <p:nvPicPr>
            <p:cNvPr id="30" name="Picture 29" descr="A red circle with black objects in it&#10;&#10;AI-generated content may be incorrect.">
              <a:extLst>
                <a:ext uri="{FF2B5EF4-FFF2-40B4-BE49-F238E27FC236}">
                  <a16:creationId xmlns:a16="http://schemas.microsoft.com/office/drawing/2014/main" id="{C6F6FF7C-D261-15BA-9242-94B7523BA2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2324" y="1437455"/>
              <a:ext cx="377666" cy="386204"/>
            </a:xfrm>
            <a:prstGeom prst="rect">
              <a:avLst/>
            </a:prstGeom>
          </p:spPr>
        </p:pic>
        <p:pic>
          <p:nvPicPr>
            <p:cNvPr id="31" name="Picture 30" descr="A white circle with a black border&#10;&#10;AI-generated content may be incorrect.">
              <a:extLst>
                <a:ext uri="{FF2B5EF4-FFF2-40B4-BE49-F238E27FC236}">
                  <a16:creationId xmlns:a16="http://schemas.microsoft.com/office/drawing/2014/main" id="{58BF574C-355B-C347-7027-EE7D0EDB34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08767">
              <a:off x="10018427" y="1642043"/>
              <a:ext cx="474828" cy="312882"/>
            </a:xfrm>
            <a:prstGeom prst="rect">
              <a:avLst/>
            </a:prstGeom>
          </p:spPr>
        </p:pic>
        <p:pic>
          <p:nvPicPr>
            <p:cNvPr id="32" name="Picture 31" descr="A white circle with a black border&#10;&#10;AI-generated content may be incorrect.">
              <a:extLst>
                <a:ext uri="{FF2B5EF4-FFF2-40B4-BE49-F238E27FC236}">
                  <a16:creationId xmlns:a16="http://schemas.microsoft.com/office/drawing/2014/main" id="{25A2DA5F-FA88-BBC6-8AB1-2E0DFBD8AF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3615">
              <a:off x="9540352" y="1470730"/>
              <a:ext cx="474828" cy="312882"/>
            </a:xfrm>
            <a:prstGeom prst="rect">
              <a:avLst/>
            </a:prstGeom>
          </p:spPr>
        </p:pic>
      </p:grpSp>
      <p:sp>
        <p:nvSpPr>
          <p:cNvPr id="34" name="TextBox 33">
            <a:extLst>
              <a:ext uri="{FF2B5EF4-FFF2-40B4-BE49-F238E27FC236}">
                <a16:creationId xmlns:a16="http://schemas.microsoft.com/office/drawing/2014/main" id="{5F5F548C-F799-CD23-5B6C-299DBD452D34}"/>
              </a:ext>
            </a:extLst>
          </p:cNvPr>
          <p:cNvSpPr txBox="1"/>
          <p:nvPr/>
        </p:nvSpPr>
        <p:spPr>
          <a:xfrm>
            <a:off x="628302" y="3127973"/>
            <a:ext cx="1226300" cy="400110"/>
          </a:xfrm>
          <a:prstGeom prst="rect">
            <a:avLst/>
          </a:prstGeom>
          <a:noFill/>
        </p:spPr>
        <p:txBody>
          <a:bodyPr wrap="square" rtlCol="0">
            <a:spAutoFit/>
          </a:bodyPr>
          <a:lstStyle/>
          <a:p>
            <a:r>
              <a:rPr lang="en-US" sz="2000" b="1"/>
              <a:t>Glycogen</a:t>
            </a:r>
          </a:p>
        </p:txBody>
      </p:sp>
      <p:sp>
        <p:nvSpPr>
          <p:cNvPr id="40" name="Title 1">
            <a:extLst>
              <a:ext uri="{FF2B5EF4-FFF2-40B4-BE49-F238E27FC236}">
                <a16:creationId xmlns:a16="http://schemas.microsoft.com/office/drawing/2014/main" id="{4474B9CD-59AA-72E7-FEF9-ADBA4CB7BCD8}"/>
              </a:ext>
            </a:extLst>
          </p:cNvPr>
          <p:cNvSpPr txBox="1">
            <a:spLocks/>
          </p:cNvSpPr>
          <p:nvPr/>
        </p:nvSpPr>
        <p:spPr>
          <a:xfrm>
            <a:off x="478464" y="223885"/>
            <a:ext cx="11713535" cy="585265"/>
          </a:xfrm>
          <a:prstGeom prst="rect">
            <a:avLst/>
          </a:prstGeom>
        </p:spPr>
        <p:txBody>
          <a:bodyPr vert="horz" lIns="457200" tIns="45720" rIns="91440" bIns="45720" rtlCol="0" anchor="t">
            <a:noAutofit/>
          </a:bodyPr>
          <a:lstStyle>
            <a:lvl1pPr algn="l" defTabSz="914400" rtl="0" eaLnBrk="1" latinLnBrk="0" hangingPunct="1">
              <a:lnSpc>
                <a:spcPct val="90000"/>
              </a:lnSpc>
              <a:spcBef>
                <a:spcPct val="0"/>
              </a:spcBef>
              <a:buNone/>
              <a:defRPr sz="4000" b="1" i="1" kern="1200">
                <a:solidFill>
                  <a:schemeClr val="bg1"/>
                </a:solidFill>
                <a:latin typeface="Myriad Pro" panose="020B0503030403020204" pitchFamily="34" charset="0"/>
                <a:ea typeface="+mj-ea"/>
                <a:cs typeface="+mj-cs"/>
              </a:defRPr>
            </a:lvl1pPr>
          </a:lstStyle>
          <a:p>
            <a:r>
              <a:rPr lang="en-US" i="0"/>
              <a:t>Different Linkages Form Glycogen</a:t>
            </a:r>
          </a:p>
        </p:txBody>
      </p:sp>
    </p:spTree>
    <p:extLst>
      <p:ext uri="{BB962C8B-B14F-4D97-AF65-F5344CB8AC3E}">
        <p14:creationId xmlns:p14="http://schemas.microsoft.com/office/powerpoint/2010/main" val="36227671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0E611-A866-B5B3-B908-32024CB086A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D2FC322-15A2-D128-5AE5-42B1C1AEA866}"/>
              </a:ext>
            </a:extLst>
          </p:cNvPr>
          <p:cNvPicPr>
            <a:picLocks noChangeAspect="1"/>
          </p:cNvPicPr>
          <p:nvPr/>
        </p:nvPicPr>
        <p:blipFill>
          <a:blip r:embed="rId3"/>
          <a:stretch>
            <a:fillRect/>
          </a:stretch>
        </p:blipFill>
        <p:spPr>
          <a:xfrm>
            <a:off x="1137858" y="2112935"/>
            <a:ext cx="3743674" cy="400110"/>
          </a:xfrm>
          <a:prstGeom prst="rect">
            <a:avLst/>
          </a:prstGeom>
        </p:spPr>
      </p:pic>
      <p:graphicFrame>
        <p:nvGraphicFramePr>
          <p:cNvPr id="19" name="Object 18">
            <a:extLst>
              <a:ext uri="{FF2B5EF4-FFF2-40B4-BE49-F238E27FC236}">
                <a16:creationId xmlns:a16="http://schemas.microsoft.com/office/drawing/2014/main" id="{348F3AD2-406A-6177-26AC-E8782E5D3BB8}"/>
              </a:ext>
            </a:extLst>
          </p:cNvPr>
          <p:cNvGraphicFramePr>
            <a:graphicFrameLocks noChangeAspect="1"/>
          </p:cNvGraphicFramePr>
          <p:nvPr>
            <p:extLst>
              <p:ext uri="{D42A27DB-BD31-4B8C-83A1-F6EECF244321}">
                <p14:modId xmlns:p14="http://schemas.microsoft.com/office/powerpoint/2010/main" val="2079407486"/>
              </p:ext>
            </p:extLst>
          </p:nvPr>
        </p:nvGraphicFramePr>
        <p:xfrm>
          <a:off x="1069743" y="3287807"/>
          <a:ext cx="3879903" cy="3346308"/>
        </p:xfrm>
        <a:graphic>
          <a:graphicData uri="http://schemas.openxmlformats.org/presentationml/2006/ole">
            <mc:AlternateContent xmlns:mc="http://schemas.openxmlformats.org/markup-compatibility/2006">
              <mc:Choice xmlns:v="urn:schemas-microsoft-com:vml" Requires="v">
                <p:oleObj r:id="rId4" imgW="7872043" imgH="6790334" progId="">
                  <p:embed/>
                </p:oleObj>
              </mc:Choice>
              <mc:Fallback>
                <p:oleObj r:id="rId4" imgW="7872043" imgH="6790334" progId="">
                  <p:embed/>
                  <p:pic>
                    <p:nvPicPr>
                      <p:cNvPr id="19" name="Object 18">
                        <a:extLst>
                          <a:ext uri="{FF2B5EF4-FFF2-40B4-BE49-F238E27FC236}">
                            <a16:creationId xmlns:a16="http://schemas.microsoft.com/office/drawing/2014/main" id="{348F3AD2-406A-6177-26AC-E8782E5D3BB8}"/>
                          </a:ext>
                        </a:extLst>
                      </p:cNvPr>
                      <p:cNvPicPr/>
                      <p:nvPr/>
                    </p:nvPicPr>
                    <p:blipFill>
                      <a:blip r:embed="rId5"/>
                      <a:stretch>
                        <a:fillRect/>
                      </a:stretch>
                    </p:blipFill>
                    <p:spPr>
                      <a:xfrm>
                        <a:off x="1069743" y="3287807"/>
                        <a:ext cx="3879903" cy="3346308"/>
                      </a:xfrm>
                      <a:prstGeom prst="rect">
                        <a:avLst/>
                      </a:prstGeom>
                    </p:spPr>
                  </p:pic>
                </p:oleObj>
              </mc:Fallback>
            </mc:AlternateContent>
          </a:graphicData>
        </a:graphic>
      </p:graphicFrame>
      <p:sp>
        <p:nvSpPr>
          <p:cNvPr id="171" name="Title 1">
            <a:extLst>
              <a:ext uri="{FF2B5EF4-FFF2-40B4-BE49-F238E27FC236}">
                <a16:creationId xmlns:a16="http://schemas.microsoft.com/office/drawing/2014/main" id="{A1C8DCFE-ED86-46AF-89A3-D8A3A5223182}"/>
              </a:ext>
            </a:extLst>
          </p:cNvPr>
          <p:cNvSpPr>
            <a:spLocks noGrp="1"/>
          </p:cNvSpPr>
          <p:nvPr>
            <p:ph type="title"/>
          </p:nvPr>
        </p:nvSpPr>
        <p:spPr/>
        <p:txBody>
          <a:bodyPr/>
          <a:lstStyle/>
          <a:p>
            <a:r>
              <a:rPr lang="en-US" i="0"/>
              <a:t>Glycogen Is a Branching Carbohydrate</a:t>
            </a:r>
          </a:p>
        </p:txBody>
      </p:sp>
      <p:sp>
        <p:nvSpPr>
          <p:cNvPr id="2" name="Slide Number Placeholder 1">
            <a:extLst>
              <a:ext uri="{FF2B5EF4-FFF2-40B4-BE49-F238E27FC236}">
                <a16:creationId xmlns:a16="http://schemas.microsoft.com/office/drawing/2014/main" id="{EA75F5E3-60CF-A3B0-DDE8-AD925C25291B}"/>
              </a:ext>
            </a:extLst>
          </p:cNvPr>
          <p:cNvSpPr>
            <a:spLocks noGrp="1"/>
          </p:cNvSpPr>
          <p:nvPr>
            <p:ph type="sldNum" sz="quarter" idx="4"/>
          </p:nvPr>
        </p:nvSpPr>
        <p:spPr/>
        <p:txBody>
          <a:bodyPr/>
          <a:lstStyle/>
          <a:p>
            <a:fld id="{24F349F3-CB17-4C05-B28E-3C9067437B1B}" type="slidenum">
              <a:rPr lang="en-US" smtClean="0"/>
              <a:pPr/>
              <a:t>29</a:t>
            </a:fld>
            <a:endParaRPr lang="en-US"/>
          </a:p>
        </p:txBody>
      </p:sp>
      <p:sp>
        <p:nvSpPr>
          <p:cNvPr id="76" name="Text Placeholder 5">
            <a:extLst>
              <a:ext uri="{FF2B5EF4-FFF2-40B4-BE49-F238E27FC236}">
                <a16:creationId xmlns:a16="http://schemas.microsoft.com/office/drawing/2014/main" id="{3BF689F2-7A04-41E6-8932-C75FFA106403}"/>
              </a:ext>
            </a:extLst>
          </p:cNvPr>
          <p:cNvSpPr txBox="1">
            <a:spLocks/>
          </p:cNvSpPr>
          <p:nvPr/>
        </p:nvSpPr>
        <p:spPr>
          <a:xfrm>
            <a:off x="6304190" y="2149220"/>
            <a:ext cx="4818067" cy="33463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1800"/>
              </a:spcBef>
              <a:buNone/>
            </a:pPr>
            <a:r>
              <a:rPr lang="en-US" sz="2000">
                <a:latin typeface="Myriad Pro" panose="020B0503030403090204" pitchFamily="34" charset="0"/>
              </a:rPr>
              <a:t>Some carbohydrates, like amylose, are </a:t>
            </a:r>
            <a:r>
              <a:rPr lang="en-US" sz="2000" b="1">
                <a:solidFill>
                  <a:srgbClr val="D200B9"/>
                </a:solidFill>
                <a:latin typeface="Myriad Pro" panose="020B0503030403090204" pitchFamily="34" charset="0"/>
              </a:rPr>
              <a:t>linear </a:t>
            </a:r>
            <a:r>
              <a:rPr lang="en-US" sz="2000">
                <a:latin typeface="Myriad Pro" panose="020B0503030403090204" pitchFamily="34" charset="0"/>
              </a:rPr>
              <a:t>and form long strands.</a:t>
            </a:r>
          </a:p>
          <a:p>
            <a:pPr marL="0" indent="0">
              <a:lnSpc>
                <a:spcPct val="110000"/>
              </a:lnSpc>
              <a:spcBef>
                <a:spcPts val="1800"/>
              </a:spcBef>
              <a:buNone/>
            </a:pPr>
            <a:r>
              <a:rPr lang="en-US" sz="2000">
                <a:latin typeface="Myriad Pro" panose="020B0503030403090204" pitchFamily="34" charset="0"/>
              </a:rPr>
              <a:t>Other carbohydrates, like glycogen, are </a:t>
            </a:r>
            <a:r>
              <a:rPr lang="en-US" sz="2000" b="1">
                <a:solidFill>
                  <a:srgbClr val="D200B9"/>
                </a:solidFill>
                <a:latin typeface="Myriad Pro" panose="020B0503030403090204" pitchFamily="34" charset="0"/>
              </a:rPr>
              <a:t>branching</a:t>
            </a:r>
            <a:r>
              <a:rPr lang="en-US" sz="2000">
                <a:latin typeface="Myriad Pro" panose="020B0503030403090204" pitchFamily="34" charset="0"/>
              </a:rPr>
              <a:t> and form diverging strands.</a:t>
            </a:r>
          </a:p>
          <a:p>
            <a:pPr marL="0" indent="0">
              <a:lnSpc>
                <a:spcPct val="110000"/>
              </a:lnSpc>
              <a:spcBef>
                <a:spcPts val="1800"/>
              </a:spcBef>
              <a:buNone/>
            </a:pPr>
            <a:r>
              <a:rPr lang="en-US" sz="2000">
                <a:latin typeface="Myriad Pro" panose="020B0503030403090204" pitchFamily="34" charset="0"/>
              </a:rPr>
              <a:t>Because enzymes can only break down carbohydrates from the ends of a strand, </a:t>
            </a:r>
            <a:r>
              <a:rPr lang="en-US" sz="2000" b="1">
                <a:latin typeface="Myriad Pro" panose="020B0503030403090204" pitchFamily="34" charset="0"/>
              </a:rPr>
              <a:t>glycogen can be broken down more quickly than amylose</a:t>
            </a:r>
            <a:r>
              <a:rPr lang="en-US" sz="2000">
                <a:latin typeface="Myriad Pro" panose="020B0503030403090204" pitchFamily="34" charset="0"/>
              </a:rPr>
              <a:t>. </a:t>
            </a:r>
          </a:p>
        </p:txBody>
      </p:sp>
      <p:sp>
        <p:nvSpPr>
          <p:cNvPr id="34" name="TextBox 33">
            <a:extLst>
              <a:ext uri="{FF2B5EF4-FFF2-40B4-BE49-F238E27FC236}">
                <a16:creationId xmlns:a16="http://schemas.microsoft.com/office/drawing/2014/main" id="{D6073739-735F-8540-31A4-2D14939C85D5}"/>
              </a:ext>
            </a:extLst>
          </p:cNvPr>
          <p:cNvSpPr txBox="1"/>
          <p:nvPr/>
        </p:nvSpPr>
        <p:spPr>
          <a:xfrm>
            <a:off x="1137858" y="3346723"/>
            <a:ext cx="1226300" cy="400110"/>
          </a:xfrm>
          <a:prstGeom prst="rect">
            <a:avLst/>
          </a:prstGeom>
          <a:noFill/>
        </p:spPr>
        <p:txBody>
          <a:bodyPr wrap="square" rtlCol="0">
            <a:spAutoFit/>
          </a:bodyPr>
          <a:lstStyle/>
          <a:p>
            <a:r>
              <a:rPr lang="en-US" sz="2000" b="1"/>
              <a:t>Glycogen</a:t>
            </a:r>
          </a:p>
        </p:txBody>
      </p:sp>
      <p:sp>
        <p:nvSpPr>
          <p:cNvPr id="20" name="TextBox 19">
            <a:extLst>
              <a:ext uri="{FF2B5EF4-FFF2-40B4-BE49-F238E27FC236}">
                <a16:creationId xmlns:a16="http://schemas.microsoft.com/office/drawing/2014/main" id="{CC273326-5681-15F0-D175-F5332A30ECD9}"/>
              </a:ext>
            </a:extLst>
          </p:cNvPr>
          <p:cNvSpPr txBox="1"/>
          <p:nvPr/>
        </p:nvSpPr>
        <p:spPr>
          <a:xfrm>
            <a:off x="1137858" y="1836505"/>
            <a:ext cx="1226300" cy="400110"/>
          </a:xfrm>
          <a:prstGeom prst="rect">
            <a:avLst/>
          </a:prstGeom>
          <a:noFill/>
        </p:spPr>
        <p:txBody>
          <a:bodyPr wrap="square" rtlCol="0">
            <a:spAutoFit/>
          </a:bodyPr>
          <a:lstStyle/>
          <a:p>
            <a:r>
              <a:rPr lang="en-US" sz="2000" b="1"/>
              <a:t>Amylose</a:t>
            </a:r>
          </a:p>
        </p:txBody>
      </p:sp>
    </p:spTree>
    <p:extLst>
      <p:ext uri="{BB962C8B-B14F-4D97-AF65-F5344CB8AC3E}">
        <p14:creationId xmlns:p14="http://schemas.microsoft.com/office/powerpoint/2010/main" val="3729043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45107-FA4A-B590-525F-F6C137E5543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063E94-8309-EDBE-7E1B-73AA41AE8754}"/>
              </a:ext>
            </a:extLst>
          </p:cNvPr>
          <p:cNvSpPr>
            <a:spLocks noGrp="1"/>
          </p:cNvSpPr>
          <p:nvPr>
            <p:ph type="sldNum" sz="quarter" idx="4"/>
          </p:nvPr>
        </p:nvSpPr>
        <p:spPr/>
        <p:txBody>
          <a:bodyPr/>
          <a:lstStyle/>
          <a:p>
            <a:fld id="{24F349F3-CB17-4C05-B28E-3C9067437B1B}" type="slidenum">
              <a:rPr lang="en-US" smtClean="0"/>
              <a:pPr/>
              <a:t>30</a:t>
            </a:fld>
            <a:endParaRPr lang="en-US"/>
          </a:p>
        </p:txBody>
      </p:sp>
      <p:sp>
        <p:nvSpPr>
          <p:cNvPr id="6" name="Text Placeholder 5">
            <a:extLst>
              <a:ext uri="{FF2B5EF4-FFF2-40B4-BE49-F238E27FC236}">
                <a16:creationId xmlns:a16="http://schemas.microsoft.com/office/drawing/2014/main" id="{7143C3D0-5BC6-391C-C1D1-E5A52FC012E1}"/>
              </a:ext>
            </a:extLst>
          </p:cNvPr>
          <p:cNvSpPr>
            <a:spLocks noGrp="1"/>
          </p:cNvSpPr>
          <p:nvPr>
            <p:ph type="body" sz="quarter" idx="13"/>
          </p:nvPr>
        </p:nvSpPr>
        <p:spPr>
          <a:xfrm>
            <a:off x="7098223" y="1828102"/>
            <a:ext cx="4687684" cy="1527780"/>
          </a:xfrm>
        </p:spPr>
        <p:txBody>
          <a:bodyPr/>
          <a:lstStyle/>
          <a:p>
            <a:pPr>
              <a:lnSpc>
                <a:spcPct val="110000"/>
              </a:lnSpc>
              <a:spcBef>
                <a:spcPts val="1800"/>
              </a:spcBef>
            </a:pPr>
            <a:r>
              <a:rPr lang="en-US" sz="2000"/>
              <a:t>There are an almost limitless variety of complex carbohydrates, each formed by bonding different </a:t>
            </a:r>
            <a:r>
              <a:rPr lang="en-US" sz="2000" b="1"/>
              <a:t>carbohydrate monomers</a:t>
            </a:r>
            <a:r>
              <a:rPr lang="en-US" sz="2000"/>
              <a:t> with different </a:t>
            </a:r>
            <a:r>
              <a:rPr lang="en-US" sz="2000" b="1"/>
              <a:t>linkages</a:t>
            </a:r>
            <a:r>
              <a:rPr lang="en-US" sz="2000"/>
              <a:t>.</a:t>
            </a:r>
          </a:p>
        </p:txBody>
      </p:sp>
      <p:sp>
        <p:nvSpPr>
          <p:cNvPr id="3" name="Text Placeholder 4">
            <a:extLst>
              <a:ext uri="{FF2B5EF4-FFF2-40B4-BE49-F238E27FC236}">
                <a16:creationId xmlns:a16="http://schemas.microsoft.com/office/drawing/2014/main" id="{824C91E4-B03C-1B6D-AA3E-36BA5232AD8D}"/>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i="0"/>
              <a:t>Carbohydrate Diversity</a:t>
            </a:r>
          </a:p>
        </p:txBody>
      </p:sp>
      <p:sp>
        <p:nvSpPr>
          <p:cNvPr id="31" name="TextBox 30">
            <a:extLst>
              <a:ext uri="{FF2B5EF4-FFF2-40B4-BE49-F238E27FC236}">
                <a16:creationId xmlns:a16="http://schemas.microsoft.com/office/drawing/2014/main" id="{B729A6FB-C205-A53A-61BE-E7A0B4AA9C84}"/>
              </a:ext>
            </a:extLst>
          </p:cNvPr>
          <p:cNvSpPr txBox="1"/>
          <p:nvPr/>
        </p:nvSpPr>
        <p:spPr>
          <a:xfrm>
            <a:off x="7105121" y="3546314"/>
            <a:ext cx="2573652" cy="1762598"/>
          </a:xfrm>
          <a:prstGeom prst="rect">
            <a:avLst/>
          </a:prstGeom>
          <a:noFill/>
        </p:spPr>
        <p:txBody>
          <a:bodyPr wrap="square">
            <a:spAutoFit/>
          </a:bodyPr>
          <a:lstStyle/>
          <a:p>
            <a:pPr>
              <a:lnSpc>
                <a:spcPct val="110000"/>
              </a:lnSpc>
              <a:spcBef>
                <a:spcPts val="1800"/>
              </a:spcBef>
            </a:pPr>
            <a:r>
              <a:rPr lang="en-US" sz="2000" b="1">
                <a:latin typeface="Myriad Pro" panose="020B0503030403090204" pitchFamily="34" charset="0"/>
              </a:rPr>
              <a:t>Use your glucose models to determine how the structures shown to the left might form.</a:t>
            </a:r>
          </a:p>
        </p:txBody>
      </p:sp>
      <p:grpSp>
        <p:nvGrpSpPr>
          <p:cNvPr id="33" name="Group 32">
            <a:extLst>
              <a:ext uri="{FF2B5EF4-FFF2-40B4-BE49-F238E27FC236}">
                <a16:creationId xmlns:a16="http://schemas.microsoft.com/office/drawing/2014/main" id="{9E979AB7-6DDD-6C1F-0731-89C5D79536B8}"/>
              </a:ext>
            </a:extLst>
          </p:cNvPr>
          <p:cNvGrpSpPr/>
          <p:nvPr/>
        </p:nvGrpSpPr>
        <p:grpSpPr>
          <a:xfrm rot="1105070">
            <a:off x="9652718" y="3617341"/>
            <a:ext cx="2209127" cy="1691638"/>
            <a:chOff x="6624940" y="5354126"/>
            <a:chExt cx="2209127" cy="1691638"/>
          </a:xfrm>
        </p:grpSpPr>
        <p:grpSp>
          <p:nvGrpSpPr>
            <p:cNvPr id="35" name="Group 34">
              <a:extLst>
                <a:ext uri="{FF2B5EF4-FFF2-40B4-BE49-F238E27FC236}">
                  <a16:creationId xmlns:a16="http://schemas.microsoft.com/office/drawing/2014/main" id="{21AF15C3-F02C-8069-3812-1B2D80147798}"/>
                </a:ext>
              </a:extLst>
            </p:cNvPr>
            <p:cNvGrpSpPr/>
            <p:nvPr/>
          </p:nvGrpSpPr>
          <p:grpSpPr>
            <a:xfrm rot="20518569">
              <a:off x="6796433" y="6711115"/>
              <a:ext cx="625299" cy="334649"/>
              <a:chOff x="8808345" y="3674712"/>
              <a:chExt cx="721631" cy="386204"/>
            </a:xfrm>
          </p:grpSpPr>
          <p:pic>
            <p:nvPicPr>
              <p:cNvPr id="47" name="Picture 46" descr="A red circle with black objects in it&#10;&#10;AI-generated content may be incorrect.">
                <a:extLst>
                  <a:ext uri="{FF2B5EF4-FFF2-40B4-BE49-F238E27FC236}">
                    <a16:creationId xmlns:a16="http://schemas.microsoft.com/office/drawing/2014/main" id="{CFB29F67-F7ED-74C0-6D4D-97A8008D5C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48" name="Picture 47" descr="A white circle with a black border&#10;&#10;AI-generated content may be incorrect.">
                <a:extLst>
                  <a:ext uri="{FF2B5EF4-FFF2-40B4-BE49-F238E27FC236}">
                    <a16:creationId xmlns:a16="http://schemas.microsoft.com/office/drawing/2014/main" id="{417458A3-4C22-72C0-C96F-66BB827253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8526">
                <a:off x="8808345" y="3698464"/>
                <a:ext cx="464332" cy="319956"/>
              </a:xfrm>
              <a:prstGeom prst="rect">
                <a:avLst/>
              </a:prstGeom>
            </p:spPr>
          </p:pic>
        </p:grpSp>
        <p:grpSp>
          <p:nvGrpSpPr>
            <p:cNvPr id="36" name="Group 35">
              <a:extLst>
                <a:ext uri="{FF2B5EF4-FFF2-40B4-BE49-F238E27FC236}">
                  <a16:creationId xmlns:a16="http://schemas.microsoft.com/office/drawing/2014/main" id="{6271FE73-0859-A69E-4D4A-D478E17C44A7}"/>
                </a:ext>
              </a:extLst>
            </p:cNvPr>
            <p:cNvGrpSpPr/>
            <p:nvPr/>
          </p:nvGrpSpPr>
          <p:grpSpPr>
            <a:xfrm rot="18825268">
              <a:off x="6930761" y="5048305"/>
              <a:ext cx="1597485" cy="2209127"/>
              <a:chOff x="7939072" y="2470750"/>
              <a:chExt cx="1843592" cy="2549463"/>
            </a:xfrm>
          </p:grpSpPr>
          <p:pic>
            <p:nvPicPr>
              <p:cNvPr id="37" name="Picture 36" descr="A red circle with black objects in it&#10;&#10;AI-generated content may be incorrect.">
                <a:extLst>
                  <a:ext uri="{FF2B5EF4-FFF2-40B4-BE49-F238E27FC236}">
                    <a16:creationId xmlns:a16="http://schemas.microsoft.com/office/drawing/2014/main" id="{6C4C7A55-6130-4EC2-F23C-CB2914786E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38" name="Picture 37" descr="A white circle with a black border&#10;&#10;AI-generated content may be incorrect.">
                <a:extLst>
                  <a:ext uri="{FF2B5EF4-FFF2-40B4-BE49-F238E27FC236}">
                    <a16:creationId xmlns:a16="http://schemas.microsoft.com/office/drawing/2014/main" id="{18713813-C4A0-7490-4F70-4C5BA8E738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39" name="Picture 38" descr="A red circle with black objects in it&#10;&#10;AI-generated content may be incorrect.">
                <a:extLst>
                  <a:ext uri="{FF2B5EF4-FFF2-40B4-BE49-F238E27FC236}">
                    <a16:creationId xmlns:a16="http://schemas.microsoft.com/office/drawing/2014/main" id="{DC5FA483-07AB-966C-07DF-B8FE7BD392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40" name="Picture 39" descr="A white circle with a black border&#10;&#10;AI-generated content may be incorrect.">
                <a:extLst>
                  <a:ext uri="{FF2B5EF4-FFF2-40B4-BE49-F238E27FC236}">
                    <a16:creationId xmlns:a16="http://schemas.microsoft.com/office/drawing/2014/main" id="{604DFB89-6591-67D2-E6FD-7D939C3EDD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41" name="Picture 40" descr="A red circle with black objects in it&#10;&#10;AI-generated content may be incorrect.">
                <a:extLst>
                  <a:ext uri="{FF2B5EF4-FFF2-40B4-BE49-F238E27FC236}">
                    <a16:creationId xmlns:a16="http://schemas.microsoft.com/office/drawing/2014/main" id="{7F4C47B7-12B8-4FBB-9732-1EF4EC051E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42" name="Picture 41" descr="A white circle with a black border&#10;&#10;AI-generated content may be incorrect.">
                <a:extLst>
                  <a:ext uri="{FF2B5EF4-FFF2-40B4-BE49-F238E27FC236}">
                    <a16:creationId xmlns:a16="http://schemas.microsoft.com/office/drawing/2014/main" id="{5F85F1FE-20BE-51E5-97D0-0EF7BFB38F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43" name="Picture 42" descr="A red circle with black objects in it&#10;&#10;AI-generated content may be incorrect.">
                <a:extLst>
                  <a:ext uri="{FF2B5EF4-FFF2-40B4-BE49-F238E27FC236}">
                    <a16:creationId xmlns:a16="http://schemas.microsoft.com/office/drawing/2014/main" id="{0E61B658-5613-7CA6-9B89-061AC1E5FE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44" name="Picture 43" descr="A white circle with a black border&#10;&#10;AI-generated content may be incorrect.">
                <a:extLst>
                  <a:ext uri="{FF2B5EF4-FFF2-40B4-BE49-F238E27FC236}">
                    <a16:creationId xmlns:a16="http://schemas.microsoft.com/office/drawing/2014/main" id="{DB5F7313-2479-D8A6-A947-8DDB1BB478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45" name="Picture 44" descr="A screenshot of a game&#10;&#10;AI-generated content may be incorrect.">
                <a:extLst>
                  <a:ext uri="{FF2B5EF4-FFF2-40B4-BE49-F238E27FC236}">
                    <a16:creationId xmlns:a16="http://schemas.microsoft.com/office/drawing/2014/main" id="{82ADA333-F3A6-AFFF-A8A6-B30FFA97A9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49" cy="1543115"/>
              </a:xfrm>
              <a:prstGeom prst="rect">
                <a:avLst/>
              </a:prstGeom>
            </p:spPr>
          </p:pic>
        </p:grpSp>
      </p:grpSp>
      <p:pic>
        <p:nvPicPr>
          <p:cNvPr id="50" name="Picture 49">
            <a:extLst>
              <a:ext uri="{FF2B5EF4-FFF2-40B4-BE49-F238E27FC236}">
                <a16:creationId xmlns:a16="http://schemas.microsoft.com/office/drawing/2014/main" id="{2A8877A6-007B-4EA4-98C5-1E4752A6C4DD}"/>
              </a:ext>
            </a:extLst>
          </p:cNvPr>
          <p:cNvPicPr>
            <a:picLocks noChangeAspect="1"/>
          </p:cNvPicPr>
          <p:nvPr/>
        </p:nvPicPr>
        <p:blipFill>
          <a:blip r:embed="rId6"/>
          <a:stretch>
            <a:fillRect/>
          </a:stretch>
        </p:blipFill>
        <p:spPr>
          <a:xfrm>
            <a:off x="1987070" y="4209030"/>
            <a:ext cx="2000529" cy="866896"/>
          </a:xfrm>
          <a:prstGeom prst="rect">
            <a:avLst/>
          </a:prstGeom>
        </p:spPr>
      </p:pic>
      <p:pic>
        <p:nvPicPr>
          <p:cNvPr id="51" name="Picture 50">
            <a:extLst>
              <a:ext uri="{FF2B5EF4-FFF2-40B4-BE49-F238E27FC236}">
                <a16:creationId xmlns:a16="http://schemas.microsoft.com/office/drawing/2014/main" id="{C0B30159-1371-47A8-04F2-B00CC7FDA910}"/>
              </a:ext>
            </a:extLst>
          </p:cNvPr>
          <p:cNvPicPr>
            <a:picLocks noChangeAspect="1"/>
          </p:cNvPicPr>
          <p:nvPr/>
        </p:nvPicPr>
        <p:blipFill>
          <a:blip r:embed="rId7"/>
          <a:stretch>
            <a:fillRect/>
          </a:stretch>
        </p:blipFill>
        <p:spPr>
          <a:xfrm>
            <a:off x="4464841" y="1937566"/>
            <a:ext cx="1981477" cy="1495634"/>
          </a:xfrm>
          <a:prstGeom prst="rect">
            <a:avLst/>
          </a:prstGeom>
        </p:spPr>
      </p:pic>
      <p:pic>
        <p:nvPicPr>
          <p:cNvPr id="52" name="Picture 51">
            <a:extLst>
              <a:ext uri="{FF2B5EF4-FFF2-40B4-BE49-F238E27FC236}">
                <a16:creationId xmlns:a16="http://schemas.microsoft.com/office/drawing/2014/main" id="{F092CFDC-55C0-FD88-A6E9-AE9EDFBBEB3B}"/>
              </a:ext>
            </a:extLst>
          </p:cNvPr>
          <p:cNvPicPr>
            <a:picLocks noChangeAspect="1"/>
          </p:cNvPicPr>
          <p:nvPr/>
        </p:nvPicPr>
        <p:blipFill>
          <a:blip r:embed="rId8"/>
          <a:stretch>
            <a:fillRect/>
          </a:stretch>
        </p:blipFill>
        <p:spPr>
          <a:xfrm>
            <a:off x="1987070" y="1933366"/>
            <a:ext cx="1971950" cy="1495634"/>
          </a:xfrm>
          <a:prstGeom prst="rect">
            <a:avLst/>
          </a:prstGeom>
        </p:spPr>
      </p:pic>
      <p:sp>
        <p:nvSpPr>
          <p:cNvPr id="53" name="Rectangle 52">
            <a:extLst>
              <a:ext uri="{FF2B5EF4-FFF2-40B4-BE49-F238E27FC236}">
                <a16:creationId xmlns:a16="http://schemas.microsoft.com/office/drawing/2014/main" id="{D8151A8F-1720-F827-A29B-F549AE7EC8AC}"/>
              </a:ext>
            </a:extLst>
          </p:cNvPr>
          <p:cNvSpPr/>
          <p:nvPr/>
        </p:nvSpPr>
        <p:spPr>
          <a:xfrm>
            <a:off x="4445789" y="4251562"/>
            <a:ext cx="2000529" cy="822911"/>
          </a:xfrm>
          <a:prstGeom prst="rect">
            <a:avLst/>
          </a:prstGeom>
          <a:solidFill>
            <a:srgbClr val="88E2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54" name="Picture 53">
            <a:extLst>
              <a:ext uri="{FF2B5EF4-FFF2-40B4-BE49-F238E27FC236}">
                <a16:creationId xmlns:a16="http://schemas.microsoft.com/office/drawing/2014/main" id="{548DE291-63B4-B8ED-4BDB-D6A431E215C1}"/>
              </a:ext>
            </a:extLst>
          </p:cNvPr>
          <p:cNvPicPr>
            <a:picLocks noChangeAspect="1"/>
          </p:cNvPicPr>
          <p:nvPr/>
        </p:nvPicPr>
        <p:blipFill>
          <a:blip r:embed="rId9"/>
          <a:srcRect b="33975"/>
          <a:stretch>
            <a:fillRect/>
          </a:stretch>
        </p:blipFill>
        <p:spPr>
          <a:xfrm>
            <a:off x="4445789" y="4199736"/>
            <a:ext cx="2000529" cy="729609"/>
          </a:xfrm>
          <a:prstGeom prst="rect">
            <a:avLst/>
          </a:prstGeom>
        </p:spPr>
      </p:pic>
    </p:spTree>
    <p:extLst>
      <p:ext uri="{BB962C8B-B14F-4D97-AF65-F5344CB8AC3E}">
        <p14:creationId xmlns:p14="http://schemas.microsoft.com/office/powerpoint/2010/main" val="1285858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C48E8-D0B2-6338-210D-BA256F4D9BC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4CAA2F-F3D6-549F-B121-08DBEE2486F8}"/>
              </a:ext>
            </a:extLst>
          </p:cNvPr>
          <p:cNvSpPr>
            <a:spLocks noGrp="1"/>
          </p:cNvSpPr>
          <p:nvPr>
            <p:ph type="sldNum" sz="quarter" idx="4"/>
          </p:nvPr>
        </p:nvSpPr>
        <p:spPr/>
        <p:txBody>
          <a:bodyPr/>
          <a:lstStyle/>
          <a:p>
            <a:fld id="{24F349F3-CB17-4C05-B28E-3C9067437B1B}" type="slidenum">
              <a:rPr lang="en-US" smtClean="0"/>
              <a:pPr/>
              <a:t>31</a:t>
            </a:fld>
            <a:endParaRPr lang="en-US"/>
          </a:p>
        </p:txBody>
      </p:sp>
      <p:sp>
        <p:nvSpPr>
          <p:cNvPr id="6" name="Text Placeholder 5">
            <a:extLst>
              <a:ext uri="{FF2B5EF4-FFF2-40B4-BE49-F238E27FC236}">
                <a16:creationId xmlns:a16="http://schemas.microsoft.com/office/drawing/2014/main" id="{2161F5D5-3283-AC23-C64C-7AE02E9F1AD8}"/>
              </a:ext>
            </a:extLst>
          </p:cNvPr>
          <p:cNvSpPr>
            <a:spLocks noGrp="1"/>
          </p:cNvSpPr>
          <p:nvPr>
            <p:ph type="body" sz="quarter" idx="13"/>
          </p:nvPr>
        </p:nvSpPr>
        <p:spPr>
          <a:xfrm>
            <a:off x="7098223" y="1809242"/>
            <a:ext cx="4151024" cy="1527780"/>
          </a:xfrm>
        </p:spPr>
        <p:txBody>
          <a:bodyPr/>
          <a:lstStyle/>
          <a:p>
            <a:pPr>
              <a:lnSpc>
                <a:spcPct val="110000"/>
              </a:lnSpc>
              <a:spcBef>
                <a:spcPts val="1800"/>
              </a:spcBef>
            </a:pPr>
            <a:r>
              <a:rPr lang="en-US" sz="2000">
                <a:latin typeface="Myriad Pro" panose="020B0503030403090204" pitchFamily="34" charset="0"/>
              </a:rPr>
              <a:t>Select one of these complex carbohydrates and research it online.</a:t>
            </a:r>
            <a:r>
              <a:rPr lang="en-US" sz="2000" b="1">
                <a:latin typeface="Myriad Pro" panose="020B0503030403090204" pitchFamily="34" charset="0"/>
              </a:rPr>
              <a:t> </a:t>
            </a:r>
          </a:p>
          <a:p>
            <a:pPr>
              <a:lnSpc>
                <a:spcPct val="110000"/>
              </a:lnSpc>
              <a:spcBef>
                <a:spcPts val="1800"/>
              </a:spcBef>
            </a:pPr>
            <a:r>
              <a:rPr lang="en-US" sz="2000" b="1">
                <a:latin typeface="Myriad Pro" panose="020B0503030403090204" pitchFamily="34" charset="0"/>
              </a:rPr>
              <a:t>Identify the following in your lab notebook:</a:t>
            </a:r>
          </a:p>
          <a:p>
            <a:pPr marL="233363" lvl="1" indent="-227013">
              <a:lnSpc>
                <a:spcPct val="110000"/>
              </a:lnSpc>
              <a:spcBef>
                <a:spcPts val="1200"/>
              </a:spcBef>
            </a:pPr>
            <a:r>
              <a:rPr lang="en-US" sz="2000">
                <a:latin typeface="Myriad Pro" panose="020B0503030403090204" pitchFamily="34" charset="0"/>
              </a:rPr>
              <a:t>Monomers involved</a:t>
            </a:r>
          </a:p>
          <a:p>
            <a:pPr marL="233363" lvl="1" indent="-227013">
              <a:lnSpc>
                <a:spcPct val="110000"/>
              </a:lnSpc>
              <a:spcBef>
                <a:spcPts val="0"/>
              </a:spcBef>
            </a:pPr>
            <a:r>
              <a:rPr lang="en-US" sz="2000">
                <a:latin typeface="Myriad Pro" panose="020B0503030403090204" pitchFamily="34" charset="0"/>
              </a:rPr>
              <a:t>Linkages</a:t>
            </a:r>
          </a:p>
          <a:p>
            <a:pPr marL="233363" lvl="1" indent="-227013">
              <a:lnSpc>
                <a:spcPct val="110000"/>
              </a:lnSpc>
              <a:spcBef>
                <a:spcPts val="0"/>
              </a:spcBef>
            </a:pPr>
            <a:r>
              <a:rPr lang="en-US" sz="2000">
                <a:latin typeface="Myriad Pro" panose="020B0503030403090204" pitchFamily="34" charset="0"/>
              </a:rPr>
              <a:t>Pattern</a:t>
            </a:r>
          </a:p>
          <a:p>
            <a:pPr marL="233363" lvl="1" indent="-227013">
              <a:lnSpc>
                <a:spcPct val="110000"/>
              </a:lnSpc>
              <a:spcBef>
                <a:spcPts val="0"/>
              </a:spcBef>
            </a:pPr>
            <a:r>
              <a:rPr lang="en-US" sz="2000">
                <a:latin typeface="Myriad Pro" panose="020B0503030403090204" pitchFamily="34" charset="0"/>
              </a:rPr>
              <a:t>Function</a:t>
            </a:r>
          </a:p>
        </p:txBody>
      </p:sp>
      <p:pic>
        <p:nvPicPr>
          <p:cNvPr id="8" name="Picture 7">
            <a:extLst>
              <a:ext uri="{FF2B5EF4-FFF2-40B4-BE49-F238E27FC236}">
                <a16:creationId xmlns:a16="http://schemas.microsoft.com/office/drawing/2014/main" id="{D639CDAF-1DE1-5F4F-3BB5-EC2BAD583D32}"/>
              </a:ext>
            </a:extLst>
          </p:cNvPr>
          <p:cNvPicPr>
            <a:picLocks noChangeAspect="1"/>
          </p:cNvPicPr>
          <p:nvPr/>
        </p:nvPicPr>
        <p:blipFill>
          <a:blip r:embed="rId3"/>
          <a:stretch>
            <a:fillRect/>
          </a:stretch>
        </p:blipFill>
        <p:spPr>
          <a:xfrm>
            <a:off x="1987070" y="4209030"/>
            <a:ext cx="2000529" cy="866896"/>
          </a:xfrm>
          <a:prstGeom prst="rect">
            <a:avLst/>
          </a:prstGeom>
        </p:spPr>
      </p:pic>
      <p:pic>
        <p:nvPicPr>
          <p:cNvPr id="10" name="Picture 9">
            <a:extLst>
              <a:ext uri="{FF2B5EF4-FFF2-40B4-BE49-F238E27FC236}">
                <a16:creationId xmlns:a16="http://schemas.microsoft.com/office/drawing/2014/main" id="{68A242E1-46B5-5C4C-64B0-A38E8CB56E69}"/>
              </a:ext>
            </a:extLst>
          </p:cNvPr>
          <p:cNvPicPr>
            <a:picLocks noChangeAspect="1"/>
          </p:cNvPicPr>
          <p:nvPr/>
        </p:nvPicPr>
        <p:blipFill>
          <a:blip r:embed="rId4"/>
          <a:stretch>
            <a:fillRect/>
          </a:stretch>
        </p:blipFill>
        <p:spPr>
          <a:xfrm>
            <a:off x="4464841" y="1937566"/>
            <a:ext cx="1981477" cy="1495634"/>
          </a:xfrm>
          <a:prstGeom prst="rect">
            <a:avLst/>
          </a:prstGeom>
        </p:spPr>
      </p:pic>
      <p:pic>
        <p:nvPicPr>
          <p:cNvPr id="12" name="Picture 11">
            <a:extLst>
              <a:ext uri="{FF2B5EF4-FFF2-40B4-BE49-F238E27FC236}">
                <a16:creationId xmlns:a16="http://schemas.microsoft.com/office/drawing/2014/main" id="{7FA2DCC9-C0E4-334A-BC76-5A62DA787F19}"/>
              </a:ext>
            </a:extLst>
          </p:cNvPr>
          <p:cNvPicPr>
            <a:picLocks noChangeAspect="1"/>
          </p:cNvPicPr>
          <p:nvPr/>
        </p:nvPicPr>
        <p:blipFill>
          <a:blip r:embed="rId5"/>
          <a:stretch>
            <a:fillRect/>
          </a:stretch>
        </p:blipFill>
        <p:spPr>
          <a:xfrm>
            <a:off x="1987070" y="1933366"/>
            <a:ext cx="1971950" cy="1495634"/>
          </a:xfrm>
          <a:prstGeom prst="rect">
            <a:avLst/>
          </a:prstGeom>
        </p:spPr>
      </p:pic>
      <p:sp>
        <p:nvSpPr>
          <p:cNvPr id="3" name="Text Placeholder 4">
            <a:extLst>
              <a:ext uri="{FF2B5EF4-FFF2-40B4-BE49-F238E27FC236}">
                <a16:creationId xmlns:a16="http://schemas.microsoft.com/office/drawing/2014/main" id="{22E3C931-8BC2-0DC2-EA72-5EE83F51A355}"/>
              </a:ext>
            </a:extLst>
          </p:cNvPr>
          <p:cNvSpPr txBox="1">
            <a:spLocks/>
          </p:cNvSpPr>
          <p:nvPr/>
        </p:nvSpPr>
        <p:spPr>
          <a:xfrm>
            <a:off x="1438276" y="440575"/>
            <a:ext cx="9117532" cy="7606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i="0"/>
              <a:t>Carbohydrate Diversity</a:t>
            </a:r>
          </a:p>
        </p:txBody>
      </p:sp>
      <p:sp>
        <p:nvSpPr>
          <p:cNvPr id="29" name="Rectangle 28">
            <a:extLst>
              <a:ext uri="{FF2B5EF4-FFF2-40B4-BE49-F238E27FC236}">
                <a16:creationId xmlns:a16="http://schemas.microsoft.com/office/drawing/2014/main" id="{F2FEB3C7-C509-3CB8-04B1-55965A2F0019}"/>
              </a:ext>
            </a:extLst>
          </p:cNvPr>
          <p:cNvSpPr/>
          <p:nvPr/>
        </p:nvSpPr>
        <p:spPr>
          <a:xfrm>
            <a:off x="4445789" y="4251562"/>
            <a:ext cx="2000529" cy="822911"/>
          </a:xfrm>
          <a:prstGeom prst="rect">
            <a:avLst/>
          </a:prstGeom>
          <a:solidFill>
            <a:srgbClr val="88E2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4" name="Picture 3">
            <a:extLst>
              <a:ext uri="{FF2B5EF4-FFF2-40B4-BE49-F238E27FC236}">
                <a16:creationId xmlns:a16="http://schemas.microsoft.com/office/drawing/2014/main" id="{90A1F045-77DB-82D2-DE4F-AFD6B6A3B0DE}"/>
              </a:ext>
            </a:extLst>
          </p:cNvPr>
          <p:cNvPicPr>
            <a:picLocks noChangeAspect="1"/>
          </p:cNvPicPr>
          <p:nvPr/>
        </p:nvPicPr>
        <p:blipFill>
          <a:blip r:embed="rId6"/>
          <a:srcRect b="33975"/>
          <a:stretch>
            <a:fillRect/>
          </a:stretch>
        </p:blipFill>
        <p:spPr>
          <a:xfrm>
            <a:off x="4445789" y="4199736"/>
            <a:ext cx="2000529" cy="729609"/>
          </a:xfrm>
          <a:prstGeom prst="rect">
            <a:avLst/>
          </a:prstGeom>
        </p:spPr>
      </p:pic>
      <p:sp>
        <p:nvSpPr>
          <p:cNvPr id="5" name="TextBox 4">
            <a:extLst>
              <a:ext uri="{FF2B5EF4-FFF2-40B4-BE49-F238E27FC236}">
                <a16:creationId xmlns:a16="http://schemas.microsoft.com/office/drawing/2014/main" id="{260BC312-4188-8C05-245B-E49E7CABA4A4}"/>
              </a:ext>
            </a:extLst>
          </p:cNvPr>
          <p:cNvSpPr txBox="1"/>
          <p:nvPr/>
        </p:nvSpPr>
        <p:spPr>
          <a:xfrm>
            <a:off x="2359895" y="3429000"/>
            <a:ext cx="1226300" cy="400110"/>
          </a:xfrm>
          <a:prstGeom prst="rect">
            <a:avLst/>
          </a:prstGeom>
          <a:noFill/>
        </p:spPr>
        <p:txBody>
          <a:bodyPr wrap="square" rtlCol="0">
            <a:spAutoFit/>
          </a:bodyPr>
          <a:lstStyle/>
          <a:p>
            <a:pPr algn="ctr"/>
            <a:r>
              <a:rPr lang="en-US" sz="2000" b="1"/>
              <a:t>Glycogen</a:t>
            </a:r>
          </a:p>
        </p:txBody>
      </p:sp>
      <p:sp>
        <p:nvSpPr>
          <p:cNvPr id="7" name="TextBox 6">
            <a:extLst>
              <a:ext uri="{FF2B5EF4-FFF2-40B4-BE49-F238E27FC236}">
                <a16:creationId xmlns:a16="http://schemas.microsoft.com/office/drawing/2014/main" id="{D282D608-3B7D-ECE7-BD80-4647B55C74EE}"/>
              </a:ext>
            </a:extLst>
          </p:cNvPr>
          <p:cNvSpPr txBox="1"/>
          <p:nvPr/>
        </p:nvSpPr>
        <p:spPr>
          <a:xfrm>
            <a:off x="4667693" y="3438032"/>
            <a:ext cx="1562986" cy="400110"/>
          </a:xfrm>
          <a:prstGeom prst="rect">
            <a:avLst/>
          </a:prstGeom>
          <a:noFill/>
        </p:spPr>
        <p:txBody>
          <a:bodyPr wrap="square" rtlCol="0">
            <a:spAutoFit/>
          </a:bodyPr>
          <a:lstStyle/>
          <a:p>
            <a:pPr algn="ctr"/>
            <a:r>
              <a:rPr lang="en-US" sz="2000" b="1"/>
              <a:t>Amylopectin</a:t>
            </a:r>
          </a:p>
        </p:txBody>
      </p:sp>
      <p:sp>
        <p:nvSpPr>
          <p:cNvPr id="9" name="TextBox 8">
            <a:extLst>
              <a:ext uri="{FF2B5EF4-FFF2-40B4-BE49-F238E27FC236}">
                <a16:creationId xmlns:a16="http://schemas.microsoft.com/office/drawing/2014/main" id="{1C506BB8-75E5-92BC-1CD4-616066A4A966}"/>
              </a:ext>
            </a:extLst>
          </p:cNvPr>
          <p:cNvSpPr txBox="1"/>
          <p:nvPr/>
        </p:nvSpPr>
        <p:spPr>
          <a:xfrm>
            <a:off x="2359895" y="5109210"/>
            <a:ext cx="1226300" cy="400110"/>
          </a:xfrm>
          <a:prstGeom prst="rect">
            <a:avLst/>
          </a:prstGeom>
          <a:noFill/>
        </p:spPr>
        <p:txBody>
          <a:bodyPr wrap="square" rtlCol="0">
            <a:spAutoFit/>
          </a:bodyPr>
          <a:lstStyle/>
          <a:p>
            <a:pPr algn="ctr"/>
            <a:r>
              <a:rPr lang="en-US" sz="2000" b="1"/>
              <a:t>Amylose</a:t>
            </a:r>
          </a:p>
        </p:txBody>
      </p:sp>
      <p:sp>
        <p:nvSpPr>
          <p:cNvPr id="11" name="TextBox 10">
            <a:extLst>
              <a:ext uri="{FF2B5EF4-FFF2-40B4-BE49-F238E27FC236}">
                <a16:creationId xmlns:a16="http://schemas.microsoft.com/office/drawing/2014/main" id="{C40B9017-20D9-AF61-2FE1-D642F6816E88}"/>
              </a:ext>
            </a:extLst>
          </p:cNvPr>
          <p:cNvSpPr txBox="1"/>
          <p:nvPr/>
        </p:nvSpPr>
        <p:spPr>
          <a:xfrm>
            <a:off x="4770742" y="5118242"/>
            <a:ext cx="1226300" cy="400110"/>
          </a:xfrm>
          <a:prstGeom prst="rect">
            <a:avLst/>
          </a:prstGeom>
          <a:noFill/>
        </p:spPr>
        <p:txBody>
          <a:bodyPr wrap="square" rtlCol="0">
            <a:spAutoFit/>
          </a:bodyPr>
          <a:lstStyle/>
          <a:p>
            <a:pPr algn="ctr"/>
            <a:r>
              <a:rPr lang="en-US" sz="2000" b="1"/>
              <a:t>Cellulose</a:t>
            </a:r>
          </a:p>
        </p:txBody>
      </p:sp>
    </p:spTree>
    <p:extLst>
      <p:ext uri="{BB962C8B-B14F-4D97-AF65-F5344CB8AC3E}">
        <p14:creationId xmlns:p14="http://schemas.microsoft.com/office/powerpoint/2010/main" val="799303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A96C1-DF96-4685-DE5A-7E023B27AC9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103BB2-C172-920C-01E5-5C39B4717397}"/>
              </a:ext>
            </a:extLst>
          </p:cNvPr>
          <p:cNvSpPr>
            <a:spLocks noGrp="1"/>
          </p:cNvSpPr>
          <p:nvPr>
            <p:ph type="sldNum" sz="quarter" idx="4"/>
          </p:nvPr>
        </p:nvSpPr>
        <p:spPr/>
        <p:txBody>
          <a:bodyPr/>
          <a:lstStyle/>
          <a:p>
            <a:fld id="{24F349F3-CB17-4C05-B28E-3C9067437B1B}" type="slidenum">
              <a:rPr lang="en-US" smtClean="0"/>
              <a:pPr/>
              <a:t>32</a:t>
            </a:fld>
            <a:endParaRPr lang="en-US"/>
          </a:p>
        </p:txBody>
      </p:sp>
      <p:sp>
        <p:nvSpPr>
          <p:cNvPr id="5" name="Text Placeholder 4">
            <a:extLst>
              <a:ext uri="{FF2B5EF4-FFF2-40B4-BE49-F238E27FC236}">
                <a16:creationId xmlns:a16="http://schemas.microsoft.com/office/drawing/2014/main" id="{E5F9D9EA-D8CB-FFA0-46CE-33F833DA5874}"/>
              </a:ext>
            </a:extLst>
          </p:cNvPr>
          <p:cNvSpPr>
            <a:spLocks noGrp="1"/>
          </p:cNvSpPr>
          <p:nvPr>
            <p:ph type="body" sz="quarter" idx="11"/>
          </p:nvPr>
        </p:nvSpPr>
        <p:spPr/>
        <p:txBody>
          <a:bodyPr/>
          <a:lstStyle/>
          <a:p>
            <a:r>
              <a:rPr lang="en-US" i="0">
                <a:cs typeface="Myanmar Text" panose="020B0502040204020203" pitchFamily="34" charset="0"/>
              </a:rPr>
              <a:t>Structure –Function Relationship</a:t>
            </a:r>
          </a:p>
        </p:txBody>
      </p:sp>
      <p:sp>
        <p:nvSpPr>
          <p:cNvPr id="6" name="Text Placeholder 5">
            <a:extLst>
              <a:ext uri="{FF2B5EF4-FFF2-40B4-BE49-F238E27FC236}">
                <a16:creationId xmlns:a16="http://schemas.microsoft.com/office/drawing/2014/main" id="{1EF78FE2-F67F-F7A0-6A6E-06F14A24FBEF}"/>
              </a:ext>
            </a:extLst>
          </p:cNvPr>
          <p:cNvSpPr>
            <a:spLocks noGrp="1"/>
          </p:cNvSpPr>
          <p:nvPr>
            <p:ph type="body" sz="quarter" idx="13"/>
          </p:nvPr>
        </p:nvSpPr>
        <p:spPr>
          <a:xfrm>
            <a:off x="1952399" y="1360135"/>
            <a:ext cx="4755359" cy="3388574"/>
          </a:xfrm>
        </p:spPr>
        <p:txBody>
          <a:bodyPr/>
          <a:lstStyle/>
          <a:p>
            <a:pPr>
              <a:lnSpc>
                <a:spcPct val="107000"/>
              </a:lnSpc>
              <a:spcAft>
                <a:spcPts val="800"/>
              </a:spcAft>
            </a:pPr>
            <a:r>
              <a:rPr lang="en-US" sz="1800" b="1">
                <a:latin typeface="Aptos" panose="020B0004020202020204" pitchFamily="34" charset="0"/>
                <a:ea typeface="Aptos" panose="020B0004020202020204" pitchFamily="34" charset="0"/>
                <a:cs typeface="Times New Roman" panose="02020603050405020304" pitchFamily="18" charset="0"/>
              </a:rPr>
              <a:t>An important concept in biology is that structure is critical to function,</a:t>
            </a:r>
            <a:r>
              <a:rPr lang="en-US" sz="1800">
                <a:latin typeface="Aptos" panose="020B0004020202020204" pitchFamily="34" charset="0"/>
                <a:ea typeface="Aptos" panose="020B0004020202020204" pitchFamily="34" charset="0"/>
                <a:cs typeface="Times New Roman" panose="02020603050405020304" pitchFamily="18" charset="0"/>
              </a:rPr>
              <a:t> enabling a structure to do its job within an organism.</a:t>
            </a:r>
          </a:p>
          <a:p>
            <a:pPr>
              <a:lnSpc>
                <a:spcPct val="107000"/>
              </a:lnSpc>
              <a:spcAft>
                <a:spcPts val="800"/>
              </a:spcAft>
            </a:pPr>
            <a:r>
              <a:rPr lang="en-US" sz="1800" b="1" kern="100">
                <a:latin typeface="Aptos" panose="020B0004020202020204" pitchFamily="34" charset="0"/>
                <a:ea typeface="Aptos" panose="020B0004020202020204" pitchFamily="34" charset="0"/>
                <a:cs typeface="Times New Roman" panose="02020603050405020304" pitchFamily="18" charset="0"/>
              </a:rPr>
              <a:t>In your notebook, write how you think the structures of glucose and fructose enable them to form so many different complex carbohydrates.</a:t>
            </a:r>
          </a:p>
        </p:txBody>
      </p:sp>
      <p:pic>
        <p:nvPicPr>
          <p:cNvPr id="3" name="Picture 2">
            <a:extLst>
              <a:ext uri="{FF2B5EF4-FFF2-40B4-BE49-F238E27FC236}">
                <a16:creationId xmlns:a16="http://schemas.microsoft.com/office/drawing/2014/main" id="{1FE56D11-4167-BBCC-DE4C-91A46CC45E7A}"/>
              </a:ext>
            </a:extLst>
          </p:cNvPr>
          <p:cNvPicPr>
            <a:picLocks noChangeAspect="1"/>
          </p:cNvPicPr>
          <p:nvPr/>
        </p:nvPicPr>
        <p:blipFill>
          <a:blip r:embed="rId3"/>
          <a:srcRect l="56259"/>
          <a:stretch>
            <a:fillRect/>
          </a:stretch>
        </p:blipFill>
        <p:spPr>
          <a:xfrm rot="16200000">
            <a:off x="2902652" y="3317577"/>
            <a:ext cx="2590170" cy="4490675"/>
          </a:xfrm>
          <a:prstGeom prst="rect">
            <a:avLst/>
          </a:prstGeom>
        </p:spPr>
      </p:pic>
      <p:grpSp>
        <p:nvGrpSpPr>
          <p:cNvPr id="8" name="Group 7">
            <a:extLst>
              <a:ext uri="{FF2B5EF4-FFF2-40B4-BE49-F238E27FC236}">
                <a16:creationId xmlns:a16="http://schemas.microsoft.com/office/drawing/2014/main" id="{DCB9DEFC-6C23-7B6F-DF8E-1736D769B1BD}"/>
              </a:ext>
            </a:extLst>
          </p:cNvPr>
          <p:cNvGrpSpPr/>
          <p:nvPr/>
        </p:nvGrpSpPr>
        <p:grpSpPr>
          <a:xfrm>
            <a:off x="7545001" y="2836169"/>
            <a:ext cx="2323246" cy="2549463"/>
            <a:chOff x="7459418" y="2470750"/>
            <a:chExt cx="2323246" cy="2549463"/>
          </a:xfrm>
        </p:grpSpPr>
        <p:pic>
          <p:nvPicPr>
            <p:cNvPr id="9" name="Picture 8" descr="A red circle with black objects in it&#10;&#10;AI-generated content may be incorrect.">
              <a:extLst>
                <a:ext uri="{FF2B5EF4-FFF2-40B4-BE49-F238E27FC236}">
                  <a16:creationId xmlns:a16="http://schemas.microsoft.com/office/drawing/2014/main" id="{3FAA28D8-4A37-EC5C-25BF-FAEE816859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10" name="Picture 9" descr="A white circle with a black border&#10;&#10;AI-generated content may be incorrect.">
              <a:extLst>
                <a:ext uri="{FF2B5EF4-FFF2-40B4-BE49-F238E27FC236}">
                  <a16:creationId xmlns:a16="http://schemas.microsoft.com/office/drawing/2014/main" id="{41EA45A9-1F13-C47E-F4BA-04D2009125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11" name="Picture 10" descr="A red circle with black objects in it&#10;&#10;AI-generated content may be incorrect.">
              <a:extLst>
                <a:ext uri="{FF2B5EF4-FFF2-40B4-BE49-F238E27FC236}">
                  <a16:creationId xmlns:a16="http://schemas.microsoft.com/office/drawing/2014/main" id="{49F3A000-FEB9-C327-78E3-22D1CD69CD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2" name="Picture 11" descr="A white circle with a black border&#10;&#10;AI-generated content may be incorrect.">
              <a:extLst>
                <a:ext uri="{FF2B5EF4-FFF2-40B4-BE49-F238E27FC236}">
                  <a16:creationId xmlns:a16="http://schemas.microsoft.com/office/drawing/2014/main" id="{AFFDA6DA-6108-AED2-1EA5-C59DE17A17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13" name="Picture 12" descr="A red circle with black objects in it&#10;&#10;AI-generated content may be incorrect.">
              <a:extLst>
                <a:ext uri="{FF2B5EF4-FFF2-40B4-BE49-F238E27FC236}">
                  <a16:creationId xmlns:a16="http://schemas.microsoft.com/office/drawing/2014/main" id="{4A55579C-65ED-8C2A-02DA-3383AA90C8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4" name="Picture 13" descr="A white circle with a black border&#10;&#10;AI-generated content may be incorrect.">
              <a:extLst>
                <a:ext uri="{FF2B5EF4-FFF2-40B4-BE49-F238E27FC236}">
                  <a16:creationId xmlns:a16="http://schemas.microsoft.com/office/drawing/2014/main" id="{56DD9320-C81E-FCB3-B317-996BA1735A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5" name="Picture 14" descr="A red circle with black objects in it&#10;&#10;AI-generated content may be incorrect.">
              <a:extLst>
                <a:ext uri="{FF2B5EF4-FFF2-40B4-BE49-F238E27FC236}">
                  <a16:creationId xmlns:a16="http://schemas.microsoft.com/office/drawing/2014/main" id="{2F068734-4D95-9803-0EAC-F0ED007423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6" name="Picture 15" descr="A white circle with a black border&#10;&#10;AI-generated content may be incorrect.">
              <a:extLst>
                <a:ext uri="{FF2B5EF4-FFF2-40B4-BE49-F238E27FC236}">
                  <a16:creationId xmlns:a16="http://schemas.microsoft.com/office/drawing/2014/main" id="{F90853D9-221B-F456-52D6-349104682F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7" name="Picture 16" descr="A red circle with black objects in it&#10;&#10;AI-generated content may be incorrect.">
              <a:extLst>
                <a:ext uri="{FF2B5EF4-FFF2-40B4-BE49-F238E27FC236}">
                  <a16:creationId xmlns:a16="http://schemas.microsoft.com/office/drawing/2014/main" id="{BCF9A8E6-A2B2-50EE-1D87-68B79302EB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8" name="Picture 17" descr="A white circle with a black border&#10;&#10;AI-generated content may be incorrect.">
              <a:extLst>
                <a:ext uri="{FF2B5EF4-FFF2-40B4-BE49-F238E27FC236}">
                  <a16:creationId xmlns:a16="http://schemas.microsoft.com/office/drawing/2014/main" id="{4B589879-B154-9765-044A-2E9439F73E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9" name="Picture 18" descr="A screenshot of a game&#10;&#10;AI-generated content may be incorrect.">
              <a:extLst>
                <a:ext uri="{FF2B5EF4-FFF2-40B4-BE49-F238E27FC236}">
                  <a16:creationId xmlns:a16="http://schemas.microsoft.com/office/drawing/2014/main" id="{69ACC9C8-45FE-B918-3B47-2CF8B81219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20" name="Group 19">
            <a:extLst>
              <a:ext uri="{FF2B5EF4-FFF2-40B4-BE49-F238E27FC236}">
                <a16:creationId xmlns:a16="http://schemas.microsoft.com/office/drawing/2014/main" id="{BD2AF88E-CADF-CB2E-8B54-7868A469CA33}"/>
              </a:ext>
            </a:extLst>
          </p:cNvPr>
          <p:cNvGrpSpPr/>
          <p:nvPr/>
        </p:nvGrpSpPr>
        <p:grpSpPr>
          <a:xfrm>
            <a:off x="10033194" y="1898781"/>
            <a:ext cx="1882088" cy="1979486"/>
            <a:chOff x="10033194" y="1898781"/>
            <a:chExt cx="1882088" cy="1979486"/>
          </a:xfrm>
        </p:grpSpPr>
        <p:pic>
          <p:nvPicPr>
            <p:cNvPr id="21" name="Picture 20" descr="A red circle with black objects in it&#10;&#10;AI-generated content may be incorrect.">
              <a:extLst>
                <a:ext uri="{FF2B5EF4-FFF2-40B4-BE49-F238E27FC236}">
                  <a16:creationId xmlns:a16="http://schemas.microsoft.com/office/drawing/2014/main" id="{F96103AC-3057-9DFF-EE7A-8C0988FFE2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33925">
              <a:off x="10314887" y="1958762"/>
              <a:ext cx="355421" cy="355421"/>
            </a:xfrm>
            <a:prstGeom prst="rect">
              <a:avLst/>
            </a:prstGeom>
          </p:spPr>
        </p:pic>
        <p:pic>
          <p:nvPicPr>
            <p:cNvPr id="22" name="Picture 21" descr="A white circle with a black border&#10;&#10;AI-generated content may be incorrect.">
              <a:extLst>
                <a:ext uri="{FF2B5EF4-FFF2-40B4-BE49-F238E27FC236}">
                  <a16:creationId xmlns:a16="http://schemas.microsoft.com/office/drawing/2014/main" id="{C37D469C-7157-C51B-8067-616F86ED24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68595">
              <a:off x="10033194" y="1898781"/>
              <a:ext cx="436981" cy="294453"/>
            </a:xfrm>
            <a:prstGeom prst="rect">
              <a:avLst/>
            </a:prstGeom>
          </p:spPr>
        </p:pic>
        <p:pic>
          <p:nvPicPr>
            <p:cNvPr id="23" name="Picture 22" descr="A red circle with black objects in it&#10;&#10;AI-generated content may be incorrect.">
              <a:extLst>
                <a:ext uri="{FF2B5EF4-FFF2-40B4-BE49-F238E27FC236}">
                  <a16:creationId xmlns:a16="http://schemas.microsoft.com/office/drawing/2014/main" id="{57345F52-8D9B-7533-BE29-A981188A76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154422">
              <a:off x="10236520" y="2718855"/>
              <a:ext cx="355421" cy="355421"/>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64B344B6-DA24-8B35-77D1-EEFC4D6A98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338755">
              <a:off x="10064622" y="2959760"/>
              <a:ext cx="436981" cy="294453"/>
            </a:xfrm>
            <a:prstGeom prst="rect">
              <a:avLst/>
            </a:prstGeom>
          </p:spPr>
        </p:pic>
        <p:pic>
          <p:nvPicPr>
            <p:cNvPr id="25" name="Picture 24" descr="A red circle with black objects in it&#10;&#10;AI-generated content may be incorrect.">
              <a:extLst>
                <a:ext uri="{FF2B5EF4-FFF2-40B4-BE49-F238E27FC236}">
                  <a16:creationId xmlns:a16="http://schemas.microsoft.com/office/drawing/2014/main" id="{585DB4FC-A129-8BD4-1463-A068A0D1E0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038350">
              <a:off x="10486073" y="3223366"/>
              <a:ext cx="355421" cy="355421"/>
            </a:xfrm>
            <a:prstGeom prst="rect">
              <a:avLst/>
            </a:prstGeom>
          </p:spPr>
        </p:pic>
        <p:pic>
          <p:nvPicPr>
            <p:cNvPr id="26" name="Picture 25" descr="A white circle with a black border&#10;&#10;AI-generated content may be incorrect.">
              <a:extLst>
                <a:ext uri="{FF2B5EF4-FFF2-40B4-BE49-F238E27FC236}">
                  <a16:creationId xmlns:a16="http://schemas.microsoft.com/office/drawing/2014/main" id="{7EE03725-7841-0F49-7435-6CA0056247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0437575" y="3512550"/>
              <a:ext cx="436981" cy="294453"/>
            </a:xfrm>
            <a:prstGeom prst="rect">
              <a:avLst/>
            </a:prstGeom>
          </p:spPr>
        </p:pic>
        <p:pic>
          <p:nvPicPr>
            <p:cNvPr id="27" name="Picture 26" descr="A red circle with black objects in it&#10;&#10;AI-generated content may be incorrect.">
              <a:extLst>
                <a:ext uri="{FF2B5EF4-FFF2-40B4-BE49-F238E27FC236}">
                  <a16:creationId xmlns:a16="http://schemas.microsoft.com/office/drawing/2014/main" id="{C4887AA3-C1EF-ADD3-6541-BFBA8D5691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494231">
              <a:off x="11267854" y="3226129"/>
              <a:ext cx="355421" cy="355421"/>
            </a:xfrm>
            <a:prstGeom prst="rect">
              <a:avLst/>
            </a:prstGeom>
          </p:spPr>
        </p:pic>
        <p:pic>
          <p:nvPicPr>
            <p:cNvPr id="28" name="Picture 27" descr="A white circle with a black border&#10;&#10;AI-generated content may be incorrect.">
              <a:extLst>
                <a:ext uri="{FF2B5EF4-FFF2-40B4-BE49-F238E27FC236}">
                  <a16:creationId xmlns:a16="http://schemas.microsoft.com/office/drawing/2014/main" id="{B5773323-9F2F-A662-F208-9F77472B58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1642352">
              <a:off x="11478301" y="3322460"/>
              <a:ext cx="436981" cy="294453"/>
            </a:xfrm>
            <a:prstGeom prst="rect">
              <a:avLst/>
            </a:prstGeom>
          </p:spPr>
        </p:pic>
        <p:pic>
          <p:nvPicPr>
            <p:cNvPr id="29" name="Picture 28" descr="A red circle with black objects in it&#10;&#10;AI-generated content may be incorrect.">
              <a:extLst>
                <a:ext uri="{FF2B5EF4-FFF2-40B4-BE49-F238E27FC236}">
                  <a16:creationId xmlns:a16="http://schemas.microsoft.com/office/drawing/2014/main" id="{4B80569C-43C0-FA47-E8D9-6946323187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107543">
              <a:off x="11551866" y="2192806"/>
              <a:ext cx="355421" cy="355421"/>
            </a:xfrm>
            <a:prstGeom prst="rect">
              <a:avLst/>
            </a:prstGeom>
          </p:spPr>
        </p:pic>
        <p:pic>
          <p:nvPicPr>
            <p:cNvPr id="30" name="Picture 29" descr="A white circle with a black border&#10;&#10;AI-generated content may be incorrect.">
              <a:extLst>
                <a:ext uri="{FF2B5EF4-FFF2-40B4-BE49-F238E27FC236}">
                  <a16:creationId xmlns:a16="http://schemas.microsoft.com/office/drawing/2014/main" id="{07CB266F-7F34-26AB-9FC1-A2C9EEF86D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700530">
              <a:off x="11441462" y="1988920"/>
              <a:ext cx="436981" cy="294453"/>
            </a:xfrm>
            <a:prstGeom prst="rect">
              <a:avLst/>
            </a:prstGeom>
          </p:spPr>
        </p:pic>
        <p:pic>
          <p:nvPicPr>
            <p:cNvPr id="31" name="Picture 30" descr="A grey circle with a red circle in the middle&#10;&#10;AI-generated content may be incorrect.">
              <a:extLst>
                <a:ext uri="{FF2B5EF4-FFF2-40B4-BE49-F238E27FC236}">
                  <a16:creationId xmlns:a16="http://schemas.microsoft.com/office/drawing/2014/main" id="{992DDDDB-884A-78A7-09AE-42F7C58C4A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34562" y="2141965"/>
              <a:ext cx="1377253" cy="1274001"/>
            </a:xfrm>
            <a:prstGeom prst="rect">
              <a:avLst/>
            </a:prstGeom>
          </p:spPr>
        </p:pic>
      </p:grpSp>
      <p:sp>
        <p:nvSpPr>
          <p:cNvPr id="32" name="TextBox 31">
            <a:extLst>
              <a:ext uri="{FF2B5EF4-FFF2-40B4-BE49-F238E27FC236}">
                <a16:creationId xmlns:a16="http://schemas.microsoft.com/office/drawing/2014/main" id="{E5AD6330-8EE8-8318-791B-BF55F3C9D393}"/>
              </a:ext>
            </a:extLst>
          </p:cNvPr>
          <p:cNvSpPr txBox="1"/>
          <p:nvPr/>
        </p:nvSpPr>
        <p:spPr>
          <a:xfrm>
            <a:off x="8660974" y="5116774"/>
            <a:ext cx="1156474" cy="400110"/>
          </a:xfrm>
          <a:prstGeom prst="rect">
            <a:avLst/>
          </a:prstGeom>
          <a:noFill/>
        </p:spPr>
        <p:txBody>
          <a:bodyPr wrap="square" rtlCol="0">
            <a:spAutoFit/>
          </a:bodyPr>
          <a:lstStyle/>
          <a:p>
            <a:r>
              <a:rPr lang="en-US" sz="2000" b="1"/>
              <a:t>Glucose</a:t>
            </a:r>
          </a:p>
        </p:txBody>
      </p:sp>
      <p:sp>
        <p:nvSpPr>
          <p:cNvPr id="33" name="TextBox 32">
            <a:extLst>
              <a:ext uri="{FF2B5EF4-FFF2-40B4-BE49-F238E27FC236}">
                <a16:creationId xmlns:a16="http://schemas.microsoft.com/office/drawing/2014/main" id="{D0EF35CB-F643-915F-44B3-8134E14FAC59}"/>
              </a:ext>
            </a:extLst>
          </p:cNvPr>
          <p:cNvSpPr txBox="1"/>
          <p:nvPr/>
        </p:nvSpPr>
        <p:spPr>
          <a:xfrm>
            <a:off x="10291881" y="3929019"/>
            <a:ext cx="1094274" cy="400110"/>
          </a:xfrm>
          <a:prstGeom prst="rect">
            <a:avLst/>
          </a:prstGeom>
          <a:noFill/>
        </p:spPr>
        <p:txBody>
          <a:bodyPr wrap="none" rtlCol="0">
            <a:spAutoFit/>
          </a:bodyPr>
          <a:lstStyle/>
          <a:p>
            <a:r>
              <a:rPr lang="en-US" sz="2000" b="1"/>
              <a:t>Fructose</a:t>
            </a:r>
          </a:p>
        </p:txBody>
      </p:sp>
    </p:spTree>
    <p:extLst>
      <p:ext uri="{BB962C8B-B14F-4D97-AF65-F5344CB8AC3E}">
        <p14:creationId xmlns:p14="http://schemas.microsoft.com/office/powerpoint/2010/main" val="699719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B5020-28BC-23FE-A605-A3C62AE6793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51653F-EBD6-7F77-354C-CB7F0E85B78B}"/>
              </a:ext>
            </a:extLst>
          </p:cNvPr>
          <p:cNvSpPr>
            <a:spLocks noGrp="1"/>
          </p:cNvSpPr>
          <p:nvPr>
            <p:ph type="sldNum" sz="quarter" idx="4"/>
          </p:nvPr>
        </p:nvSpPr>
        <p:spPr/>
        <p:txBody>
          <a:bodyPr/>
          <a:lstStyle/>
          <a:p>
            <a:fld id="{24F349F3-CB17-4C05-B28E-3C9067437B1B}" type="slidenum">
              <a:rPr lang="en-US" smtClean="0"/>
              <a:pPr/>
              <a:t>33</a:t>
            </a:fld>
            <a:endParaRPr lang="en-US"/>
          </a:p>
        </p:txBody>
      </p:sp>
      <p:sp>
        <p:nvSpPr>
          <p:cNvPr id="5" name="Text Placeholder 4">
            <a:extLst>
              <a:ext uri="{FF2B5EF4-FFF2-40B4-BE49-F238E27FC236}">
                <a16:creationId xmlns:a16="http://schemas.microsoft.com/office/drawing/2014/main" id="{8643E584-4338-FDE3-3CAB-0CBC6AA30FDD}"/>
              </a:ext>
            </a:extLst>
          </p:cNvPr>
          <p:cNvSpPr>
            <a:spLocks noGrp="1"/>
          </p:cNvSpPr>
          <p:nvPr>
            <p:ph type="body" sz="quarter" idx="11"/>
          </p:nvPr>
        </p:nvSpPr>
        <p:spPr/>
        <p:txBody>
          <a:bodyPr/>
          <a:lstStyle/>
          <a:p>
            <a:r>
              <a:rPr lang="en-US" i="0">
                <a:cs typeface="Myanmar Text" panose="020B0502040204020203" pitchFamily="34" charset="0"/>
              </a:rPr>
              <a:t>Structure –Function Relationship</a:t>
            </a:r>
          </a:p>
        </p:txBody>
      </p:sp>
      <p:sp>
        <p:nvSpPr>
          <p:cNvPr id="6" name="Text Placeholder 5">
            <a:extLst>
              <a:ext uri="{FF2B5EF4-FFF2-40B4-BE49-F238E27FC236}">
                <a16:creationId xmlns:a16="http://schemas.microsoft.com/office/drawing/2014/main" id="{4DB626CF-A7E9-7642-11D7-5C5C98B86376}"/>
              </a:ext>
            </a:extLst>
          </p:cNvPr>
          <p:cNvSpPr>
            <a:spLocks noGrp="1"/>
          </p:cNvSpPr>
          <p:nvPr>
            <p:ph type="body" sz="quarter" idx="13"/>
          </p:nvPr>
        </p:nvSpPr>
        <p:spPr>
          <a:xfrm>
            <a:off x="1952399" y="1360135"/>
            <a:ext cx="4755359" cy="3388574"/>
          </a:xfrm>
        </p:spPr>
        <p:txBody>
          <a:bodyPr/>
          <a:lstStyle/>
          <a:p>
            <a:pPr>
              <a:lnSpc>
                <a:spcPct val="107000"/>
              </a:lnSpc>
              <a:spcAft>
                <a:spcPts val="800"/>
              </a:spcAft>
            </a:pPr>
            <a:r>
              <a:rPr lang="en-US" sz="1800" b="1">
                <a:latin typeface="Aptos" panose="020B0004020202020204" pitchFamily="34" charset="0"/>
                <a:ea typeface="Aptos" panose="020B0004020202020204" pitchFamily="34" charset="0"/>
                <a:cs typeface="Times New Roman" panose="02020603050405020304" pitchFamily="18" charset="0"/>
              </a:rPr>
              <a:t>An important concept in biology is that structure is critical to function,</a:t>
            </a:r>
            <a:r>
              <a:rPr lang="en-US" sz="1800">
                <a:latin typeface="Aptos" panose="020B0004020202020204" pitchFamily="34" charset="0"/>
                <a:ea typeface="Aptos" panose="020B0004020202020204" pitchFamily="34" charset="0"/>
                <a:cs typeface="Times New Roman" panose="02020603050405020304" pitchFamily="18" charset="0"/>
              </a:rPr>
              <a:t> enabling a structure to do its job within an organism.</a:t>
            </a:r>
          </a:p>
          <a:p>
            <a:pPr>
              <a:lnSpc>
                <a:spcPct val="107000"/>
              </a:lnSpc>
              <a:spcAft>
                <a:spcPts val="800"/>
              </a:spcAft>
            </a:pPr>
            <a:r>
              <a:rPr lang="en-US" sz="1800" b="1" kern="100">
                <a:latin typeface="Aptos" panose="020B0004020202020204" pitchFamily="34" charset="0"/>
                <a:ea typeface="Aptos" panose="020B0004020202020204" pitchFamily="34" charset="0"/>
                <a:cs typeface="Times New Roman" panose="02020603050405020304" pitchFamily="18" charset="0"/>
              </a:rPr>
              <a:t>In your notebook, write how you think the structures of glucose and fructose enable them to form so many different complex carbohydrates.</a:t>
            </a:r>
          </a:p>
        </p:txBody>
      </p:sp>
      <p:pic>
        <p:nvPicPr>
          <p:cNvPr id="3" name="Picture 2">
            <a:extLst>
              <a:ext uri="{FF2B5EF4-FFF2-40B4-BE49-F238E27FC236}">
                <a16:creationId xmlns:a16="http://schemas.microsoft.com/office/drawing/2014/main" id="{BA5F33CF-D46A-301E-D98D-C67350FAFBE6}"/>
              </a:ext>
            </a:extLst>
          </p:cNvPr>
          <p:cNvPicPr>
            <a:picLocks noChangeAspect="1"/>
          </p:cNvPicPr>
          <p:nvPr/>
        </p:nvPicPr>
        <p:blipFill>
          <a:blip r:embed="rId3"/>
          <a:srcRect l="56259"/>
          <a:stretch>
            <a:fillRect/>
          </a:stretch>
        </p:blipFill>
        <p:spPr>
          <a:xfrm rot="16200000">
            <a:off x="2902652" y="3317577"/>
            <a:ext cx="2590170" cy="4490675"/>
          </a:xfrm>
          <a:prstGeom prst="rect">
            <a:avLst/>
          </a:prstGeom>
        </p:spPr>
      </p:pic>
      <p:grpSp>
        <p:nvGrpSpPr>
          <p:cNvPr id="8" name="Group 7">
            <a:extLst>
              <a:ext uri="{FF2B5EF4-FFF2-40B4-BE49-F238E27FC236}">
                <a16:creationId xmlns:a16="http://schemas.microsoft.com/office/drawing/2014/main" id="{D4E2987F-F194-CC2B-28E1-2DE4243FE379}"/>
              </a:ext>
            </a:extLst>
          </p:cNvPr>
          <p:cNvGrpSpPr/>
          <p:nvPr/>
        </p:nvGrpSpPr>
        <p:grpSpPr>
          <a:xfrm>
            <a:off x="7545001" y="2836169"/>
            <a:ext cx="2323246" cy="2549463"/>
            <a:chOff x="7459418" y="2470750"/>
            <a:chExt cx="2323246" cy="2549463"/>
          </a:xfrm>
        </p:grpSpPr>
        <p:pic>
          <p:nvPicPr>
            <p:cNvPr id="9" name="Picture 8" descr="A red circle with black objects in it&#10;&#10;AI-generated content may be incorrect.">
              <a:extLst>
                <a:ext uri="{FF2B5EF4-FFF2-40B4-BE49-F238E27FC236}">
                  <a16:creationId xmlns:a16="http://schemas.microsoft.com/office/drawing/2014/main" id="{2B2DB520-1296-5C26-1B4E-8E873BA656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10" name="Picture 9" descr="A white circle with a black border&#10;&#10;AI-generated content may be incorrect.">
              <a:extLst>
                <a:ext uri="{FF2B5EF4-FFF2-40B4-BE49-F238E27FC236}">
                  <a16:creationId xmlns:a16="http://schemas.microsoft.com/office/drawing/2014/main" id="{7C94363C-CFF8-C6C0-513B-2EB48F86CF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11" name="Picture 10" descr="A red circle with black objects in it&#10;&#10;AI-generated content may be incorrect.">
              <a:extLst>
                <a:ext uri="{FF2B5EF4-FFF2-40B4-BE49-F238E27FC236}">
                  <a16:creationId xmlns:a16="http://schemas.microsoft.com/office/drawing/2014/main" id="{F4E77064-97AD-9C9C-DE43-FA5291817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2" name="Picture 11" descr="A white circle with a black border&#10;&#10;AI-generated content may be incorrect.">
              <a:extLst>
                <a:ext uri="{FF2B5EF4-FFF2-40B4-BE49-F238E27FC236}">
                  <a16:creationId xmlns:a16="http://schemas.microsoft.com/office/drawing/2014/main" id="{BDE55DC7-A345-4F69-AB61-31F65AB45A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13" name="Picture 12" descr="A red circle with black objects in it&#10;&#10;AI-generated content may be incorrect.">
              <a:extLst>
                <a:ext uri="{FF2B5EF4-FFF2-40B4-BE49-F238E27FC236}">
                  <a16:creationId xmlns:a16="http://schemas.microsoft.com/office/drawing/2014/main" id="{F9EED0B6-CD42-D8F4-3162-416352B39B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4" name="Picture 13" descr="A white circle with a black border&#10;&#10;AI-generated content may be incorrect.">
              <a:extLst>
                <a:ext uri="{FF2B5EF4-FFF2-40B4-BE49-F238E27FC236}">
                  <a16:creationId xmlns:a16="http://schemas.microsoft.com/office/drawing/2014/main" id="{BAED54C2-1782-A0FF-BB6D-8B03BD35C9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5" name="Picture 14" descr="A red circle with black objects in it&#10;&#10;AI-generated content may be incorrect.">
              <a:extLst>
                <a:ext uri="{FF2B5EF4-FFF2-40B4-BE49-F238E27FC236}">
                  <a16:creationId xmlns:a16="http://schemas.microsoft.com/office/drawing/2014/main" id="{17B80624-C39D-D87F-1B35-C7C86B0C18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6" name="Picture 15" descr="A white circle with a black border&#10;&#10;AI-generated content may be incorrect.">
              <a:extLst>
                <a:ext uri="{FF2B5EF4-FFF2-40B4-BE49-F238E27FC236}">
                  <a16:creationId xmlns:a16="http://schemas.microsoft.com/office/drawing/2014/main" id="{D4A83849-46AE-374D-775D-65592B343B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7" name="Picture 16" descr="A red circle with black objects in it&#10;&#10;AI-generated content may be incorrect.">
              <a:extLst>
                <a:ext uri="{FF2B5EF4-FFF2-40B4-BE49-F238E27FC236}">
                  <a16:creationId xmlns:a16="http://schemas.microsoft.com/office/drawing/2014/main" id="{F2E2ABCA-816E-903C-CF1A-A1A5076D1A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8" name="Picture 17" descr="A white circle with a black border&#10;&#10;AI-generated content may be incorrect.">
              <a:extLst>
                <a:ext uri="{FF2B5EF4-FFF2-40B4-BE49-F238E27FC236}">
                  <a16:creationId xmlns:a16="http://schemas.microsoft.com/office/drawing/2014/main" id="{13DBA9E9-52B6-49A8-0C06-457A34ED94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9" name="Picture 18" descr="A screenshot of a game&#10;&#10;AI-generated content may be incorrect.">
              <a:extLst>
                <a:ext uri="{FF2B5EF4-FFF2-40B4-BE49-F238E27FC236}">
                  <a16:creationId xmlns:a16="http://schemas.microsoft.com/office/drawing/2014/main" id="{448C2D4D-D892-3132-3E88-819CA5AD82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20" name="Group 19">
            <a:extLst>
              <a:ext uri="{FF2B5EF4-FFF2-40B4-BE49-F238E27FC236}">
                <a16:creationId xmlns:a16="http://schemas.microsoft.com/office/drawing/2014/main" id="{C95B7C34-9DA1-D585-9BD3-5CAB82F2B427}"/>
              </a:ext>
            </a:extLst>
          </p:cNvPr>
          <p:cNvGrpSpPr/>
          <p:nvPr/>
        </p:nvGrpSpPr>
        <p:grpSpPr>
          <a:xfrm>
            <a:off x="10033194" y="1898781"/>
            <a:ext cx="1882088" cy="1979486"/>
            <a:chOff x="10033194" y="1898781"/>
            <a:chExt cx="1882088" cy="1979486"/>
          </a:xfrm>
        </p:grpSpPr>
        <p:pic>
          <p:nvPicPr>
            <p:cNvPr id="21" name="Picture 20" descr="A red circle with black objects in it&#10;&#10;AI-generated content may be incorrect.">
              <a:extLst>
                <a:ext uri="{FF2B5EF4-FFF2-40B4-BE49-F238E27FC236}">
                  <a16:creationId xmlns:a16="http://schemas.microsoft.com/office/drawing/2014/main" id="{1D43BB03-70DE-7B92-25E9-2940B4A770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33925">
              <a:off x="10314887" y="1958762"/>
              <a:ext cx="355421" cy="355421"/>
            </a:xfrm>
            <a:prstGeom prst="rect">
              <a:avLst/>
            </a:prstGeom>
          </p:spPr>
        </p:pic>
        <p:pic>
          <p:nvPicPr>
            <p:cNvPr id="22" name="Picture 21" descr="A white circle with a black border&#10;&#10;AI-generated content may be incorrect.">
              <a:extLst>
                <a:ext uri="{FF2B5EF4-FFF2-40B4-BE49-F238E27FC236}">
                  <a16:creationId xmlns:a16="http://schemas.microsoft.com/office/drawing/2014/main" id="{1EC72F64-9B20-C6D2-66A4-E4CCA433B4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68595">
              <a:off x="10033194" y="1898781"/>
              <a:ext cx="436981" cy="294453"/>
            </a:xfrm>
            <a:prstGeom prst="rect">
              <a:avLst/>
            </a:prstGeom>
          </p:spPr>
        </p:pic>
        <p:pic>
          <p:nvPicPr>
            <p:cNvPr id="23" name="Picture 22" descr="A red circle with black objects in it&#10;&#10;AI-generated content may be incorrect.">
              <a:extLst>
                <a:ext uri="{FF2B5EF4-FFF2-40B4-BE49-F238E27FC236}">
                  <a16:creationId xmlns:a16="http://schemas.microsoft.com/office/drawing/2014/main" id="{D2ACFA9F-1405-D9C0-5040-840C69B699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154422">
              <a:off x="10236520" y="2718855"/>
              <a:ext cx="355421" cy="355421"/>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48AB1380-B712-4815-9F8B-28A9DBD77D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338755">
              <a:off x="10064622" y="2959760"/>
              <a:ext cx="436981" cy="294453"/>
            </a:xfrm>
            <a:prstGeom prst="rect">
              <a:avLst/>
            </a:prstGeom>
          </p:spPr>
        </p:pic>
        <p:pic>
          <p:nvPicPr>
            <p:cNvPr id="25" name="Picture 24" descr="A red circle with black objects in it&#10;&#10;AI-generated content may be incorrect.">
              <a:extLst>
                <a:ext uri="{FF2B5EF4-FFF2-40B4-BE49-F238E27FC236}">
                  <a16:creationId xmlns:a16="http://schemas.microsoft.com/office/drawing/2014/main" id="{28172D18-AF26-7DE8-F65E-A490A1D42C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038350">
              <a:off x="10486073" y="3223366"/>
              <a:ext cx="355421" cy="355421"/>
            </a:xfrm>
            <a:prstGeom prst="rect">
              <a:avLst/>
            </a:prstGeom>
          </p:spPr>
        </p:pic>
        <p:pic>
          <p:nvPicPr>
            <p:cNvPr id="26" name="Picture 25" descr="A white circle with a black border&#10;&#10;AI-generated content may be incorrect.">
              <a:extLst>
                <a:ext uri="{FF2B5EF4-FFF2-40B4-BE49-F238E27FC236}">
                  <a16:creationId xmlns:a16="http://schemas.microsoft.com/office/drawing/2014/main" id="{CF30E42B-E398-12D0-984A-C1E9569E90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0437575" y="3512550"/>
              <a:ext cx="436981" cy="294453"/>
            </a:xfrm>
            <a:prstGeom prst="rect">
              <a:avLst/>
            </a:prstGeom>
          </p:spPr>
        </p:pic>
        <p:pic>
          <p:nvPicPr>
            <p:cNvPr id="27" name="Picture 26" descr="A red circle with black objects in it&#10;&#10;AI-generated content may be incorrect.">
              <a:extLst>
                <a:ext uri="{FF2B5EF4-FFF2-40B4-BE49-F238E27FC236}">
                  <a16:creationId xmlns:a16="http://schemas.microsoft.com/office/drawing/2014/main" id="{23077935-4E17-A696-6E11-8C5D6025DA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494231">
              <a:off x="11267854" y="3226129"/>
              <a:ext cx="355421" cy="355421"/>
            </a:xfrm>
            <a:prstGeom prst="rect">
              <a:avLst/>
            </a:prstGeom>
          </p:spPr>
        </p:pic>
        <p:pic>
          <p:nvPicPr>
            <p:cNvPr id="28" name="Picture 27" descr="A white circle with a black border&#10;&#10;AI-generated content may be incorrect.">
              <a:extLst>
                <a:ext uri="{FF2B5EF4-FFF2-40B4-BE49-F238E27FC236}">
                  <a16:creationId xmlns:a16="http://schemas.microsoft.com/office/drawing/2014/main" id="{30DF6A2A-3870-A91F-71EF-CDA6637211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1642352">
              <a:off x="11478301" y="3322460"/>
              <a:ext cx="436981" cy="294453"/>
            </a:xfrm>
            <a:prstGeom prst="rect">
              <a:avLst/>
            </a:prstGeom>
          </p:spPr>
        </p:pic>
        <p:pic>
          <p:nvPicPr>
            <p:cNvPr id="29" name="Picture 28" descr="A red circle with black objects in it&#10;&#10;AI-generated content may be incorrect.">
              <a:extLst>
                <a:ext uri="{FF2B5EF4-FFF2-40B4-BE49-F238E27FC236}">
                  <a16:creationId xmlns:a16="http://schemas.microsoft.com/office/drawing/2014/main" id="{6C612594-E7D7-CB70-E433-292B1D6CD1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107543">
              <a:off x="11551866" y="2192806"/>
              <a:ext cx="355421" cy="355421"/>
            </a:xfrm>
            <a:prstGeom prst="rect">
              <a:avLst/>
            </a:prstGeom>
          </p:spPr>
        </p:pic>
        <p:pic>
          <p:nvPicPr>
            <p:cNvPr id="30" name="Picture 29" descr="A white circle with a black border&#10;&#10;AI-generated content may be incorrect.">
              <a:extLst>
                <a:ext uri="{FF2B5EF4-FFF2-40B4-BE49-F238E27FC236}">
                  <a16:creationId xmlns:a16="http://schemas.microsoft.com/office/drawing/2014/main" id="{A1C68AE3-C4E4-C918-2D61-813114DF61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700530">
              <a:off x="11441462" y="1988920"/>
              <a:ext cx="436981" cy="294453"/>
            </a:xfrm>
            <a:prstGeom prst="rect">
              <a:avLst/>
            </a:prstGeom>
          </p:spPr>
        </p:pic>
        <p:pic>
          <p:nvPicPr>
            <p:cNvPr id="31" name="Picture 30" descr="A grey circle with a red circle in the middle&#10;&#10;AI-generated content may be incorrect.">
              <a:extLst>
                <a:ext uri="{FF2B5EF4-FFF2-40B4-BE49-F238E27FC236}">
                  <a16:creationId xmlns:a16="http://schemas.microsoft.com/office/drawing/2014/main" id="{5FBFDCEA-5986-D67B-22E9-E9B9327772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34562" y="2141965"/>
              <a:ext cx="1377253" cy="1274001"/>
            </a:xfrm>
            <a:prstGeom prst="rect">
              <a:avLst/>
            </a:prstGeom>
          </p:spPr>
        </p:pic>
      </p:grpSp>
      <p:sp>
        <p:nvSpPr>
          <p:cNvPr id="32" name="TextBox 31">
            <a:extLst>
              <a:ext uri="{FF2B5EF4-FFF2-40B4-BE49-F238E27FC236}">
                <a16:creationId xmlns:a16="http://schemas.microsoft.com/office/drawing/2014/main" id="{3320B57E-A286-7107-2CE3-3D7484FAEEEA}"/>
              </a:ext>
            </a:extLst>
          </p:cNvPr>
          <p:cNvSpPr txBox="1"/>
          <p:nvPr/>
        </p:nvSpPr>
        <p:spPr>
          <a:xfrm>
            <a:off x="8660974" y="5116774"/>
            <a:ext cx="1156474" cy="400110"/>
          </a:xfrm>
          <a:prstGeom prst="rect">
            <a:avLst/>
          </a:prstGeom>
          <a:noFill/>
        </p:spPr>
        <p:txBody>
          <a:bodyPr wrap="square" rtlCol="0">
            <a:spAutoFit/>
          </a:bodyPr>
          <a:lstStyle/>
          <a:p>
            <a:r>
              <a:rPr lang="en-US" sz="2000" b="1"/>
              <a:t>Glucose</a:t>
            </a:r>
          </a:p>
        </p:txBody>
      </p:sp>
      <p:sp>
        <p:nvSpPr>
          <p:cNvPr id="33" name="TextBox 32">
            <a:extLst>
              <a:ext uri="{FF2B5EF4-FFF2-40B4-BE49-F238E27FC236}">
                <a16:creationId xmlns:a16="http://schemas.microsoft.com/office/drawing/2014/main" id="{544F99DD-A317-80BF-7BF8-05BD22BA3E19}"/>
              </a:ext>
            </a:extLst>
          </p:cNvPr>
          <p:cNvSpPr txBox="1"/>
          <p:nvPr/>
        </p:nvSpPr>
        <p:spPr>
          <a:xfrm>
            <a:off x="10291881" y="3929019"/>
            <a:ext cx="1094274" cy="400110"/>
          </a:xfrm>
          <a:prstGeom prst="rect">
            <a:avLst/>
          </a:prstGeom>
          <a:noFill/>
        </p:spPr>
        <p:txBody>
          <a:bodyPr wrap="none" rtlCol="0">
            <a:spAutoFit/>
          </a:bodyPr>
          <a:lstStyle/>
          <a:p>
            <a:r>
              <a:rPr lang="en-US" sz="2000" b="1"/>
              <a:t>Fructose</a:t>
            </a:r>
          </a:p>
        </p:txBody>
      </p:sp>
    </p:spTree>
    <p:extLst>
      <p:ext uri="{BB962C8B-B14F-4D97-AF65-F5344CB8AC3E}">
        <p14:creationId xmlns:p14="http://schemas.microsoft.com/office/powerpoint/2010/main" val="27388038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530881-4BAB-32AD-52D4-472C130222F5}"/>
              </a:ext>
            </a:extLst>
          </p:cNvPr>
          <p:cNvSpPr>
            <a:spLocks noGrp="1"/>
          </p:cNvSpPr>
          <p:nvPr>
            <p:ph type="sldNum" sz="quarter" idx="4"/>
          </p:nvPr>
        </p:nvSpPr>
        <p:spPr/>
        <p:txBody>
          <a:bodyPr/>
          <a:lstStyle/>
          <a:p>
            <a:fld id="{24F349F3-CB17-4C05-B28E-3C9067437B1B}" type="slidenum">
              <a:rPr lang="en-US" smtClean="0"/>
              <a:pPr/>
              <a:t>34</a:t>
            </a:fld>
            <a:endParaRPr lang="en-US"/>
          </a:p>
        </p:txBody>
      </p:sp>
      <p:sp>
        <p:nvSpPr>
          <p:cNvPr id="7" name="Title 1">
            <a:extLst>
              <a:ext uri="{FF2B5EF4-FFF2-40B4-BE49-F238E27FC236}">
                <a16:creationId xmlns:a16="http://schemas.microsoft.com/office/drawing/2014/main" id="{0D8E29D6-C474-023D-C185-8403C7DAF213}"/>
              </a:ext>
            </a:extLst>
          </p:cNvPr>
          <p:cNvSpPr txBox="1">
            <a:spLocks/>
          </p:cNvSpPr>
          <p:nvPr/>
        </p:nvSpPr>
        <p:spPr>
          <a:xfrm>
            <a:off x="507933" y="1721878"/>
            <a:ext cx="8491095" cy="997827"/>
          </a:xfrm>
          <a:prstGeom prst="rect">
            <a:avLst/>
          </a:prstGeom>
        </p:spPr>
        <p:txBody>
          <a:bodyPr vert="horz" lIns="91440" tIns="45719" rIns="91440" bIns="4571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atin typeface="+mn-lt"/>
                <a:cs typeface="Myanmar Text" panose="020B0502040204020203" pitchFamily="34" charset="0"/>
              </a:rPr>
              <a:t>Conclusions</a:t>
            </a:r>
          </a:p>
        </p:txBody>
      </p:sp>
      <p:sp>
        <p:nvSpPr>
          <p:cNvPr id="8" name="TextBox 7">
            <a:extLst>
              <a:ext uri="{FF2B5EF4-FFF2-40B4-BE49-F238E27FC236}">
                <a16:creationId xmlns:a16="http://schemas.microsoft.com/office/drawing/2014/main" id="{71DADEBC-E1EC-7F19-A07F-3391033D55DF}"/>
              </a:ext>
            </a:extLst>
          </p:cNvPr>
          <p:cNvSpPr txBox="1"/>
          <p:nvPr/>
        </p:nvSpPr>
        <p:spPr>
          <a:xfrm>
            <a:off x="402671" y="5032913"/>
            <a:ext cx="3916663" cy="971290"/>
          </a:xfrm>
          <a:prstGeom prst="rect">
            <a:avLst/>
          </a:prstGeom>
          <a:noFill/>
        </p:spPr>
        <p:txBody>
          <a:bodyPr rot="0" spcFirstLastPara="0" vertOverflow="overflow" horzOverflow="overflow" vert="horz" wrap="square" lIns="91440" tIns="45719" rIns="91440" bIns="45719" numCol="1" spcCol="0" rtlCol="0" fromWordArt="0" anchor="t" anchorCtr="0" forceAA="0" compatLnSpc="1">
            <a:prstTxWarp prst="textNoShape">
              <a:avLst/>
            </a:prstTxWarp>
            <a:spAutoFit/>
          </a:bodyPr>
          <a:lstStyle/>
          <a:p>
            <a:pPr marL="0" marR="0">
              <a:lnSpc>
                <a:spcPct val="107000"/>
              </a:lnSpc>
              <a:spcAft>
                <a:spcPts val="800"/>
              </a:spcAft>
            </a:pPr>
            <a:r>
              <a:rPr lang="en-US" sz="1800">
                <a:effectLst/>
                <a:latin typeface="Aptos" panose="020B0004020202020204" pitchFamily="34" charset="0"/>
                <a:ea typeface="Aptos" panose="020B0004020202020204" pitchFamily="34" charset="0"/>
                <a:cs typeface="Times New Roman" panose="02020603050405020304" pitchFamily="18" charset="0"/>
              </a:rPr>
              <a:t>Carbohydrate monomers like glucose are made of carbon, oxygen and hydrogen, and have a ring structure.</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F5BCC6CD-920A-EDD8-48E8-7D7A8D28AA29}"/>
              </a:ext>
            </a:extLst>
          </p:cNvPr>
          <p:cNvSpPr txBox="1"/>
          <p:nvPr/>
        </p:nvSpPr>
        <p:spPr>
          <a:xfrm>
            <a:off x="4662602" y="5032912"/>
            <a:ext cx="4147026" cy="971290"/>
          </a:xfrm>
          <a:prstGeom prst="rect">
            <a:avLst/>
          </a:prstGeom>
          <a:noFill/>
        </p:spPr>
        <p:txBody>
          <a:bodyPr rot="0" spcFirstLastPara="0" vertOverflow="overflow" horzOverflow="overflow" vert="horz" wrap="square" lIns="91440" tIns="45719" rIns="91440" bIns="45719" numCol="1" spcCol="0" rtlCol="0" fromWordArt="0" anchor="t" anchorCtr="0" forceAA="0" compatLnSpc="1">
            <a:prstTxWarp prst="textNoShape">
              <a:avLst/>
            </a:prstTxWarp>
            <a:spAutoFit/>
          </a:bodyPr>
          <a:lstStyle/>
          <a:p>
            <a:pPr marL="0" marR="0">
              <a:lnSpc>
                <a:spcPct val="107000"/>
              </a:lnSpc>
              <a:spcAft>
                <a:spcPts val="800"/>
              </a:spcAft>
            </a:pPr>
            <a:r>
              <a:rPr lang="en-US" kern="100">
                <a:latin typeface="Aptos" panose="020B0004020202020204" pitchFamily="34" charset="0"/>
                <a:ea typeface="Aptos" panose="020B0004020202020204" pitchFamily="34" charset="0"/>
                <a:cs typeface="Times New Roman" panose="02020603050405020304" pitchFamily="18" charset="0"/>
              </a:rPr>
              <a:t>Carbohydrate monomers join together to form complex carbohydrates with specific linkages.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44686F54-21B1-2F22-D5CD-588FC319F297}"/>
              </a:ext>
            </a:extLst>
          </p:cNvPr>
          <p:cNvSpPr txBox="1"/>
          <p:nvPr/>
        </p:nvSpPr>
        <p:spPr>
          <a:xfrm>
            <a:off x="9096714" y="5032912"/>
            <a:ext cx="2550970" cy="923330"/>
          </a:xfrm>
          <a:prstGeom prst="rect">
            <a:avLst/>
          </a:prstGeom>
          <a:noFill/>
        </p:spPr>
        <p:txBody>
          <a:bodyPr wrap="square">
            <a:spAutoFit/>
          </a:bodyPr>
          <a:lstStyle/>
          <a:p>
            <a:r>
              <a:rPr lang="en-US">
                <a:latin typeface="Aptos" panose="020B0004020202020204" pitchFamily="34" charset="0"/>
                <a:cs typeface="Times New Roman" panose="02020603050405020304" pitchFamily="18" charset="0"/>
              </a:rPr>
              <a:t>Different complex carbohydrates have different shapes.</a:t>
            </a:r>
            <a:endParaRPr lang="en-US"/>
          </a:p>
        </p:txBody>
      </p:sp>
      <p:grpSp>
        <p:nvGrpSpPr>
          <p:cNvPr id="11" name="Group 10">
            <a:extLst>
              <a:ext uri="{FF2B5EF4-FFF2-40B4-BE49-F238E27FC236}">
                <a16:creationId xmlns:a16="http://schemas.microsoft.com/office/drawing/2014/main" id="{B51AE2E3-E3CA-00B5-863D-D8D1254E2318}"/>
              </a:ext>
            </a:extLst>
          </p:cNvPr>
          <p:cNvGrpSpPr/>
          <p:nvPr/>
        </p:nvGrpSpPr>
        <p:grpSpPr>
          <a:xfrm rot="19219749">
            <a:off x="817354" y="2344492"/>
            <a:ext cx="2460114" cy="2699658"/>
            <a:chOff x="7459418" y="2470750"/>
            <a:chExt cx="2323246" cy="2549463"/>
          </a:xfrm>
        </p:grpSpPr>
        <p:pic>
          <p:nvPicPr>
            <p:cNvPr id="12" name="Picture 11" descr="A red circle with black objects in it&#10;&#10;AI-generated content may be incorrect.">
              <a:extLst>
                <a:ext uri="{FF2B5EF4-FFF2-40B4-BE49-F238E27FC236}">
                  <a16:creationId xmlns:a16="http://schemas.microsoft.com/office/drawing/2014/main" id="{DEC4B884-21B0-3A86-40BF-6747C560B9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13" name="Picture 12" descr="A white circle with a black border&#10;&#10;AI-generated content may be incorrect.">
              <a:extLst>
                <a:ext uri="{FF2B5EF4-FFF2-40B4-BE49-F238E27FC236}">
                  <a16:creationId xmlns:a16="http://schemas.microsoft.com/office/drawing/2014/main" id="{0CBDB52F-69D4-9A11-23A3-B21559B7AB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14" name="Picture 13" descr="A red circle with black objects in it&#10;&#10;AI-generated content may be incorrect.">
              <a:extLst>
                <a:ext uri="{FF2B5EF4-FFF2-40B4-BE49-F238E27FC236}">
                  <a16:creationId xmlns:a16="http://schemas.microsoft.com/office/drawing/2014/main" id="{BEAE73BA-3DBC-4A98-CCF1-1C16DD25C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15" name="Picture 14" descr="A white circle with a black border&#10;&#10;AI-generated content may be incorrect.">
              <a:extLst>
                <a:ext uri="{FF2B5EF4-FFF2-40B4-BE49-F238E27FC236}">
                  <a16:creationId xmlns:a16="http://schemas.microsoft.com/office/drawing/2014/main" id="{D95CB366-07ED-4FBE-1BA0-F80B0A50F4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16" name="Picture 15" descr="A red circle with black objects in it&#10;&#10;AI-generated content may be incorrect.">
              <a:extLst>
                <a:ext uri="{FF2B5EF4-FFF2-40B4-BE49-F238E27FC236}">
                  <a16:creationId xmlns:a16="http://schemas.microsoft.com/office/drawing/2014/main" id="{5054ED58-597E-5A71-8050-979987BFAA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7" name="Picture 16" descr="A white circle with a black border&#10;&#10;AI-generated content may be incorrect.">
              <a:extLst>
                <a:ext uri="{FF2B5EF4-FFF2-40B4-BE49-F238E27FC236}">
                  <a16:creationId xmlns:a16="http://schemas.microsoft.com/office/drawing/2014/main" id="{B1710B59-7FF6-981F-C1DD-2157E3DF69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8" name="Picture 17" descr="A red circle with black objects in it&#10;&#10;AI-generated content may be incorrect.">
              <a:extLst>
                <a:ext uri="{FF2B5EF4-FFF2-40B4-BE49-F238E27FC236}">
                  <a16:creationId xmlns:a16="http://schemas.microsoft.com/office/drawing/2014/main" id="{12AFA2FC-3AE8-3F8A-1627-2080BF9E81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9" name="Picture 18" descr="A white circle with a black border&#10;&#10;AI-generated content may be incorrect.">
              <a:extLst>
                <a:ext uri="{FF2B5EF4-FFF2-40B4-BE49-F238E27FC236}">
                  <a16:creationId xmlns:a16="http://schemas.microsoft.com/office/drawing/2014/main" id="{92C4CEEF-39C5-CEC0-F0FA-73F3A3BC01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20" name="Picture 19" descr="A red circle with black objects in it&#10;&#10;AI-generated content may be incorrect.">
              <a:extLst>
                <a:ext uri="{FF2B5EF4-FFF2-40B4-BE49-F238E27FC236}">
                  <a16:creationId xmlns:a16="http://schemas.microsoft.com/office/drawing/2014/main" id="{FE781A61-E736-46BE-E08E-DC416E5650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21" name="Picture 20" descr="A white circle with a black border&#10;&#10;AI-generated content may be incorrect.">
              <a:extLst>
                <a:ext uri="{FF2B5EF4-FFF2-40B4-BE49-F238E27FC236}">
                  <a16:creationId xmlns:a16="http://schemas.microsoft.com/office/drawing/2014/main" id="{816A4BAC-B878-DFB5-D185-5235E48BB2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22" name="Picture 21" descr="A screenshot of a game&#10;&#10;AI-generated content may be incorrect.">
              <a:extLst>
                <a:ext uri="{FF2B5EF4-FFF2-40B4-BE49-F238E27FC236}">
                  <a16:creationId xmlns:a16="http://schemas.microsoft.com/office/drawing/2014/main" id="{7439B131-14A5-563B-8792-C2867B9E5F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23" name="Group 22">
            <a:extLst>
              <a:ext uri="{FF2B5EF4-FFF2-40B4-BE49-F238E27FC236}">
                <a16:creationId xmlns:a16="http://schemas.microsoft.com/office/drawing/2014/main" id="{A070A9BC-7545-523C-89C4-062EFB47D663}"/>
              </a:ext>
            </a:extLst>
          </p:cNvPr>
          <p:cNvGrpSpPr/>
          <p:nvPr/>
        </p:nvGrpSpPr>
        <p:grpSpPr>
          <a:xfrm rot="4122085">
            <a:off x="4986245" y="1615010"/>
            <a:ext cx="2698022" cy="4150701"/>
            <a:chOff x="725318" y="1340579"/>
            <a:chExt cx="3313915" cy="5098205"/>
          </a:xfrm>
        </p:grpSpPr>
        <p:grpSp>
          <p:nvGrpSpPr>
            <p:cNvPr id="24" name="Group 23">
              <a:extLst>
                <a:ext uri="{FF2B5EF4-FFF2-40B4-BE49-F238E27FC236}">
                  <a16:creationId xmlns:a16="http://schemas.microsoft.com/office/drawing/2014/main" id="{7CA36D47-9B48-3736-BD9C-4D9EC206F32D}"/>
                </a:ext>
              </a:extLst>
            </p:cNvPr>
            <p:cNvGrpSpPr/>
            <p:nvPr/>
          </p:nvGrpSpPr>
          <p:grpSpPr>
            <a:xfrm rot="20026800">
              <a:off x="725318" y="4229657"/>
              <a:ext cx="1794152" cy="2209127"/>
              <a:chOff x="7459418" y="2470750"/>
              <a:chExt cx="2070558" cy="2549463"/>
            </a:xfrm>
          </p:grpSpPr>
          <p:pic>
            <p:nvPicPr>
              <p:cNvPr id="53" name="Picture 52" descr="A red circle with black objects in it&#10;&#10;AI-generated content may be incorrect.">
                <a:extLst>
                  <a:ext uri="{FF2B5EF4-FFF2-40B4-BE49-F238E27FC236}">
                    <a16:creationId xmlns:a16="http://schemas.microsoft.com/office/drawing/2014/main" id="{B63A6DA6-EC68-20D5-9E19-AD67877FA8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54" name="Picture 53" descr="A white circle with a black border&#10;&#10;AI-generated content may be incorrect.">
                <a:extLst>
                  <a:ext uri="{FF2B5EF4-FFF2-40B4-BE49-F238E27FC236}">
                    <a16:creationId xmlns:a16="http://schemas.microsoft.com/office/drawing/2014/main" id="{6F1C94E2-6EAE-17EB-9826-1FC0AD08B8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55" name="Picture 54" descr="A red circle with black objects in it&#10;&#10;AI-generated content may be incorrect.">
                <a:extLst>
                  <a:ext uri="{FF2B5EF4-FFF2-40B4-BE49-F238E27FC236}">
                    <a16:creationId xmlns:a16="http://schemas.microsoft.com/office/drawing/2014/main" id="{11F0D4DD-EB29-2EFB-66BB-E0994AE9B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56" name="Picture 55" descr="A red circle with black objects in it&#10;&#10;AI-generated content may be incorrect.">
                <a:extLst>
                  <a:ext uri="{FF2B5EF4-FFF2-40B4-BE49-F238E27FC236}">
                    <a16:creationId xmlns:a16="http://schemas.microsoft.com/office/drawing/2014/main" id="{D9FFBDC9-BDA8-C0C4-F197-851860AE58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57" name="Picture 56" descr="A white circle with a black border&#10;&#10;AI-generated content may be incorrect.">
                <a:extLst>
                  <a:ext uri="{FF2B5EF4-FFF2-40B4-BE49-F238E27FC236}">
                    <a16:creationId xmlns:a16="http://schemas.microsoft.com/office/drawing/2014/main" id="{5B31A0C2-FE9C-7E5D-4CEF-B623063425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58" name="Picture 57" descr="A red circle with black objects in it&#10;&#10;AI-generated content may be incorrect.">
                <a:extLst>
                  <a:ext uri="{FF2B5EF4-FFF2-40B4-BE49-F238E27FC236}">
                    <a16:creationId xmlns:a16="http://schemas.microsoft.com/office/drawing/2014/main" id="{93C9167F-0AF0-5A65-0E49-1DF50C5192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59" name="Picture 58" descr="A white circle with a black border&#10;&#10;AI-generated content may be incorrect.">
                <a:extLst>
                  <a:ext uri="{FF2B5EF4-FFF2-40B4-BE49-F238E27FC236}">
                    <a16:creationId xmlns:a16="http://schemas.microsoft.com/office/drawing/2014/main" id="{C76F4B1F-2740-B91E-32B8-8BBBA4336A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60" name="Picture 59" descr="A red circle with black objects in it&#10;&#10;AI-generated content may be incorrect.">
                <a:extLst>
                  <a:ext uri="{FF2B5EF4-FFF2-40B4-BE49-F238E27FC236}">
                    <a16:creationId xmlns:a16="http://schemas.microsoft.com/office/drawing/2014/main" id="{13566460-E635-8B6F-AAF9-B74B05FEED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61" name="Picture 60" descr="A white circle with a black border&#10;&#10;AI-generated content may be incorrect.">
                <a:extLst>
                  <a:ext uri="{FF2B5EF4-FFF2-40B4-BE49-F238E27FC236}">
                    <a16:creationId xmlns:a16="http://schemas.microsoft.com/office/drawing/2014/main" id="{6D553070-D77C-BAC4-173C-42965EA36C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62" name="Picture 61" descr="A screenshot of a game&#10;&#10;AI-generated content may be incorrect.">
                <a:extLst>
                  <a:ext uri="{FF2B5EF4-FFF2-40B4-BE49-F238E27FC236}">
                    <a16:creationId xmlns:a16="http://schemas.microsoft.com/office/drawing/2014/main" id="{AFF59DA8-C083-E0A5-E905-23DE31263F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25" name="Group 24">
              <a:extLst>
                <a:ext uri="{FF2B5EF4-FFF2-40B4-BE49-F238E27FC236}">
                  <a16:creationId xmlns:a16="http://schemas.microsoft.com/office/drawing/2014/main" id="{FBBDCB2A-855A-3B2D-CFD0-395E1B661EF6}"/>
                </a:ext>
              </a:extLst>
            </p:cNvPr>
            <p:cNvGrpSpPr/>
            <p:nvPr/>
          </p:nvGrpSpPr>
          <p:grpSpPr>
            <a:xfrm rot="18325471">
              <a:off x="1932911" y="3335808"/>
              <a:ext cx="1378529" cy="2209127"/>
              <a:chOff x="7939072" y="2470750"/>
              <a:chExt cx="1590904" cy="2549463"/>
            </a:xfrm>
          </p:grpSpPr>
          <p:pic>
            <p:nvPicPr>
              <p:cNvPr id="45" name="Picture 44" descr="A red circle with black objects in it&#10;&#10;AI-generated content may be incorrect.">
                <a:extLst>
                  <a:ext uri="{FF2B5EF4-FFF2-40B4-BE49-F238E27FC236}">
                    <a16:creationId xmlns:a16="http://schemas.microsoft.com/office/drawing/2014/main" id="{F592CAFB-CCCC-A04F-5B14-BFBFC1E73E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46" name="Picture 45" descr="A red circle with black objects in it&#10;&#10;AI-generated content may be incorrect.">
                <a:extLst>
                  <a:ext uri="{FF2B5EF4-FFF2-40B4-BE49-F238E27FC236}">
                    <a16:creationId xmlns:a16="http://schemas.microsoft.com/office/drawing/2014/main" id="{73EB635A-D9A6-76E7-C2CC-A5DE2073D4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47" name="Picture 46" descr="A white circle with a black border&#10;&#10;AI-generated content may be incorrect.">
                <a:extLst>
                  <a:ext uri="{FF2B5EF4-FFF2-40B4-BE49-F238E27FC236}">
                    <a16:creationId xmlns:a16="http://schemas.microsoft.com/office/drawing/2014/main" id="{EA25F04E-8B97-0EFD-242D-63B664115F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48" name="Picture 47" descr="A red circle with black objects in it&#10;&#10;AI-generated content may be incorrect.">
                <a:extLst>
                  <a:ext uri="{FF2B5EF4-FFF2-40B4-BE49-F238E27FC236}">
                    <a16:creationId xmlns:a16="http://schemas.microsoft.com/office/drawing/2014/main" id="{5BB8736B-5036-1EB8-A6E2-43C1D13CC4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49" name="Picture 48" descr="A white circle with a black border&#10;&#10;AI-generated content may be incorrect.">
                <a:extLst>
                  <a:ext uri="{FF2B5EF4-FFF2-40B4-BE49-F238E27FC236}">
                    <a16:creationId xmlns:a16="http://schemas.microsoft.com/office/drawing/2014/main" id="{3E17DC5C-D5A4-28FF-6101-BBFE9FBE99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50" name="Picture 49" descr="A red circle with black objects in it&#10;&#10;AI-generated content may be incorrect.">
                <a:extLst>
                  <a:ext uri="{FF2B5EF4-FFF2-40B4-BE49-F238E27FC236}">
                    <a16:creationId xmlns:a16="http://schemas.microsoft.com/office/drawing/2014/main" id="{8C98DE30-96DA-C4C1-EDCD-A6BA02E36C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51" name="Picture 50" descr="A white circle with a black border&#10;&#10;AI-generated content may be incorrect.">
                <a:extLst>
                  <a:ext uri="{FF2B5EF4-FFF2-40B4-BE49-F238E27FC236}">
                    <a16:creationId xmlns:a16="http://schemas.microsoft.com/office/drawing/2014/main" id="{3E391955-6D3F-0300-DF00-AF6C428D1C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52" name="Picture 51" descr="A screenshot of a game&#10;&#10;AI-generated content may be incorrect.">
                <a:extLst>
                  <a:ext uri="{FF2B5EF4-FFF2-40B4-BE49-F238E27FC236}">
                    <a16:creationId xmlns:a16="http://schemas.microsoft.com/office/drawing/2014/main" id="{AFFC22B0-B98D-6869-6500-35BAA64DBE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26" name="Group 25">
              <a:extLst>
                <a:ext uri="{FF2B5EF4-FFF2-40B4-BE49-F238E27FC236}">
                  <a16:creationId xmlns:a16="http://schemas.microsoft.com/office/drawing/2014/main" id="{DFEAFCC3-A1E8-A773-FB1C-B6A192EA673E}"/>
                </a:ext>
              </a:extLst>
            </p:cNvPr>
            <p:cNvGrpSpPr/>
            <p:nvPr/>
          </p:nvGrpSpPr>
          <p:grpSpPr>
            <a:xfrm rot="16396484">
              <a:off x="2245405" y="2246307"/>
              <a:ext cx="1378529" cy="2209127"/>
              <a:chOff x="7939072" y="2470750"/>
              <a:chExt cx="1590904" cy="2549463"/>
            </a:xfrm>
          </p:grpSpPr>
          <p:pic>
            <p:nvPicPr>
              <p:cNvPr id="37" name="Picture 36" descr="A red circle with black objects in it&#10;&#10;AI-generated content may be incorrect.">
                <a:extLst>
                  <a:ext uri="{FF2B5EF4-FFF2-40B4-BE49-F238E27FC236}">
                    <a16:creationId xmlns:a16="http://schemas.microsoft.com/office/drawing/2014/main" id="{B3AFCBBA-B042-7E7F-481D-CC9535C9D7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38" name="Picture 37" descr="A red circle with black objects in it&#10;&#10;AI-generated content may be incorrect.">
                <a:extLst>
                  <a:ext uri="{FF2B5EF4-FFF2-40B4-BE49-F238E27FC236}">
                    <a16:creationId xmlns:a16="http://schemas.microsoft.com/office/drawing/2014/main" id="{667749C8-DF7E-DF9B-C613-0174D6174F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39" name="Picture 38" descr="A white circle with a black border&#10;&#10;AI-generated content may be incorrect.">
                <a:extLst>
                  <a:ext uri="{FF2B5EF4-FFF2-40B4-BE49-F238E27FC236}">
                    <a16:creationId xmlns:a16="http://schemas.microsoft.com/office/drawing/2014/main" id="{B7AF79DF-0F80-A136-CFD8-EC1EE9999E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40" name="Picture 39" descr="A red circle with black objects in it&#10;&#10;AI-generated content may be incorrect.">
                <a:extLst>
                  <a:ext uri="{FF2B5EF4-FFF2-40B4-BE49-F238E27FC236}">
                    <a16:creationId xmlns:a16="http://schemas.microsoft.com/office/drawing/2014/main" id="{99EF67CD-D46B-A07A-5628-A4117D95B6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41" name="Picture 40" descr="A white circle with a black border&#10;&#10;AI-generated content may be incorrect.">
                <a:extLst>
                  <a:ext uri="{FF2B5EF4-FFF2-40B4-BE49-F238E27FC236}">
                    <a16:creationId xmlns:a16="http://schemas.microsoft.com/office/drawing/2014/main" id="{E9DBC9FF-B8C7-304E-912F-B778C17B9A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42" name="Picture 41" descr="A red circle with black objects in it&#10;&#10;AI-generated content may be incorrect.">
                <a:extLst>
                  <a:ext uri="{FF2B5EF4-FFF2-40B4-BE49-F238E27FC236}">
                    <a16:creationId xmlns:a16="http://schemas.microsoft.com/office/drawing/2014/main" id="{2AC34CD0-5423-DEF6-128D-4AD9C80FC8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43" name="Picture 42" descr="A white circle with a black border&#10;&#10;AI-generated content may be incorrect.">
                <a:extLst>
                  <a:ext uri="{FF2B5EF4-FFF2-40B4-BE49-F238E27FC236}">
                    <a16:creationId xmlns:a16="http://schemas.microsoft.com/office/drawing/2014/main" id="{529AB35D-102A-D9B3-BD30-0DFBA40AC1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44" name="Picture 43" descr="A screenshot of a game&#10;&#10;AI-generated content may be incorrect.">
                <a:extLst>
                  <a:ext uri="{FF2B5EF4-FFF2-40B4-BE49-F238E27FC236}">
                    <a16:creationId xmlns:a16="http://schemas.microsoft.com/office/drawing/2014/main" id="{7E21849D-0725-DF9E-FC1D-A917F547FD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27" name="Group 26">
              <a:extLst>
                <a:ext uri="{FF2B5EF4-FFF2-40B4-BE49-F238E27FC236}">
                  <a16:creationId xmlns:a16="http://schemas.microsoft.com/office/drawing/2014/main" id="{8DCD7763-CBA4-5A78-A2B4-65ABA1C802EB}"/>
                </a:ext>
              </a:extLst>
            </p:cNvPr>
            <p:cNvGrpSpPr/>
            <p:nvPr/>
          </p:nvGrpSpPr>
          <p:grpSpPr>
            <a:xfrm rot="14703183">
              <a:off x="1812614" y="1034758"/>
              <a:ext cx="1597485" cy="2209127"/>
              <a:chOff x="7939072" y="2470750"/>
              <a:chExt cx="1843592" cy="2549463"/>
            </a:xfrm>
          </p:grpSpPr>
          <p:pic>
            <p:nvPicPr>
              <p:cNvPr id="28" name="Picture 27" descr="A red circle with black objects in it&#10;&#10;AI-generated content may be incorrect.">
                <a:extLst>
                  <a:ext uri="{FF2B5EF4-FFF2-40B4-BE49-F238E27FC236}">
                    <a16:creationId xmlns:a16="http://schemas.microsoft.com/office/drawing/2014/main" id="{8A5B840B-98F5-5445-4E14-E60D11CDD0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29" name="Picture 28" descr="A white circle with a black border&#10;&#10;AI-generated content may be incorrect.">
                <a:extLst>
                  <a:ext uri="{FF2B5EF4-FFF2-40B4-BE49-F238E27FC236}">
                    <a16:creationId xmlns:a16="http://schemas.microsoft.com/office/drawing/2014/main" id="{3D559EE6-EAFB-B705-D273-F3EAE5A89F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30" name="Picture 29" descr="A red circle with black objects in it&#10;&#10;AI-generated content may be incorrect.">
                <a:extLst>
                  <a:ext uri="{FF2B5EF4-FFF2-40B4-BE49-F238E27FC236}">
                    <a16:creationId xmlns:a16="http://schemas.microsoft.com/office/drawing/2014/main" id="{7441C844-5122-0417-DDA2-87C84C7462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31" name="Picture 30" descr="A white circle with a black border&#10;&#10;AI-generated content may be incorrect.">
                <a:extLst>
                  <a:ext uri="{FF2B5EF4-FFF2-40B4-BE49-F238E27FC236}">
                    <a16:creationId xmlns:a16="http://schemas.microsoft.com/office/drawing/2014/main" id="{B4E1FF1B-3408-F0C7-C777-A603D7A507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32" name="Picture 31" descr="A red circle with black objects in it&#10;&#10;AI-generated content may be incorrect.">
                <a:extLst>
                  <a:ext uri="{FF2B5EF4-FFF2-40B4-BE49-F238E27FC236}">
                    <a16:creationId xmlns:a16="http://schemas.microsoft.com/office/drawing/2014/main" id="{3EF504F7-2693-9DD0-7547-21DA787865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33" name="Picture 32" descr="A white circle with a black border&#10;&#10;AI-generated content may be incorrect.">
                <a:extLst>
                  <a:ext uri="{FF2B5EF4-FFF2-40B4-BE49-F238E27FC236}">
                    <a16:creationId xmlns:a16="http://schemas.microsoft.com/office/drawing/2014/main" id="{32EA3A85-6350-8FF5-3C78-BD6794B910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34" name="Picture 33" descr="A red circle with black objects in it&#10;&#10;AI-generated content may be incorrect.">
                <a:extLst>
                  <a:ext uri="{FF2B5EF4-FFF2-40B4-BE49-F238E27FC236}">
                    <a16:creationId xmlns:a16="http://schemas.microsoft.com/office/drawing/2014/main" id="{B723A98F-1956-EC9E-DE7F-D567C4EF43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35" name="Picture 34" descr="A white circle with a black border&#10;&#10;AI-generated content may be incorrect.">
                <a:extLst>
                  <a:ext uri="{FF2B5EF4-FFF2-40B4-BE49-F238E27FC236}">
                    <a16:creationId xmlns:a16="http://schemas.microsoft.com/office/drawing/2014/main" id="{A8D4734D-53F9-7DBC-B090-1A5845F316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36" name="Picture 35" descr="A screenshot of a game&#10;&#10;AI-generated content may be incorrect.">
                <a:extLst>
                  <a:ext uri="{FF2B5EF4-FFF2-40B4-BE49-F238E27FC236}">
                    <a16:creationId xmlns:a16="http://schemas.microsoft.com/office/drawing/2014/main" id="{EEEA77DD-6007-E63A-495E-74C6605DD4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pic>
        <p:nvPicPr>
          <p:cNvPr id="63" name="Picture 62">
            <a:extLst>
              <a:ext uri="{FF2B5EF4-FFF2-40B4-BE49-F238E27FC236}">
                <a16:creationId xmlns:a16="http://schemas.microsoft.com/office/drawing/2014/main" id="{4C3993D1-9821-F7D0-9C85-0F9ADFE53C5A}"/>
              </a:ext>
            </a:extLst>
          </p:cNvPr>
          <p:cNvPicPr>
            <a:picLocks noChangeAspect="1"/>
          </p:cNvPicPr>
          <p:nvPr/>
        </p:nvPicPr>
        <p:blipFill>
          <a:blip r:embed="rId6"/>
          <a:stretch>
            <a:fillRect/>
          </a:stretch>
        </p:blipFill>
        <p:spPr>
          <a:xfrm>
            <a:off x="9112448" y="2683792"/>
            <a:ext cx="1936257" cy="206940"/>
          </a:xfrm>
          <a:prstGeom prst="rect">
            <a:avLst/>
          </a:prstGeom>
        </p:spPr>
      </p:pic>
      <p:graphicFrame>
        <p:nvGraphicFramePr>
          <p:cNvPr id="64" name="Object 63">
            <a:extLst>
              <a:ext uri="{FF2B5EF4-FFF2-40B4-BE49-F238E27FC236}">
                <a16:creationId xmlns:a16="http://schemas.microsoft.com/office/drawing/2014/main" id="{BC347133-BBE2-4109-E790-A4DB4CE54FC4}"/>
              </a:ext>
            </a:extLst>
          </p:cNvPr>
          <p:cNvGraphicFramePr>
            <a:graphicFrameLocks noChangeAspect="1"/>
          </p:cNvGraphicFramePr>
          <p:nvPr>
            <p:extLst>
              <p:ext uri="{D42A27DB-BD31-4B8C-83A1-F6EECF244321}">
                <p14:modId xmlns:p14="http://schemas.microsoft.com/office/powerpoint/2010/main" val="234458835"/>
              </p:ext>
            </p:extLst>
          </p:nvPr>
        </p:nvGraphicFramePr>
        <p:xfrm>
          <a:off x="9049015" y="3212830"/>
          <a:ext cx="2006716" cy="1730737"/>
        </p:xfrm>
        <a:graphic>
          <a:graphicData uri="http://schemas.openxmlformats.org/presentationml/2006/ole">
            <mc:AlternateContent xmlns:mc="http://schemas.openxmlformats.org/markup-compatibility/2006">
              <mc:Choice xmlns:v="urn:schemas-microsoft-com:vml" Requires="v">
                <p:oleObj r:id="rId7" imgW="7872043" imgH="6790334" progId="">
                  <p:embed/>
                </p:oleObj>
              </mc:Choice>
              <mc:Fallback>
                <p:oleObj r:id="rId7" imgW="7872043" imgH="6790334" progId="">
                  <p:embed/>
                  <p:pic>
                    <p:nvPicPr>
                      <p:cNvPr id="64" name="Object 63">
                        <a:extLst>
                          <a:ext uri="{FF2B5EF4-FFF2-40B4-BE49-F238E27FC236}">
                            <a16:creationId xmlns:a16="http://schemas.microsoft.com/office/drawing/2014/main" id="{BC347133-BBE2-4109-E790-A4DB4CE54FC4}"/>
                          </a:ext>
                        </a:extLst>
                      </p:cNvPr>
                      <p:cNvPicPr/>
                      <p:nvPr/>
                    </p:nvPicPr>
                    <p:blipFill>
                      <a:blip r:embed="rId8"/>
                      <a:stretch>
                        <a:fillRect/>
                      </a:stretch>
                    </p:blipFill>
                    <p:spPr>
                      <a:xfrm>
                        <a:off x="9049015" y="3212830"/>
                        <a:ext cx="2006716" cy="1730737"/>
                      </a:xfrm>
                      <a:prstGeom prst="rect">
                        <a:avLst/>
                      </a:prstGeom>
                    </p:spPr>
                  </p:pic>
                </p:oleObj>
              </mc:Fallback>
            </mc:AlternateContent>
          </a:graphicData>
        </a:graphic>
      </p:graphicFrame>
    </p:spTree>
    <p:extLst>
      <p:ext uri="{BB962C8B-B14F-4D97-AF65-F5344CB8AC3E}">
        <p14:creationId xmlns:p14="http://schemas.microsoft.com/office/powerpoint/2010/main" val="12225149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ST 2-TEMPLATE" id="{F1141436-CE4D-44BA-A57E-DAA287F6781E}" vid="{999ADEDA-D1B1-4F89-9FEB-095356CCCE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256d1f37-a5bf-40ea-9e3b-df9e783b5a8c">
      <UserInfo>
        <DisplayName>Model Teachers Members</DisplayName>
        <AccountId>88</AccountId>
        <AccountType/>
      </UserInfo>
    </SharedWithUsers>
    <TaxCatchAll xmlns="256d1f37-a5bf-40ea-9e3b-df9e783b5a8c" xsi:nil="true"/>
    <lcf76f155ced4ddcb4097134ff3c332f xmlns="68b5b436-c221-4126-930b-0387bddd400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7F30016848ECA4D8C32F5EEF57AB254" ma:contentTypeVersion="15" ma:contentTypeDescription="Create a new document." ma:contentTypeScope="" ma:versionID="ba782b9e6c89981fb4456e1dd901da07">
  <xsd:schema xmlns:xsd="http://www.w3.org/2001/XMLSchema" xmlns:xs="http://www.w3.org/2001/XMLSchema" xmlns:p="http://schemas.microsoft.com/office/2006/metadata/properties" xmlns:ns2="68b5b436-c221-4126-930b-0387bddd4008" xmlns:ns3="256d1f37-a5bf-40ea-9e3b-df9e783b5a8c" targetNamespace="http://schemas.microsoft.com/office/2006/metadata/properties" ma:root="true" ma:fieldsID="10aa5b10c9b4c7bde0c6e1afbf015f6d" ns2:_="" ns3:_="">
    <xsd:import namespace="68b5b436-c221-4126-930b-0387bddd4008"/>
    <xsd:import namespace="256d1f37-a5bf-40ea-9e3b-df9e783b5a8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b5b436-c221-4126-930b-0387bddd40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0f08751-b953-413e-9b34-2297f674b6a3"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56d1f37-a5bf-40ea-9e3b-df9e783b5a8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ef552e05-c177-46a8-98f1-f1cdb6faf096}" ma:internalName="TaxCatchAll" ma:showField="CatchAllData" ma:web="256d1f37-a5bf-40ea-9e3b-df9e783b5a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F5C9F0-5FA4-4328-8840-83096B3D5485}">
  <ds:schemaRefs>
    <ds:schemaRef ds:uri="256d1f37-a5bf-40ea-9e3b-df9e783b5a8c"/>
    <ds:schemaRef ds:uri="68b5b436-c221-4126-930b-0387bddd400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56FB1A2-66EF-4664-8262-97C0DA4E3948}">
  <ds:schemaRefs>
    <ds:schemaRef ds:uri="256d1f37-a5bf-40ea-9e3b-df9e783b5a8c"/>
    <ds:schemaRef ds:uri="68b5b436-c221-4126-930b-0387bddd40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2D4A624-151E-4A3F-B4CA-6D26A54E745B}">
  <ds:schemaRefs>
    <ds:schemaRef ds:uri="http://schemas.microsoft.com/sharepoint/v3/contenttype/forms"/>
  </ds:schemaRefs>
</ds:datastoreItem>
</file>

<file path=docMetadata/LabelInfo.xml><?xml version="1.0" encoding="utf-8"?>
<clbl:labelList xmlns:clbl="http://schemas.microsoft.com/office/2020/mipLabelMetadata">
  <clbl:label id="{88c12e7c-c56a-4b2f-a45a-53e976472fe1}" enabled="0" method="" siteId="{88c12e7c-c56a-4b2f-a45a-53e976472fe1}"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34</Slides>
  <Notes>28</Notes>
  <HiddenSlides>0</HiddenSlide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PowerPoint Presentation</vt:lpstr>
      <vt:lpstr>Molecules of Life Overview</vt:lpstr>
      <vt:lpstr>Teacher Guide – Carbohydrates Summary</vt:lpstr>
      <vt:lpstr>Teacher Guide - Overview</vt:lpstr>
      <vt:lpstr>Teacher Guide - Using This Slide Deck </vt:lpstr>
      <vt:lpstr>Teacher Guide - Standards</vt:lpstr>
      <vt:lpstr>PowerPoint Presentation</vt:lpstr>
      <vt:lpstr>Teacher Guide - Monomer Assembly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Forming Complex Carbohydrates</vt:lpstr>
      <vt:lpstr>Complex Carbohydrate: Amylose</vt:lpstr>
      <vt:lpstr>Amylose’s Exocyclic Carbons Curve Inward</vt:lpstr>
      <vt:lpstr>Complex Carbohydrates Store Energy</vt:lpstr>
      <vt:lpstr>PowerPoint Presentation</vt:lpstr>
      <vt:lpstr>PowerPoint Presentation</vt:lpstr>
      <vt:lpstr>Complex Carbohydrates: Glycogen</vt:lpstr>
      <vt:lpstr>PowerPoint Presentation</vt:lpstr>
      <vt:lpstr>Glycogen Is a Branching Carbohydrate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Gronek</dc:creator>
  <cp:revision>2</cp:revision>
  <cp:lastPrinted>2025-05-08T16:51:43Z</cp:lastPrinted>
  <dcterms:created xsi:type="dcterms:W3CDTF">2025-07-01T15:17:03Z</dcterms:created>
  <dcterms:modified xsi:type="dcterms:W3CDTF">2026-08-20T16:59:28Z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0x01010007F30016848ECA4D8C32F5EEF57AB254</vt:lpwstr>
  </property>
  <property fmtid="{D5CDD505-2E9C-101B-9397-08002B2CF9AE}" pid="3" name="MediaServiceImageTags">
    <vt:lpwstr/>
  </property>
</Properties>
</file>