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66" r:id="rId6"/>
    <p:sldId id="267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is Herman" initials="KH" lastIdx="1" clrIdx="0">
    <p:extLst>
      <p:ext uri="{19B8F6BF-5375-455C-9EA6-DF929625EA0E}">
        <p15:presenceInfo xmlns:p15="http://schemas.microsoft.com/office/powerpoint/2012/main" userId="S::kris.herman@3dmoleculardesigns.com::ebb3455e-9ef8-4c5a-a8c2-450eea55e30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0151A1-C605-4A22-82F2-2C65200DAAA2}" v="40" dt="2020-11-02T22:21:45.9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" userId="5f72b7f4-e555-40d6-864c-ac89376b531a" providerId="ADAL" clId="{290151A1-C605-4A22-82F2-2C65200DAAA2}"/>
    <pc:docChg chg="custSel modSld">
      <pc:chgData name="Mark" userId="5f72b7f4-e555-40d6-864c-ac89376b531a" providerId="ADAL" clId="{290151A1-C605-4A22-82F2-2C65200DAAA2}" dt="2020-11-02T22:21:56.357" v="139" actId="20577"/>
      <pc:docMkLst>
        <pc:docMk/>
      </pc:docMkLst>
      <pc:sldChg chg="modSp mod">
        <pc:chgData name="Mark" userId="5f72b7f4-e555-40d6-864c-ac89376b531a" providerId="ADAL" clId="{290151A1-C605-4A22-82F2-2C65200DAAA2}" dt="2020-11-02T22:19:23.527" v="11" actId="20577"/>
        <pc:sldMkLst>
          <pc:docMk/>
          <pc:sldMk cId="3369899428" sldId="257"/>
        </pc:sldMkLst>
        <pc:spChg chg="mod">
          <ac:chgData name="Mark" userId="5f72b7f4-e555-40d6-864c-ac89376b531a" providerId="ADAL" clId="{290151A1-C605-4A22-82F2-2C65200DAAA2}" dt="2020-11-02T22:19:23.527" v="11" actId="20577"/>
          <ac:spMkLst>
            <pc:docMk/>
            <pc:sldMk cId="3369899428" sldId="257"/>
            <ac:spMk id="13" creationId="{A01011E6-534B-4480-8D65-24B4C2447F35}"/>
          </ac:spMkLst>
        </pc:spChg>
        <pc:picChg chg="mod">
          <ac:chgData name="Mark" userId="5f72b7f4-e555-40d6-864c-ac89376b531a" providerId="ADAL" clId="{290151A1-C605-4A22-82F2-2C65200DAAA2}" dt="2020-11-02T22:19:12.794" v="3" actId="1076"/>
          <ac:picMkLst>
            <pc:docMk/>
            <pc:sldMk cId="3369899428" sldId="257"/>
            <ac:picMk id="3" creationId="{59578031-7C14-4C4C-8E3F-78E3549DB931}"/>
          </ac:picMkLst>
        </pc:picChg>
        <pc:picChg chg="mod">
          <ac:chgData name="Mark" userId="5f72b7f4-e555-40d6-864c-ac89376b531a" providerId="ADAL" clId="{290151A1-C605-4A22-82F2-2C65200DAAA2}" dt="2020-11-02T22:19:14.342" v="5" actId="1076"/>
          <ac:picMkLst>
            <pc:docMk/>
            <pc:sldMk cId="3369899428" sldId="257"/>
            <ac:picMk id="6" creationId="{8E0D2127-537D-4645-B1D1-13CC0008DB70}"/>
          </ac:picMkLst>
        </pc:picChg>
        <pc:picChg chg="mod">
          <ac:chgData name="Mark" userId="5f72b7f4-e555-40d6-864c-ac89376b531a" providerId="ADAL" clId="{290151A1-C605-4A22-82F2-2C65200DAAA2}" dt="2020-11-02T22:19:15.420" v="6" actId="1076"/>
          <ac:picMkLst>
            <pc:docMk/>
            <pc:sldMk cId="3369899428" sldId="257"/>
            <ac:picMk id="8" creationId="{B0BB86BA-A7BF-4032-BF51-DC540BDC113B}"/>
          </ac:picMkLst>
        </pc:picChg>
        <pc:picChg chg="mod">
          <ac:chgData name="Mark" userId="5f72b7f4-e555-40d6-864c-ac89376b531a" providerId="ADAL" clId="{290151A1-C605-4A22-82F2-2C65200DAAA2}" dt="2020-11-02T22:19:17.775" v="7" actId="1076"/>
          <ac:picMkLst>
            <pc:docMk/>
            <pc:sldMk cId="3369899428" sldId="257"/>
            <ac:picMk id="16" creationId="{488ED13F-751E-4E1B-9EB5-91A4B7A7E31F}"/>
          </ac:picMkLst>
        </pc:picChg>
        <pc:picChg chg="mod">
          <ac:chgData name="Mark" userId="5f72b7f4-e555-40d6-864c-ac89376b531a" providerId="ADAL" clId="{290151A1-C605-4A22-82F2-2C65200DAAA2}" dt="2020-11-02T22:19:21.133" v="10" actId="1076"/>
          <ac:picMkLst>
            <pc:docMk/>
            <pc:sldMk cId="3369899428" sldId="257"/>
            <ac:picMk id="18" creationId="{587FC0C8-7124-4FE1-B994-D9181B770A9F}"/>
          </ac:picMkLst>
        </pc:picChg>
        <pc:picChg chg="mod">
          <ac:chgData name="Mark" userId="5f72b7f4-e555-40d6-864c-ac89376b531a" providerId="ADAL" clId="{290151A1-C605-4A22-82F2-2C65200DAAA2}" dt="2020-11-02T22:19:20.180" v="9" actId="1076"/>
          <ac:picMkLst>
            <pc:docMk/>
            <pc:sldMk cId="3369899428" sldId="257"/>
            <ac:picMk id="20" creationId="{776B7911-381F-4B29-BB0E-06FCA14158B4}"/>
          </ac:picMkLst>
        </pc:picChg>
        <pc:picChg chg="mod">
          <ac:chgData name="Mark" userId="5f72b7f4-e555-40d6-864c-ac89376b531a" providerId="ADAL" clId="{290151A1-C605-4A22-82F2-2C65200DAAA2}" dt="2020-11-02T22:19:18.740" v="8" actId="1076"/>
          <ac:picMkLst>
            <pc:docMk/>
            <pc:sldMk cId="3369899428" sldId="257"/>
            <ac:picMk id="22" creationId="{93BEC580-0921-4FF4-9F0A-2A37AB97317D}"/>
          </ac:picMkLst>
        </pc:picChg>
        <pc:picChg chg="mod">
          <ac:chgData name="Mark" userId="5f72b7f4-e555-40d6-864c-ac89376b531a" providerId="ADAL" clId="{290151A1-C605-4A22-82F2-2C65200DAAA2}" dt="2020-11-02T22:19:13.435" v="4" actId="1076"/>
          <ac:picMkLst>
            <pc:docMk/>
            <pc:sldMk cId="3369899428" sldId="257"/>
            <ac:picMk id="29" creationId="{768E3164-C904-4DF4-8C2F-B08C0D0B3B92}"/>
          </ac:picMkLst>
        </pc:picChg>
      </pc:sldChg>
      <pc:sldChg chg="modSp mod">
        <pc:chgData name="Mark" userId="5f72b7f4-e555-40d6-864c-ac89376b531a" providerId="ADAL" clId="{290151A1-C605-4A22-82F2-2C65200DAAA2}" dt="2020-11-02T22:21:56.357" v="139" actId="20577"/>
        <pc:sldMkLst>
          <pc:docMk/>
          <pc:sldMk cId="1225375202" sldId="264"/>
        </pc:sldMkLst>
        <pc:spChg chg="mod">
          <ac:chgData name="Mark" userId="5f72b7f4-e555-40d6-864c-ac89376b531a" providerId="ADAL" clId="{290151A1-C605-4A22-82F2-2C65200DAAA2}" dt="2020-11-02T22:21:56.357" v="139" actId="20577"/>
          <ac:spMkLst>
            <pc:docMk/>
            <pc:sldMk cId="1225375202" sldId="264"/>
            <ac:spMk id="5" creationId="{2B90F1B7-9A24-4BD4-BEFB-56AD9DC74E73}"/>
          </ac:spMkLst>
        </pc:spChg>
      </pc:sldChg>
      <pc:sldChg chg="addSp delSp modSp mod">
        <pc:chgData name="Mark" userId="5f72b7f4-e555-40d6-864c-ac89376b531a" providerId="ADAL" clId="{290151A1-C605-4A22-82F2-2C65200DAAA2}" dt="2020-11-02T22:20:24.943" v="71" actId="1076"/>
        <pc:sldMkLst>
          <pc:docMk/>
          <pc:sldMk cId="4087665910" sldId="266"/>
        </pc:sldMkLst>
        <pc:picChg chg="del">
          <ac:chgData name="Mark" userId="5f72b7f4-e555-40d6-864c-ac89376b531a" providerId="ADAL" clId="{290151A1-C605-4A22-82F2-2C65200DAAA2}" dt="2020-11-02T22:19:35.367" v="17" actId="478"/>
          <ac:picMkLst>
            <pc:docMk/>
            <pc:sldMk cId="4087665910" sldId="266"/>
            <ac:picMk id="15" creationId="{145B7147-CB26-49E5-B251-FDF4E17C4621}"/>
          </ac:picMkLst>
        </pc:picChg>
        <pc:picChg chg="del">
          <ac:chgData name="Mark" userId="5f72b7f4-e555-40d6-864c-ac89376b531a" providerId="ADAL" clId="{290151A1-C605-4A22-82F2-2C65200DAAA2}" dt="2020-11-02T22:19:41.129" v="27" actId="478"/>
          <ac:picMkLst>
            <pc:docMk/>
            <pc:sldMk cId="4087665910" sldId="266"/>
            <ac:picMk id="17" creationId="{2436875A-0A39-43D0-B471-633276F53B1E}"/>
          </ac:picMkLst>
        </pc:picChg>
        <pc:picChg chg="del">
          <ac:chgData name="Mark" userId="5f72b7f4-e555-40d6-864c-ac89376b531a" providerId="ADAL" clId="{290151A1-C605-4A22-82F2-2C65200DAAA2}" dt="2020-11-02T22:19:33.833" v="14" actId="478"/>
          <ac:picMkLst>
            <pc:docMk/>
            <pc:sldMk cId="4087665910" sldId="266"/>
            <ac:picMk id="18" creationId="{9CA547DB-2A6E-4DA7-A2C5-73E6BCA81052}"/>
          </ac:picMkLst>
        </pc:picChg>
        <pc:picChg chg="del">
          <ac:chgData name="Mark" userId="5f72b7f4-e555-40d6-864c-ac89376b531a" providerId="ADAL" clId="{290151A1-C605-4A22-82F2-2C65200DAAA2}" dt="2020-11-02T22:19:42.174" v="29" actId="478"/>
          <ac:picMkLst>
            <pc:docMk/>
            <pc:sldMk cId="4087665910" sldId="266"/>
            <ac:picMk id="19" creationId="{7FF74E2E-CA74-417B-BF1A-6D4AFDEDDD2B}"/>
          </ac:picMkLst>
        </pc:picChg>
        <pc:picChg chg="del">
          <ac:chgData name="Mark" userId="5f72b7f4-e555-40d6-864c-ac89376b531a" providerId="ADAL" clId="{290151A1-C605-4A22-82F2-2C65200DAAA2}" dt="2020-11-02T22:19:39.159" v="24" actId="478"/>
          <ac:picMkLst>
            <pc:docMk/>
            <pc:sldMk cId="4087665910" sldId="266"/>
            <ac:picMk id="20" creationId="{1574FB63-EAA7-47F3-BFBC-9232C9E899D0}"/>
          </ac:picMkLst>
        </pc:picChg>
        <pc:picChg chg="del">
          <ac:chgData name="Mark" userId="5f72b7f4-e555-40d6-864c-ac89376b531a" providerId="ADAL" clId="{290151A1-C605-4A22-82F2-2C65200DAAA2}" dt="2020-11-02T22:19:41.675" v="28" actId="478"/>
          <ac:picMkLst>
            <pc:docMk/>
            <pc:sldMk cId="4087665910" sldId="266"/>
            <ac:picMk id="21" creationId="{DFD8ECC5-AD9B-4A2E-862C-6750BBA47B04}"/>
          </ac:picMkLst>
        </pc:picChg>
        <pc:picChg chg="del">
          <ac:chgData name="Mark" userId="5f72b7f4-e555-40d6-864c-ac89376b531a" providerId="ADAL" clId="{290151A1-C605-4A22-82F2-2C65200DAAA2}" dt="2020-11-02T22:19:38.550" v="23" actId="478"/>
          <ac:picMkLst>
            <pc:docMk/>
            <pc:sldMk cId="4087665910" sldId="266"/>
            <ac:picMk id="22" creationId="{81A3F99F-1BA5-4F09-827C-AD901B2DCB77}"/>
          </ac:picMkLst>
        </pc:picChg>
        <pc:picChg chg="del">
          <ac:chgData name="Mark" userId="5f72b7f4-e555-40d6-864c-ac89376b531a" providerId="ADAL" clId="{290151A1-C605-4A22-82F2-2C65200DAAA2}" dt="2020-11-02T22:19:39.696" v="25" actId="478"/>
          <ac:picMkLst>
            <pc:docMk/>
            <pc:sldMk cId="4087665910" sldId="266"/>
            <ac:picMk id="23" creationId="{3D4EE83C-7230-439C-BD6F-9500844F6397}"/>
          </ac:picMkLst>
        </pc:picChg>
        <pc:picChg chg="add mod">
          <ac:chgData name="Mark" userId="5f72b7f4-e555-40d6-864c-ac89376b531a" providerId="ADAL" clId="{290151A1-C605-4A22-82F2-2C65200DAAA2}" dt="2020-11-02T22:19:57.385" v="32" actId="1076"/>
          <ac:picMkLst>
            <pc:docMk/>
            <pc:sldMk cId="4087665910" sldId="266"/>
            <ac:picMk id="24" creationId="{C663759E-6C6E-4BCC-B152-01C52AD58791}"/>
          </ac:picMkLst>
        </pc:picChg>
        <pc:picChg chg="del">
          <ac:chgData name="Mark" userId="5f72b7f4-e555-40d6-864c-ac89376b531a" providerId="ADAL" clId="{290151A1-C605-4A22-82F2-2C65200DAAA2}" dt="2020-11-02T22:19:36.705" v="20" actId="478"/>
          <ac:picMkLst>
            <pc:docMk/>
            <pc:sldMk cId="4087665910" sldId="266"/>
            <ac:picMk id="25" creationId="{F0AF2F1F-A37E-4956-9F52-21A1EC51B62F}"/>
          </ac:picMkLst>
        </pc:picChg>
        <pc:picChg chg="add mod">
          <ac:chgData name="Mark" userId="5f72b7f4-e555-40d6-864c-ac89376b531a" providerId="ADAL" clId="{290151A1-C605-4A22-82F2-2C65200DAAA2}" dt="2020-11-02T22:19:59.021" v="34" actId="1076"/>
          <ac:picMkLst>
            <pc:docMk/>
            <pc:sldMk cId="4087665910" sldId="266"/>
            <ac:picMk id="26" creationId="{6058BAB9-CC76-4AC7-9688-7D6E4231F0DD}"/>
          </ac:picMkLst>
        </pc:picChg>
        <pc:picChg chg="del">
          <ac:chgData name="Mark" userId="5f72b7f4-e555-40d6-864c-ac89376b531a" providerId="ADAL" clId="{290151A1-C605-4A22-82F2-2C65200DAAA2}" dt="2020-11-02T22:19:36.259" v="19" actId="478"/>
          <ac:picMkLst>
            <pc:docMk/>
            <pc:sldMk cId="4087665910" sldId="266"/>
            <ac:picMk id="27" creationId="{844592DA-DEFF-4729-BBF0-C37DAF5B155C}"/>
          </ac:picMkLst>
        </pc:picChg>
        <pc:picChg chg="del">
          <ac:chgData name="Mark" userId="5f72b7f4-e555-40d6-864c-ac89376b531a" providerId="ADAL" clId="{290151A1-C605-4A22-82F2-2C65200DAAA2}" dt="2020-11-02T22:19:35.822" v="18" actId="478"/>
          <ac:picMkLst>
            <pc:docMk/>
            <pc:sldMk cId="4087665910" sldId="266"/>
            <ac:picMk id="28" creationId="{4EB62ECA-1F10-4D27-9B45-5B2076412471}"/>
          </ac:picMkLst>
        </pc:picChg>
        <pc:picChg chg="del">
          <ac:chgData name="Mark" userId="5f72b7f4-e555-40d6-864c-ac89376b531a" providerId="ADAL" clId="{290151A1-C605-4A22-82F2-2C65200DAAA2}" dt="2020-11-02T22:19:37.956" v="22" actId="478"/>
          <ac:picMkLst>
            <pc:docMk/>
            <pc:sldMk cId="4087665910" sldId="266"/>
            <ac:picMk id="29" creationId="{CD554439-E446-47EE-8C42-04529B7EE7B5}"/>
          </ac:picMkLst>
        </pc:picChg>
        <pc:picChg chg="del">
          <ac:chgData name="Mark" userId="5f72b7f4-e555-40d6-864c-ac89376b531a" providerId="ADAL" clId="{290151A1-C605-4A22-82F2-2C65200DAAA2}" dt="2020-11-02T22:19:34.392" v="15" actId="478"/>
          <ac:picMkLst>
            <pc:docMk/>
            <pc:sldMk cId="4087665910" sldId="266"/>
            <ac:picMk id="30" creationId="{22054DDA-239E-4509-8CBB-E00E244AA28B}"/>
          </ac:picMkLst>
        </pc:picChg>
        <pc:picChg chg="del">
          <ac:chgData name="Mark" userId="5f72b7f4-e555-40d6-864c-ac89376b531a" providerId="ADAL" clId="{290151A1-C605-4A22-82F2-2C65200DAAA2}" dt="2020-11-02T22:19:34.849" v="16" actId="478"/>
          <ac:picMkLst>
            <pc:docMk/>
            <pc:sldMk cId="4087665910" sldId="266"/>
            <ac:picMk id="31" creationId="{B6DC81D7-1C7D-4A49-8BB8-529F23E44717}"/>
          </ac:picMkLst>
        </pc:picChg>
        <pc:picChg chg="del">
          <ac:chgData name="Mark" userId="5f72b7f4-e555-40d6-864c-ac89376b531a" providerId="ADAL" clId="{290151A1-C605-4A22-82F2-2C65200DAAA2}" dt="2020-11-02T22:19:33.204" v="13" actId="478"/>
          <ac:picMkLst>
            <pc:docMk/>
            <pc:sldMk cId="4087665910" sldId="266"/>
            <ac:picMk id="32" creationId="{88732245-F9A6-475F-92C1-116BC860EB6D}"/>
          </ac:picMkLst>
        </pc:picChg>
        <pc:picChg chg="del">
          <ac:chgData name="Mark" userId="5f72b7f4-e555-40d6-864c-ac89376b531a" providerId="ADAL" clId="{290151A1-C605-4A22-82F2-2C65200DAAA2}" dt="2020-11-02T22:19:40.372" v="26" actId="478"/>
          <ac:picMkLst>
            <pc:docMk/>
            <pc:sldMk cId="4087665910" sldId="266"/>
            <ac:picMk id="33" creationId="{2204854D-260E-4880-A75E-B9F059A95F25}"/>
          </ac:picMkLst>
        </pc:picChg>
        <pc:picChg chg="del">
          <ac:chgData name="Mark" userId="5f72b7f4-e555-40d6-864c-ac89376b531a" providerId="ADAL" clId="{290151A1-C605-4A22-82F2-2C65200DAAA2}" dt="2020-11-02T22:19:37.312" v="21" actId="478"/>
          <ac:picMkLst>
            <pc:docMk/>
            <pc:sldMk cId="4087665910" sldId="266"/>
            <ac:picMk id="34" creationId="{6398FE68-9E01-46FC-A8BD-AE380045DC0C}"/>
          </ac:picMkLst>
        </pc:picChg>
        <pc:picChg chg="mod">
          <ac:chgData name="Mark" userId="5f72b7f4-e555-40d6-864c-ac89376b531a" providerId="ADAL" clId="{290151A1-C605-4A22-82F2-2C65200DAAA2}" dt="2020-11-02T22:19:45.153" v="30" actId="688"/>
          <ac:picMkLst>
            <pc:docMk/>
            <pc:sldMk cId="4087665910" sldId="266"/>
            <ac:picMk id="35" creationId="{1C3C402A-EB78-44B4-9AD0-8D38FFEBBBAE}"/>
          </ac:picMkLst>
        </pc:picChg>
        <pc:picChg chg="add mod">
          <ac:chgData name="Mark" userId="5f72b7f4-e555-40d6-864c-ac89376b531a" providerId="ADAL" clId="{290151A1-C605-4A22-82F2-2C65200DAAA2}" dt="2020-11-02T22:20:01.171" v="36" actId="1076"/>
          <ac:picMkLst>
            <pc:docMk/>
            <pc:sldMk cId="4087665910" sldId="266"/>
            <ac:picMk id="36" creationId="{37682B9F-53FB-4A82-8009-1A5328267786}"/>
          </ac:picMkLst>
        </pc:picChg>
        <pc:picChg chg="add mod">
          <ac:chgData name="Mark" userId="5f72b7f4-e555-40d6-864c-ac89376b531a" providerId="ADAL" clId="{290151A1-C605-4A22-82F2-2C65200DAAA2}" dt="2020-11-02T22:20:02.778" v="38" actId="1076"/>
          <ac:picMkLst>
            <pc:docMk/>
            <pc:sldMk cId="4087665910" sldId="266"/>
            <ac:picMk id="37" creationId="{E70A8C57-D024-4B8D-A67E-B1E8A62B20E9}"/>
          </ac:picMkLst>
        </pc:picChg>
        <pc:picChg chg="add mod">
          <ac:chgData name="Mark" userId="5f72b7f4-e555-40d6-864c-ac89376b531a" providerId="ADAL" clId="{290151A1-C605-4A22-82F2-2C65200DAAA2}" dt="2020-11-02T22:20:04.211" v="40" actId="1076"/>
          <ac:picMkLst>
            <pc:docMk/>
            <pc:sldMk cId="4087665910" sldId="266"/>
            <ac:picMk id="38" creationId="{DB077AEB-1E5D-4FC1-9EE6-EDEACABE2314}"/>
          </ac:picMkLst>
        </pc:picChg>
        <pc:picChg chg="add mod">
          <ac:chgData name="Mark" userId="5f72b7f4-e555-40d6-864c-ac89376b531a" providerId="ADAL" clId="{290151A1-C605-4A22-82F2-2C65200DAAA2}" dt="2020-11-02T22:20:05.495" v="42" actId="1076"/>
          <ac:picMkLst>
            <pc:docMk/>
            <pc:sldMk cId="4087665910" sldId="266"/>
            <ac:picMk id="39" creationId="{00ACB0D2-A33F-4250-8D7F-6960823CBFEF}"/>
          </ac:picMkLst>
        </pc:picChg>
        <pc:picChg chg="add mod">
          <ac:chgData name="Mark" userId="5f72b7f4-e555-40d6-864c-ac89376b531a" providerId="ADAL" clId="{290151A1-C605-4A22-82F2-2C65200DAAA2}" dt="2020-11-02T22:20:06.781" v="44" actId="1076"/>
          <ac:picMkLst>
            <pc:docMk/>
            <pc:sldMk cId="4087665910" sldId="266"/>
            <ac:picMk id="40" creationId="{6BA97E86-39FA-457E-B273-E1084C01E125}"/>
          </ac:picMkLst>
        </pc:picChg>
        <pc:picChg chg="add mod">
          <ac:chgData name="Mark" userId="5f72b7f4-e555-40d6-864c-ac89376b531a" providerId="ADAL" clId="{290151A1-C605-4A22-82F2-2C65200DAAA2}" dt="2020-11-02T22:20:07.887" v="46" actId="1076"/>
          <ac:picMkLst>
            <pc:docMk/>
            <pc:sldMk cId="4087665910" sldId="266"/>
            <ac:picMk id="41" creationId="{B993CC46-BA63-47E7-9406-69780107298A}"/>
          </ac:picMkLst>
        </pc:picChg>
        <pc:picChg chg="add mod">
          <ac:chgData name="Mark" userId="5f72b7f4-e555-40d6-864c-ac89376b531a" providerId="ADAL" clId="{290151A1-C605-4A22-82F2-2C65200DAAA2}" dt="2020-11-02T22:20:08.861" v="48" actId="1076"/>
          <ac:picMkLst>
            <pc:docMk/>
            <pc:sldMk cId="4087665910" sldId="266"/>
            <ac:picMk id="42" creationId="{2C87F89B-D44E-48EE-A1EA-66A33081BCBC}"/>
          </ac:picMkLst>
        </pc:picChg>
        <pc:picChg chg="add mod">
          <ac:chgData name="Mark" userId="5f72b7f4-e555-40d6-864c-ac89376b531a" providerId="ADAL" clId="{290151A1-C605-4A22-82F2-2C65200DAAA2}" dt="2020-11-02T22:20:09.913" v="50" actId="1076"/>
          <ac:picMkLst>
            <pc:docMk/>
            <pc:sldMk cId="4087665910" sldId="266"/>
            <ac:picMk id="43" creationId="{F8BDE027-56F5-4C86-865C-7A1BE8B78478}"/>
          </ac:picMkLst>
        </pc:picChg>
        <pc:picChg chg="add mod">
          <ac:chgData name="Mark" userId="5f72b7f4-e555-40d6-864c-ac89376b531a" providerId="ADAL" clId="{290151A1-C605-4A22-82F2-2C65200DAAA2}" dt="2020-11-02T22:20:10.940" v="52" actId="1076"/>
          <ac:picMkLst>
            <pc:docMk/>
            <pc:sldMk cId="4087665910" sldId="266"/>
            <ac:picMk id="44" creationId="{B1460C45-B36C-4A91-AD91-75EEFB7942BF}"/>
          </ac:picMkLst>
        </pc:picChg>
        <pc:picChg chg="add mod">
          <ac:chgData name="Mark" userId="5f72b7f4-e555-40d6-864c-ac89376b531a" providerId="ADAL" clId="{290151A1-C605-4A22-82F2-2C65200DAAA2}" dt="2020-11-02T22:20:11.955" v="54" actId="1076"/>
          <ac:picMkLst>
            <pc:docMk/>
            <pc:sldMk cId="4087665910" sldId="266"/>
            <ac:picMk id="45" creationId="{3FA092A4-5D12-4DEF-9599-CD2D96148690}"/>
          </ac:picMkLst>
        </pc:picChg>
        <pc:picChg chg="add mod">
          <ac:chgData name="Mark" userId="5f72b7f4-e555-40d6-864c-ac89376b531a" providerId="ADAL" clId="{290151A1-C605-4A22-82F2-2C65200DAAA2}" dt="2020-11-02T22:20:13.397" v="56" actId="1076"/>
          <ac:picMkLst>
            <pc:docMk/>
            <pc:sldMk cId="4087665910" sldId="266"/>
            <ac:picMk id="46" creationId="{147F09A3-47EA-43B7-86C5-1935744DF781}"/>
          </ac:picMkLst>
        </pc:picChg>
        <pc:picChg chg="add mod">
          <ac:chgData name="Mark" userId="5f72b7f4-e555-40d6-864c-ac89376b531a" providerId="ADAL" clId="{290151A1-C605-4A22-82F2-2C65200DAAA2}" dt="2020-11-02T22:20:14.511" v="58" actId="1076"/>
          <ac:picMkLst>
            <pc:docMk/>
            <pc:sldMk cId="4087665910" sldId="266"/>
            <ac:picMk id="47" creationId="{56690102-736F-4849-9D21-3CF83FB43B70}"/>
          </ac:picMkLst>
        </pc:picChg>
        <pc:picChg chg="add mod">
          <ac:chgData name="Mark" userId="5f72b7f4-e555-40d6-864c-ac89376b531a" providerId="ADAL" clId="{290151A1-C605-4A22-82F2-2C65200DAAA2}" dt="2020-11-02T22:20:15.694" v="60" actId="1076"/>
          <ac:picMkLst>
            <pc:docMk/>
            <pc:sldMk cId="4087665910" sldId="266"/>
            <ac:picMk id="48" creationId="{94790A97-3881-416C-9261-28903642B73C}"/>
          </ac:picMkLst>
        </pc:picChg>
        <pc:picChg chg="add mod">
          <ac:chgData name="Mark" userId="5f72b7f4-e555-40d6-864c-ac89376b531a" providerId="ADAL" clId="{290151A1-C605-4A22-82F2-2C65200DAAA2}" dt="2020-11-02T22:20:21.382" v="65" actId="1076"/>
          <ac:picMkLst>
            <pc:docMk/>
            <pc:sldMk cId="4087665910" sldId="266"/>
            <ac:picMk id="49" creationId="{5E72390F-D011-4B3C-97AF-BDA6606A653C}"/>
          </ac:picMkLst>
        </pc:picChg>
        <pc:picChg chg="add mod">
          <ac:chgData name="Mark" userId="5f72b7f4-e555-40d6-864c-ac89376b531a" providerId="ADAL" clId="{290151A1-C605-4A22-82F2-2C65200DAAA2}" dt="2020-11-02T22:20:17.003" v="62" actId="571"/>
          <ac:picMkLst>
            <pc:docMk/>
            <pc:sldMk cId="4087665910" sldId="266"/>
            <ac:picMk id="50" creationId="{BD4BB88C-56A9-4F35-B1CF-A6D2507C99A4}"/>
          </ac:picMkLst>
        </pc:picChg>
        <pc:picChg chg="add mod">
          <ac:chgData name="Mark" userId="5f72b7f4-e555-40d6-864c-ac89376b531a" providerId="ADAL" clId="{290151A1-C605-4A22-82F2-2C65200DAAA2}" dt="2020-11-02T22:20:19.637" v="64" actId="1076"/>
          <ac:picMkLst>
            <pc:docMk/>
            <pc:sldMk cId="4087665910" sldId="266"/>
            <ac:picMk id="51" creationId="{551A8C20-043A-4E9C-BFD1-129C7D5BFA58}"/>
          </ac:picMkLst>
        </pc:picChg>
        <pc:picChg chg="add mod">
          <ac:chgData name="Mark" userId="5f72b7f4-e555-40d6-864c-ac89376b531a" providerId="ADAL" clId="{290151A1-C605-4A22-82F2-2C65200DAAA2}" dt="2020-11-02T22:20:22.801" v="67" actId="1076"/>
          <ac:picMkLst>
            <pc:docMk/>
            <pc:sldMk cId="4087665910" sldId="266"/>
            <ac:picMk id="52" creationId="{83E5DE84-FBBD-418F-9620-8D3A31AC0D32}"/>
          </ac:picMkLst>
        </pc:picChg>
        <pc:picChg chg="add mod">
          <ac:chgData name="Mark" userId="5f72b7f4-e555-40d6-864c-ac89376b531a" providerId="ADAL" clId="{290151A1-C605-4A22-82F2-2C65200DAAA2}" dt="2020-11-02T22:20:23.850" v="69" actId="1076"/>
          <ac:picMkLst>
            <pc:docMk/>
            <pc:sldMk cId="4087665910" sldId="266"/>
            <ac:picMk id="53" creationId="{0E83E395-ACD2-418E-BA44-278A3176D0CC}"/>
          </ac:picMkLst>
        </pc:picChg>
        <pc:picChg chg="add mod">
          <ac:chgData name="Mark" userId="5f72b7f4-e555-40d6-864c-ac89376b531a" providerId="ADAL" clId="{290151A1-C605-4A22-82F2-2C65200DAAA2}" dt="2020-11-02T22:20:24.943" v="71" actId="1076"/>
          <ac:picMkLst>
            <pc:docMk/>
            <pc:sldMk cId="4087665910" sldId="266"/>
            <ac:picMk id="54" creationId="{47C3F505-E59B-4349-99A0-7FC408A55064}"/>
          </ac:picMkLst>
        </pc:picChg>
      </pc:sldChg>
      <pc:sldChg chg="addSp delSp modSp mod">
        <pc:chgData name="Mark" userId="5f72b7f4-e555-40d6-864c-ac89376b531a" providerId="ADAL" clId="{290151A1-C605-4A22-82F2-2C65200DAAA2}" dt="2020-11-02T22:21:52.417" v="138" actId="20577"/>
        <pc:sldMkLst>
          <pc:docMk/>
          <pc:sldMk cId="2893182370" sldId="267"/>
        </pc:sldMkLst>
        <pc:spChg chg="mod">
          <ac:chgData name="Mark" userId="5f72b7f4-e555-40d6-864c-ac89376b531a" providerId="ADAL" clId="{290151A1-C605-4A22-82F2-2C65200DAAA2}" dt="2020-11-02T22:21:52.417" v="138" actId="20577"/>
          <ac:spMkLst>
            <pc:docMk/>
            <pc:sldMk cId="2893182370" sldId="267"/>
            <ac:spMk id="66" creationId="{6A26BAB0-2C50-4355-BCAA-36489E4B9271}"/>
          </ac:spMkLst>
        </pc:spChg>
        <pc:picChg chg="del">
          <ac:chgData name="Mark" userId="5f72b7f4-e555-40d6-864c-ac89376b531a" providerId="ADAL" clId="{290151A1-C605-4A22-82F2-2C65200DAAA2}" dt="2020-11-02T22:20:49.969" v="88" actId="478"/>
          <ac:picMkLst>
            <pc:docMk/>
            <pc:sldMk cId="2893182370" sldId="267"/>
            <ac:picMk id="22" creationId="{C0D31434-7F73-4548-ABA8-FFAFD1B7C72E}"/>
          </ac:picMkLst>
        </pc:picChg>
        <pc:picChg chg="del">
          <ac:chgData name="Mark" userId="5f72b7f4-e555-40d6-864c-ac89376b531a" providerId="ADAL" clId="{290151A1-C605-4A22-82F2-2C65200DAAA2}" dt="2020-11-02T22:20:49.039" v="86" actId="478"/>
          <ac:picMkLst>
            <pc:docMk/>
            <pc:sldMk cId="2893182370" sldId="267"/>
            <ac:picMk id="23" creationId="{1B20F39F-B62C-445B-98F6-6272B520227A}"/>
          </ac:picMkLst>
        </pc:picChg>
        <pc:picChg chg="del">
          <ac:chgData name="Mark" userId="5f72b7f4-e555-40d6-864c-ac89376b531a" providerId="ADAL" clId="{290151A1-C605-4A22-82F2-2C65200DAAA2}" dt="2020-11-02T22:20:50.449" v="89" actId="478"/>
          <ac:picMkLst>
            <pc:docMk/>
            <pc:sldMk cId="2893182370" sldId="267"/>
            <ac:picMk id="24" creationId="{6DE2ABFE-C6BE-495C-8074-50E1D200D295}"/>
          </ac:picMkLst>
        </pc:picChg>
        <pc:picChg chg="del">
          <ac:chgData name="Mark" userId="5f72b7f4-e555-40d6-864c-ac89376b531a" providerId="ADAL" clId="{290151A1-C605-4A22-82F2-2C65200DAAA2}" dt="2020-11-02T22:20:48.624" v="85" actId="478"/>
          <ac:picMkLst>
            <pc:docMk/>
            <pc:sldMk cId="2893182370" sldId="267"/>
            <ac:picMk id="25" creationId="{3140D5B3-E168-486B-B8E1-0190A4EE5DD4}"/>
          </ac:picMkLst>
        </pc:picChg>
        <pc:picChg chg="del">
          <ac:chgData name="Mark" userId="5f72b7f4-e555-40d6-864c-ac89376b531a" providerId="ADAL" clId="{290151A1-C605-4A22-82F2-2C65200DAAA2}" dt="2020-11-02T22:20:50.904" v="90" actId="478"/>
          <ac:picMkLst>
            <pc:docMk/>
            <pc:sldMk cId="2893182370" sldId="267"/>
            <ac:picMk id="26" creationId="{5606EDC9-6657-4304-910A-5209ED3F6079}"/>
          </ac:picMkLst>
        </pc:picChg>
        <pc:picChg chg="del">
          <ac:chgData name="Mark" userId="5f72b7f4-e555-40d6-864c-ac89376b531a" providerId="ADAL" clId="{290151A1-C605-4A22-82F2-2C65200DAAA2}" dt="2020-11-02T22:20:43.569" v="75" actId="478"/>
          <ac:picMkLst>
            <pc:docMk/>
            <pc:sldMk cId="2893182370" sldId="267"/>
            <ac:picMk id="27" creationId="{BCD510A9-F9BB-4AA1-B24B-5E90C99540AA}"/>
          </ac:picMkLst>
        </pc:picChg>
        <pc:picChg chg="del">
          <ac:chgData name="Mark" userId="5f72b7f4-e555-40d6-864c-ac89376b531a" providerId="ADAL" clId="{290151A1-C605-4A22-82F2-2C65200DAAA2}" dt="2020-11-02T22:20:48.112" v="84" actId="478"/>
          <ac:picMkLst>
            <pc:docMk/>
            <pc:sldMk cId="2893182370" sldId="267"/>
            <ac:picMk id="28" creationId="{D406EBB8-29E2-4FB0-B7C2-547C65921F62}"/>
          </ac:picMkLst>
        </pc:picChg>
        <pc:picChg chg="del">
          <ac:chgData name="Mark" userId="5f72b7f4-e555-40d6-864c-ac89376b531a" providerId="ADAL" clId="{290151A1-C605-4A22-82F2-2C65200DAAA2}" dt="2020-11-02T22:20:47.085" v="82" actId="478"/>
          <ac:picMkLst>
            <pc:docMk/>
            <pc:sldMk cId="2893182370" sldId="267"/>
            <ac:picMk id="29" creationId="{AF5355FB-2C98-4948-B48A-4F391DD1C9A5}"/>
          </ac:picMkLst>
        </pc:picChg>
        <pc:picChg chg="del">
          <ac:chgData name="Mark" userId="5f72b7f4-e555-40d6-864c-ac89376b531a" providerId="ADAL" clId="{290151A1-C605-4A22-82F2-2C65200DAAA2}" dt="2020-11-02T22:20:45.713" v="79" actId="478"/>
          <ac:picMkLst>
            <pc:docMk/>
            <pc:sldMk cId="2893182370" sldId="267"/>
            <ac:picMk id="30" creationId="{F62C8AF7-843E-41E5-BE06-70072E9C7FD4}"/>
          </ac:picMkLst>
        </pc:picChg>
        <pc:picChg chg="del">
          <ac:chgData name="Mark" userId="5f72b7f4-e555-40d6-864c-ac89376b531a" providerId="ADAL" clId="{290151A1-C605-4A22-82F2-2C65200DAAA2}" dt="2020-11-02T22:20:46.628" v="81" actId="478"/>
          <ac:picMkLst>
            <pc:docMk/>
            <pc:sldMk cId="2893182370" sldId="267"/>
            <ac:picMk id="31" creationId="{A0EF0C5F-580E-4FCE-B0C3-72E381FC5DA4}"/>
          </ac:picMkLst>
        </pc:picChg>
        <pc:picChg chg="del">
          <ac:chgData name="Mark" userId="5f72b7f4-e555-40d6-864c-ac89376b531a" providerId="ADAL" clId="{290151A1-C605-4A22-82F2-2C65200DAAA2}" dt="2020-11-02T22:20:47.683" v="83" actId="478"/>
          <ac:picMkLst>
            <pc:docMk/>
            <pc:sldMk cId="2893182370" sldId="267"/>
            <ac:picMk id="32" creationId="{2B4C3AB4-3492-4D98-8EEC-8255C9DBE8DC}"/>
          </ac:picMkLst>
        </pc:picChg>
        <pc:picChg chg="del">
          <ac:chgData name="Mark" userId="5f72b7f4-e555-40d6-864c-ac89376b531a" providerId="ADAL" clId="{290151A1-C605-4A22-82F2-2C65200DAAA2}" dt="2020-11-02T22:20:46.164" v="80" actId="478"/>
          <ac:picMkLst>
            <pc:docMk/>
            <pc:sldMk cId="2893182370" sldId="267"/>
            <ac:picMk id="33" creationId="{309F2140-257F-4AC5-8CFF-9A3178CD1422}"/>
          </ac:picMkLst>
        </pc:picChg>
        <pc:picChg chg="del">
          <ac:chgData name="Mark" userId="5f72b7f4-e555-40d6-864c-ac89376b531a" providerId="ADAL" clId="{290151A1-C605-4A22-82F2-2C65200DAAA2}" dt="2020-11-02T22:20:43.122" v="74" actId="478"/>
          <ac:picMkLst>
            <pc:docMk/>
            <pc:sldMk cId="2893182370" sldId="267"/>
            <ac:picMk id="34" creationId="{180A4CF6-C8E9-4E47-AA29-8090E598D682}"/>
          </ac:picMkLst>
        </pc:picChg>
        <pc:picChg chg="del">
          <ac:chgData name="Mark" userId="5f72b7f4-e555-40d6-864c-ac89376b531a" providerId="ADAL" clId="{290151A1-C605-4A22-82F2-2C65200DAAA2}" dt="2020-11-02T22:20:45.142" v="78" actId="478"/>
          <ac:picMkLst>
            <pc:docMk/>
            <pc:sldMk cId="2893182370" sldId="267"/>
            <ac:picMk id="35" creationId="{CF46AC96-24B3-4F52-A259-C926088CCDDF}"/>
          </ac:picMkLst>
        </pc:picChg>
        <pc:picChg chg="del">
          <ac:chgData name="Mark" userId="5f72b7f4-e555-40d6-864c-ac89376b531a" providerId="ADAL" clId="{290151A1-C605-4A22-82F2-2C65200DAAA2}" dt="2020-11-02T22:20:44.126" v="76" actId="478"/>
          <ac:picMkLst>
            <pc:docMk/>
            <pc:sldMk cId="2893182370" sldId="267"/>
            <ac:picMk id="36" creationId="{94461C3D-23DC-4E2E-9ACD-52B3FF6E9FA7}"/>
          </ac:picMkLst>
        </pc:picChg>
        <pc:picChg chg="del">
          <ac:chgData name="Mark" userId="5f72b7f4-e555-40d6-864c-ac89376b531a" providerId="ADAL" clId="{290151A1-C605-4A22-82F2-2C65200DAAA2}" dt="2020-11-02T22:20:44.656" v="77" actId="478"/>
          <ac:picMkLst>
            <pc:docMk/>
            <pc:sldMk cId="2893182370" sldId="267"/>
            <ac:picMk id="37" creationId="{D0CFCACE-1FA6-430C-8642-A258CB7D3D49}"/>
          </ac:picMkLst>
        </pc:picChg>
        <pc:picChg chg="mod">
          <ac:chgData name="Mark" userId="5f72b7f4-e555-40d6-864c-ac89376b531a" providerId="ADAL" clId="{290151A1-C605-4A22-82F2-2C65200DAAA2}" dt="2020-11-02T22:20:41.373" v="73" actId="688"/>
          <ac:picMkLst>
            <pc:docMk/>
            <pc:sldMk cId="2893182370" sldId="267"/>
            <ac:picMk id="38" creationId="{CB4E9D17-2531-464C-9A56-9D96D1B2F23D}"/>
          </ac:picMkLst>
        </pc:picChg>
        <pc:picChg chg="add mod">
          <ac:chgData name="Mark" userId="5f72b7f4-e555-40d6-864c-ac89376b531a" providerId="ADAL" clId="{290151A1-C605-4A22-82F2-2C65200DAAA2}" dt="2020-11-02T22:20:55.592" v="92" actId="1076"/>
          <ac:picMkLst>
            <pc:docMk/>
            <pc:sldMk cId="2893182370" sldId="267"/>
            <ac:picMk id="39" creationId="{79F4954B-2D2F-4AAC-ABE9-0D65D0B626D0}"/>
          </ac:picMkLst>
        </pc:picChg>
        <pc:picChg chg="add mod">
          <ac:chgData name="Mark" userId="5f72b7f4-e555-40d6-864c-ac89376b531a" providerId="ADAL" clId="{290151A1-C605-4A22-82F2-2C65200DAAA2}" dt="2020-11-02T22:20:57.704" v="94" actId="1076"/>
          <ac:picMkLst>
            <pc:docMk/>
            <pc:sldMk cId="2893182370" sldId="267"/>
            <ac:picMk id="40" creationId="{ED5463BD-520A-4ED1-B9F6-7B51999A8361}"/>
          </ac:picMkLst>
        </pc:picChg>
        <pc:picChg chg="add mod">
          <ac:chgData name="Mark" userId="5f72b7f4-e555-40d6-864c-ac89376b531a" providerId="ADAL" clId="{290151A1-C605-4A22-82F2-2C65200DAAA2}" dt="2020-11-02T22:21:00.867" v="96" actId="1076"/>
          <ac:picMkLst>
            <pc:docMk/>
            <pc:sldMk cId="2893182370" sldId="267"/>
            <ac:picMk id="41" creationId="{D63387E1-7A6D-4580-8046-6FA6A26A0A6D}"/>
          </ac:picMkLst>
        </pc:picChg>
        <pc:picChg chg="add mod">
          <ac:chgData name="Mark" userId="5f72b7f4-e555-40d6-864c-ac89376b531a" providerId="ADAL" clId="{290151A1-C605-4A22-82F2-2C65200DAAA2}" dt="2020-11-02T22:21:05.269" v="98" actId="1076"/>
          <ac:picMkLst>
            <pc:docMk/>
            <pc:sldMk cId="2893182370" sldId="267"/>
            <ac:picMk id="42" creationId="{C1F9761A-9B62-4A5C-A7AD-B7DBFDF659CA}"/>
          </ac:picMkLst>
        </pc:picChg>
        <pc:picChg chg="add mod">
          <ac:chgData name="Mark" userId="5f72b7f4-e555-40d6-864c-ac89376b531a" providerId="ADAL" clId="{290151A1-C605-4A22-82F2-2C65200DAAA2}" dt="2020-11-02T22:21:07.054" v="100" actId="1076"/>
          <ac:picMkLst>
            <pc:docMk/>
            <pc:sldMk cId="2893182370" sldId="267"/>
            <ac:picMk id="43" creationId="{F57A1CAE-5F2D-45A9-B4CF-76682281688B}"/>
          </ac:picMkLst>
        </pc:picChg>
        <pc:picChg chg="add mod">
          <ac:chgData name="Mark" userId="5f72b7f4-e555-40d6-864c-ac89376b531a" providerId="ADAL" clId="{290151A1-C605-4A22-82F2-2C65200DAAA2}" dt="2020-11-02T22:21:08.582" v="102" actId="1076"/>
          <ac:picMkLst>
            <pc:docMk/>
            <pc:sldMk cId="2893182370" sldId="267"/>
            <ac:picMk id="44" creationId="{98349F20-D7D6-4924-9BE9-8FF1B681D010}"/>
          </ac:picMkLst>
        </pc:picChg>
        <pc:picChg chg="add mod">
          <ac:chgData name="Mark" userId="5f72b7f4-e555-40d6-864c-ac89376b531a" providerId="ADAL" clId="{290151A1-C605-4A22-82F2-2C65200DAAA2}" dt="2020-11-02T22:21:11.114" v="104" actId="1076"/>
          <ac:picMkLst>
            <pc:docMk/>
            <pc:sldMk cId="2893182370" sldId="267"/>
            <ac:picMk id="45" creationId="{2B36BFD2-C923-416E-80E2-6667C52041C3}"/>
          </ac:picMkLst>
        </pc:picChg>
        <pc:picChg chg="add mod">
          <ac:chgData name="Mark" userId="5f72b7f4-e555-40d6-864c-ac89376b531a" providerId="ADAL" clId="{290151A1-C605-4A22-82F2-2C65200DAAA2}" dt="2020-11-02T22:21:12.866" v="106" actId="1076"/>
          <ac:picMkLst>
            <pc:docMk/>
            <pc:sldMk cId="2893182370" sldId="267"/>
            <ac:picMk id="46" creationId="{E108EB1F-C339-44F8-BAA6-5171BB2C0D2D}"/>
          </ac:picMkLst>
        </pc:picChg>
        <pc:picChg chg="add mod">
          <ac:chgData name="Mark" userId="5f72b7f4-e555-40d6-864c-ac89376b531a" providerId="ADAL" clId="{290151A1-C605-4A22-82F2-2C65200DAAA2}" dt="2020-11-02T22:21:15.884" v="110" actId="1038"/>
          <ac:picMkLst>
            <pc:docMk/>
            <pc:sldMk cId="2893182370" sldId="267"/>
            <ac:picMk id="47" creationId="{84B35C9B-24D7-4494-B14C-C6701B5B973C}"/>
          </ac:picMkLst>
        </pc:picChg>
        <pc:picChg chg="add mod">
          <ac:chgData name="Mark" userId="5f72b7f4-e555-40d6-864c-ac89376b531a" providerId="ADAL" clId="{290151A1-C605-4A22-82F2-2C65200DAAA2}" dt="2020-11-02T22:21:19.544" v="112" actId="1076"/>
          <ac:picMkLst>
            <pc:docMk/>
            <pc:sldMk cId="2893182370" sldId="267"/>
            <ac:picMk id="48" creationId="{D26AE671-1036-40A2-974C-9F339F2DB208}"/>
          </ac:picMkLst>
        </pc:picChg>
        <pc:picChg chg="add mod">
          <ac:chgData name="Mark" userId="5f72b7f4-e555-40d6-864c-ac89376b531a" providerId="ADAL" clId="{290151A1-C605-4A22-82F2-2C65200DAAA2}" dt="2020-11-02T22:21:24.958" v="116" actId="1037"/>
          <ac:picMkLst>
            <pc:docMk/>
            <pc:sldMk cId="2893182370" sldId="267"/>
            <ac:picMk id="49" creationId="{FCCB3D0F-ED58-46CC-9FE7-6D9DAA1F5F29}"/>
          </ac:picMkLst>
        </pc:picChg>
        <pc:picChg chg="add mod">
          <ac:chgData name="Mark" userId="5f72b7f4-e555-40d6-864c-ac89376b531a" providerId="ADAL" clId="{290151A1-C605-4A22-82F2-2C65200DAAA2}" dt="2020-11-02T22:21:27.126" v="118" actId="1076"/>
          <ac:picMkLst>
            <pc:docMk/>
            <pc:sldMk cId="2893182370" sldId="267"/>
            <ac:picMk id="50" creationId="{9D16EA49-4ECD-476A-9F4F-0791356C39A0}"/>
          </ac:picMkLst>
        </pc:picChg>
        <pc:picChg chg="add mod">
          <ac:chgData name="Mark" userId="5f72b7f4-e555-40d6-864c-ac89376b531a" providerId="ADAL" clId="{290151A1-C605-4A22-82F2-2C65200DAAA2}" dt="2020-11-02T22:21:29.975" v="121" actId="1038"/>
          <ac:picMkLst>
            <pc:docMk/>
            <pc:sldMk cId="2893182370" sldId="267"/>
            <ac:picMk id="51" creationId="{D8190EF7-7B1A-4BD4-9178-6A503FCCEF8C}"/>
          </ac:picMkLst>
        </pc:picChg>
        <pc:picChg chg="add mod">
          <ac:chgData name="Mark" userId="5f72b7f4-e555-40d6-864c-ac89376b531a" providerId="ADAL" clId="{290151A1-C605-4A22-82F2-2C65200DAAA2}" dt="2020-11-02T22:21:33.250" v="123" actId="1076"/>
          <ac:picMkLst>
            <pc:docMk/>
            <pc:sldMk cId="2893182370" sldId="267"/>
            <ac:picMk id="52" creationId="{32A963B5-FE4E-411C-AD77-E9B4A443F7DD}"/>
          </ac:picMkLst>
        </pc:picChg>
        <pc:picChg chg="add mod">
          <ac:chgData name="Mark" userId="5f72b7f4-e555-40d6-864c-ac89376b531a" providerId="ADAL" clId="{290151A1-C605-4A22-82F2-2C65200DAAA2}" dt="2020-11-02T22:21:34.886" v="125" actId="1076"/>
          <ac:picMkLst>
            <pc:docMk/>
            <pc:sldMk cId="2893182370" sldId="267"/>
            <ac:picMk id="53" creationId="{0196307B-5C8E-48F9-AAE3-6E76896C3F12}"/>
          </ac:picMkLst>
        </pc:picChg>
        <pc:picChg chg="add mod">
          <ac:chgData name="Mark" userId="5f72b7f4-e555-40d6-864c-ac89376b531a" providerId="ADAL" clId="{290151A1-C605-4A22-82F2-2C65200DAAA2}" dt="2020-11-02T22:21:37.223" v="127" actId="1076"/>
          <ac:picMkLst>
            <pc:docMk/>
            <pc:sldMk cId="2893182370" sldId="267"/>
            <ac:picMk id="54" creationId="{C6A47FA6-1EFC-4874-B7A3-AAEDCE6E8274}"/>
          </ac:picMkLst>
        </pc:picChg>
        <pc:picChg chg="add mod">
          <ac:chgData name="Mark" userId="5f72b7f4-e555-40d6-864c-ac89376b531a" providerId="ADAL" clId="{290151A1-C605-4A22-82F2-2C65200DAAA2}" dt="2020-11-02T22:21:39.510" v="130" actId="1037"/>
          <ac:picMkLst>
            <pc:docMk/>
            <pc:sldMk cId="2893182370" sldId="267"/>
            <ac:picMk id="55" creationId="{0CA98D8A-861B-4428-9193-0386B0D33637}"/>
          </ac:picMkLst>
        </pc:picChg>
        <pc:picChg chg="add mod">
          <ac:chgData name="Mark" userId="5f72b7f4-e555-40d6-864c-ac89376b531a" providerId="ADAL" clId="{290151A1-C605-4A22-82F2-2C65200DAAA2}" dt="2020-11-02T22:21:45.015" v="133" actId="1038"/>
          <ac:picMkLst>
            <pc:docMk/>
            <pc:sldMk cId="2893182370" sldId="267"/>
            <ac:picMk id="56" creationId="{4F68ADD4-82D2-4C37-844F-2CC745619FE3}"/>
          </ac:picMkLst>
        </pc:picChg>
        <pc:picChg chg="add mod">
          <ac:chgData name="Mark" userId="5f72b7f4-e555-40d6-864c-ac89376b531a" providerId="ADAL" clId="{290151A1-C605-4A22-82F2-2C65200DAAA2}" dt="2020-11-02T22:21:48.534" v="136" actId="1036"/>
          <ac:picMkLst>
            <pc:docMk/>
            <pc:sldMk cId="2893182370" sldId="267"/>
            <ac:picMk id="57" creationId="{EF1FCB79-899D-49B4-9923-188583837EA3}"/>
          </ac:picMkLst>
        </pc:picChg>
        <pc:picChg chg="del">
          <ac:chgData name="Mark" userId="5f72b7f4-e555-40d6-864c-ac89376b531a" providerId="ADAL" clId="{290151A1-C605-4A22-82F2-2C65200DAAA2}" dt="2020-11-02T22:20:49.506" v="87" actId="478"/>
          <ac:picMkLst>
            <pc:docMk/>
            <pc:sldMk cId="2893182370" sldId="267"/>
            <ac:picMk id="65" creationId="{BB60C4C1-A683-4F65-91A5-163C4018BC33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11EC5C-AB3D-4C2D-920D-1A5FFB577C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9D2A31-1C30-4534-B873-0FF71FEFC2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79D99D-DBE9-402A-80D2-567D3AABFD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50FEA-6BC1-40A6-AB69-BD9FD10617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F583ED-36DC-4909-8E11-33007CDBB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089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4E86D-F183-4D4F-B3FD-914ECEC79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ED55638-683A-421C-BCE1-45F4F1F2C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E5A9B4-27AF-4A5B-9C00-663DD5053F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8334D-7DE9-48A8-99BE-1D1EF4FF7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8DDEC7-8A86-4292-A050-B8526AEBA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657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BF9DA8-0543-408F-A955-799B8C30D8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081E8A2-D15D-429A-9904-2BA13E081D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FB1E3-4E21-420C-A0BA-7A1FF504A2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EFADB-738B-4991-BFBF-0E055C0C9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5E973-E9EA-4F92-B41E-1C3597EEC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07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288F7-8D20-4CCD-AD11-2C7364BD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2BB79-E632-4877-9847-74FE40818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947C1F-AAE8-457F-A9A8-62A2F66392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3F4BBE-5470-4080-8CD9-A17ABDD34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1731D-53C2-44A0-8A1B-FC5C4EBF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301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31722-BD78-4EAE-8680-23B363C97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52BA7-49BE-47B0-89D9-09468C1246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40CCA-9B12-421A-9F32-2DCDC47ED1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97543-0254-4ADB-85D9-8CCCE6545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5CD24-0A28-4D25-8048-4EAF467C7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803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458D0-5CC2-45B7-AFF2-18EE714B0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1776D-1D6C-44C5-97D1-1EE1FF3864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5FCE4D-3906-40F6-8DE5-957851FA33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E3410A-833E-4F6C-B903-F918952254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7C4D17-FD8E-4324-B968-56F6D5278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FCE313-2827-4ACF-95A6-4A69387A7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80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A0ADA-7222-4E96-BF6F-F139ED773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8E8C88-6319-4594-89E0-F3F8BEFDE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995647-1EA6-4DE9-9607-AFBFB53656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45B9802-FCC9-448F-9F09-625B814E25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0A9832-520E-44C2-A845-B50D731318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055AAF-818E-4A00-BEF0-9E6EBECB64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321757-9DFB-439C-968E-5E19AB517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B2FF45-CCF1-489F-B051-1C5293569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21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D5F61-2347-4B42-B11E-467E5D2B6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0C25FD-92BE-4FD1-8324-7C7B3AE308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C4123B-7799-41C1-B900-0044141A2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8CA0C6-D774-4C65-B97F-E590E2594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14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2E352E-8A50-4FE8-8437-A32ECE39C4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5E81E5-A7CC-40CE-BE2A-6051D174B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7D480B-72CB-48C0-A175-2D0F78476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791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18146-9D33-4F05-B5B4-7A0CA6204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74FB5-ACA2-45C0-B314-386C04646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373FB1-1B04-4730-94F8-A861F161F3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B9DD0A-00A8-4652-97FA-5A7AC70F95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FBDC1-7EAA-4745-A1CF-9FC3E5B0D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D4E521-76EA-4E0C-948B-351B17CB0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430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5A228-6B14-4C51-AF67-56C5141D1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CE18950-454B-416D-B5C4-4A0AD60230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478B79-6038-4153-BFD1-F197B5C3A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7E21BB-8847-40CD-BCC0-796837CA86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FB458B2-6D4A-45E8-8A10-65DB0EE49BD5}" type="datetimeFigureOut">
              <a:rPr lang="en-US" smtClean="0"/>
              <a:t>11/2/2020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721283-66E8-4D0B-9F85-10431A4CD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6FC47-FE4F-442A-AC87-13DBB181A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C1BAEC-9A6B-45A4-A110-9E592C69D0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621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8130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79C62E-6670-4DA1-962F-94C06140E897}"/>
              </a:ext>
            </a:extLst>
          </p:cNvPr>
          <p:cNvSpPr txBox="1"/>
          <p:nvPr/>
        </p:nvSpPr>
        <p:spPr>
          <a:xfrm>
            <a:off x="333283" y="1178648"/>
            <a:ext cx="3133817" cy="320087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Building a Water Molecule</a:t>
            </a:r>
          </a:p>
          <a:p>
            <a:endParaRPr lang="en-US" sz="1400"/>
          </a:p>
          <a:p>
            <a:r>
              <a:rPr lang="en-US" sz="1300"/>
              <a:t>A single </a:t>
            </a:r>
            <a:r>
              <a:rPr lang="en-US" sz="1300" b="1"/>
              <a:t>water molecule </a:t>
            </a:r>
            <a:r>
              <a:rPr lang="en-US" sz="1300"/>
              <a:t>contains </a:t>
            </a:r>
            <a:r>
              <a:rPr lang="en-US" sz="1300" b="1"/>
              <a:t>one oxygen atom </a:t>
            </a:r>
            <a:r>
              <a:rPr lang="en-US" sz="1300"/>
              <a:t>and </a:t>
            </a:r>
            <a:r>
              <a:rPr lang="en-US" sz="1300" b="1"/>
              <a:t>two hydrogen atoms </a:t>
            </a:r>
            <a:r>
              <a:rPr lang="en-US" sz="1300"/>
              <a:t>that are </a:t>
            </a:r>
            <a:r>
              <a:rPr lang="en-US" sz="1300" b="1"/>
              <a:t>covalently bonded </a:t>
            </a:r>
            <a:r>
              <a:rPr lang="en-US" sz="1300"/>
              <a:t>together, meaning that they share electrons.</a:t>
            </a:r>
          </a:p>
          <a:p>
            <a:endParaRPr lang="en-US" sz="1300"/>
          </a:p>
          <a:p>
            <a:r>
              <a:rPr lang="en-US" sz="1300"/>
              <a:t>1. Study the chemical structure shown below.</a:t>
            </a:r>
            <a:endParaRPr lang="en-US" sz="1300">
              <a:cs typeface="Calibri" panose="020F0502020204030204"/>
            </a:endParaRPr>
          </a:p>
          <a:p>
            <a:r>
              <a:rPr lang="en-US" sz="1300"/>
              <a:t>2. Drag and connect the pieces on the right to build your own single water molecules in three common molecule representations.</a:t>
            </a:r>
          </a:p>
          <a:p>
            <a:r>
              <a:rPr lang="en-US" sz="1300">
                <a:cs typeface="Calibri"/>
              </a:rPr>
              <a:t>3. Answer</a:t>
            </a:r>
            <a:r>
              <a:rPr lang="en-US" sz="1300"/>
              <a:t> the question below and move to the next slide.</a:t>
            </a:r>
          </a:p>
          <a:p>
            <a:endParaRPr lang="en-US" sz="1400"/>
          </a:p>
        </p:txBody>
      </p:sp>
      <p:sp>
        <p:nvSpPr>
          <p:cNvPr id="13" name="TextBox 32">
            <a:extLst>
              <a:ext uri="{FF2B5EF4-FFF2-40B4-BE49-F238E27FC236}">
                <a16:creationId xmlns:a16="http://schemas.microsoft.com/office/drawing/2014/main" id="{A01011E6-534B-4480-8D65-24B4C2447F35}"/>
              </a:ext>
            </a:extLst>
          </p:cNvPr>
          <p:cNvSpPr txBox="1">
            <a:spLocks noChangeAspect="1"/>
          </p:cNvSpPr>
          <p:nvPr/>
        </p:nvSpPr>
        <p:spPr>
          <a:xfrm>
            <a:off x="4861366" y="5524499"/>
            <a:ext cx="6969637" cy="98138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 dirty="0"/>
              <a:t>What is the bond called that joins a hydrogen to an oxygen in a water molecule?</a:t>
            </a:r>
          </a:p>
          <a:p>
            <a:endParaRPr lang="en-US" sz="1300" b="1" i="1" dirty="0"/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59578031-7C14-4C4C-8E3F-78E3549DB9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766" y="2566413"/>
            <a:ext cx="977199" cy="977199"/>
          </a:xfrm>
          <a:prstGeom prst="rect">
            <a:avLst/>
          </a:prstGeom>
        </p:spPr>
      </p:pic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8E0D2127-537D-4645-B1D1-13CC0008DB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669" y="1380605"/>
            <a:ext cx="853391" cy="848969"/>
          </a:xfrm>
          <a:prstGeom prst="rect">
            <a:avLst/>
          </a:prstGeom>
        </p:spPr>
      </p:pic>
      <p:pic>
        <p:nvPicPr>
          <p:cNvPr id="8" name="Picture 7" descr="A picture containing game, drawing&#10;&#10;Description automatically generated">
            <a:extLst>
              <a:ext uri="{FF2B5EF4-FFF2-40B4-BE49-F238E27FC236}">
                <a16:creationId xmlns:a16="http://schemas.microsoft.com/office/drawing/2014/main" id="{B0BB86BA-A7BF-4032-BF51-DC540BDC11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042" y="1489534"/>
            <a:ext cx="411219" cy="601353"/>
          </a:xfrm>
          <a:prstGeom prst="rect">
            <a:avLst/>
          </a:prstGeom>
        </p:spPr>
      </p:pic>
      <p:pic>
        <p:nvPicPr>
          <p:cNvPr id="12" name="Picture 11" descr="A picture containing clock&#10;&#10;Description automatically generated">
            <a:extLst>
              <a:ext uri="{FF2B5EF4-FFF2-40B4-BE49-F238E27FC236}">
                <a16:creationId xmlns:a16="http://schemas.microsoft.com/office/drawing/2014/main" id="{000E7E8A-5B86-4C20-82A2-8CA9F6B929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692" y="2647948"/>
            <a:ext cx="795908" cy="795908"/>
          </a:xfrm>
          <a:prstGeom prst="rect">
            <a:avLst/>
          </a:prstGeom>
        </p:spPr>
      </p:pic>
      <p:pic>
        <p:nvPicPr>
          <p:cNvPr id="16" name="Picture 15" descr="A picture containing game, drawing&#10;&#10;Description automatically generated">
            <a:extLst>
              <a:ext uri="{FF2B5EF4-FFF2-40B4-BE49-F238E27FC236}">
                <a16:creationId xmlns:a16="http://schemas.microsoft.com/office/drawing/2014/main" id="{488ED13F-751E-4E1B-9EB5-91A4B7A7E3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818" y="4136102"/>
            <a:ext cx="583665" cy="39795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87FC0C8-7124-4FE1-B994-D9181B770A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10147570" y="1445317"/>
            <a:ext cx="708100" cy="68978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76B7911-381F-4B29-BB0E-06FCA14158B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56728" y="4077610"/>
            <a:ext cx="689787" cy="67194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3BEC580-0921-4FF4-9F0A-2A37AB9731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77940" y="2647948"/>
            <a:ext cx="1047364" cy="1065633"/>
          </a:xfrm>
          <a:prstGeom prst="rect">
            <a:avLst/>
          </a:prstGeom>
        </p:spPr>
      </p:pic>
      <p:pic>
        <p:nvPicPr>
          <p:cNvPr id="29" name="Picture 28" descr="A close up of a sign&#10;&#10;Description automatically generated">
            <a:extLst>
              <a:ext uri="{FF2B5EF4-FFF2-40B4-BE49-F238E27FC236}">
                <a16:creationId xmlns:a16="http://schemas.microsoft.com/office/drawing/2014/main" id="{768E3164-C904-4DF4-8C2F-B08C0D0B3B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574" y="3900588"/>
            <a:ext cx="853391" cy="84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899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79C62E-6670-4DA1-962F-94C06140E897}"/>
              </a:ext>
            </a:extLst>
          </p:cNvPr>
          <p:cNvSpPr txBox="1"/>
          <p:nvPr/>
        </p:nvSpPr>
        <p:spPr>
          <a:xfrm>
            <a:off x="333283" y="1216748"/>
            <a:ext cx="2771868" cy="39857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The Polar Nature of Water</a:t>
            </a:r>
          </a:p>
          <a:p>
            <a:endParaRPr lang="en-US" sz="1400"/>
          </a:p>
          <a:p>
            <a:r>
              <a:rPr lang="en-US" sz="1300"/>
              <a:t>The shared electrons in a water molecule spend more time near the oxygen atom and less near the two hydrogen atoms, resulting in </a:t>
            </a:r>
            <a:r>
              <a:rPr lang="en-US" sz="1300" b="1">
                <a:solidFill>
                  <a:schemeClr val="accent1"/>
                </a:solidFill>
              </a:rPr>
              <a:t>slightly positive </a:t>
            </a:r>
            <a:r>
              <a:rPr lang="en-US" sz="1300"/>
              <a:t>and </a:t>
            </a:r>
            <a:r>
              <a:rPr lang="en-US" sz="1300" b="1">
                <a:solidFill>
                  <a:srgbClr val="C00000"/>
                </a:solidFill>
              </a:rPr>
              <a:t>slightly negative </a:t>
            </a:r>
            <a:r>
              <a:rPr lang="en-US" sz="1300"/>
              <a:t>regions.</a:t>
            </a:r>
          </a:p>
          <a:p>
            <a:endParaRPr lang="en-US" sz="1300"/>
          </a:p>
          <a:p>
            <a:r>
              <a:rPr lang="en-US" sz="1300"/>
              <a:t>This impacts how they interact with other molecules, forming </a:t>
            </a:r>
            <a:r>
              <a:rPr lang="en-US" sz="1300" b="1"/>
              <a:t>hydrogen bonds </a:t>
            </a:r>
            <a:r>
              <a:rPr lang="en-US" sz="1300"/>
              <a:t>when they get close to an opposite charge.</a:t>
            </a:r>
          </a:p>
          <a:p>
            <a:endParaRPr lang="en-US" sz="1300"/>
          </a:p>
          <a:p>
            <a:r>
              <a:rPr lang="en-US" sz="1300"/>
              <a:t>1. Study how two water molecules interact using the image shown below.</a:t>
            </a:r>
            <a:endParaRPr lang="en-US" sz="1300">
              <a:cs typeface="Calibri" panose="020F0502020204030204"/>
            </a:endParaRPr>
          </a:p>
          <a:p>
            <a:r>
              <a:rPr lang="en-US" sz="1300"/>
              <a:t>2. Drag the water molecule shown to the right to demonstrate how water molecules might interact with the other common molecules.</a:t>
            </a:r>
          </a:p>
        </p:txBody>
      </p:sp>
      <p:pic>
        <p:nvPicPr>
          <p:cNvPr id="35" name="Picture 34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1C3C402A-EB78-44B4-9AD0-8D38FFEBBB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57" y="2705978"/>
            <a:ext cx="773384" cy="773384"/>
          </a:xfrm>
          <a:prstGeom prst="rect">
            <a:avLst/>
          </a:prstGeom>
        </p:spPr>
      </p:pic>
      <p:pic>
        <p:nvPicPr>
          <p:cNvPr id="24" name="Picture 23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C663759E-6C6E-4BCC-B152-01C52AD587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57" y="2705979"/>
            <a:ext cx="773384" cy="773384"/>
          </a:xfrm>
          <a:prstGeom prst="rect">
            <a:avLst/>
          </a:prstGeom>
        </p:spPr>
      </p:pic>
      <p:pic>
        <p:nvPicPr>
          <p:cNvPr id="26" name="Picture 25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6058BAB9-CC76-4AC7-9688-7D6E4231F0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57" y="2705979"/>
            <a:ext cx="773384" cy="773384"/>
          </a:xfrm>
          <a:prstGeom prst="rect">
            <a:avLst/>
          </a:prstGeom>
        </p:spPr>
      </p:pic>
      <p:pic>
        <p:nvPicPr>
          <p:cNvPr id="36" name="Picture 35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37682B9F-53FB-4A82-8009-1A53282677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58" y="2705977"/>
            <a:ext cx="773384" cy="773384"/>
          </a:xfrm>
          <a:prstGeom prst="rect">
            <a:avLst/>
          </a:prstGeom>
        </p:spPr>
      </p:pic>
      <p:pic>
        <p:nvPicPr>
          <p:cNvPr id="37" name="Picture 36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E70A8C57-D024-4B8D-A67E-B1E8A62B20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57" y="2705978"/>
            <a:ext cx="773384" cy="773384"/>
          </a:xfrm>
          <a:prstGeom prst="rect">
            <a:avLst/>
          </a:prstGeom>
        </p:spPr>
      </p:pic>
      <p:pic>
        <p:nvPicPr>
          <p:cNvPr id="38" name="Picture 37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DB077AEB-1E5D-4FC1-9EE6-EDEACABE2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56" y="2705977"/>
            <a:ext cx="773384" cy="773384"/>
          </a:xfrm>
          <a:prstGeom prst="rect">
            <a:avLst/>
          </a:prstGeom>
        </p:spPr>
      </p:pic>
      <p:pic>
        <p:nvPicPr>
          <p:cNvPr id="39" name="Picture 38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00ACB0D2-A33F-4250-8D7F-6960823CBF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55" y="2705977"/>
            <a:ext cx="773384" cy="773384"/>
          </a:xfrm>
          <a:prstGeom prst="rect">
            <a:avLst/>
          </a:prstGeom>
        </p:spPr>
      </p:pic>
      <p:pic>
        <p:nvPicPr>
          <p:cNvPr id="40" name="Picture 39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6BA97E86-39FA-457E-B273-E1084C01E1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55" y="2705975"/>
            <a:ext cx="773384" cy="773384"/>
          </a:xfrm>
          <a:prstGeom prst="rect">
            <a:avLst/>
          </a:prstGeom>
        </p:spPr>
      </p:pic>
      <p:pic>
        <p:nvPicPr>
          <p:cNvPr id="41" name="Picture 40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B993CC46-BA63-47E7-9406-6978010729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52" y="2705973"/>
            <a:ext cx="773384" cy="773384"/>
          </a:xfrm>
          <a:prstGeom prst="rect">
            <a:avLst/>
          </a:prstGeom>
        </p:spPr>
      </p:pic>
      <p:pic>
        <p:nvPicPr>
          <p:cNvPr id="42" name="Picture 41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2C87F89B-D44E-48EE-A1EA-66A33081BC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53" y="2705973"/>
            <a:ext cx="773384" cy="773384"/>
          </a:xfrm>
          <a:prstGeom prst="rect">
            <a:avLst/>
          </a:prstGeom>
        </p:spPr>
      </p:pic>
      <p:pic>
        <p:nvPicPr>
          <p:cNvPr id="43" name="Picture 42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F8BDE027-56F5-4C86-865C-7A1BE8B784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52" y="2705974"/>
            <a:ext cx="773384" cy="773384"/>
          </a:xfrm>
          <a:prstGeom prst="rect">
            <a:avLst/>
          </a:prstGeom>
        </p:spPr>
      </p:pic>
      <p:pic>
        <p:nvPicPr>
          <p:cNvPr id="44" name="Picture 43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B1460C45-B36C-4A91-AD91-75EEFB7942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52" y="2705969"/>
            <a:ext cx="773384" cy="773384"/>
          </a:xfrm>
          <a:prstGeom prst="rect">
            <a:avLst/>
          </a:prstGeom>
        </p:spPr>
      </p:pic>
      <p:pic>
        <p:nvPicPr>
          <p:cNvPr id="45" name="Picture 44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3FA092A4-5D12-4DEF-9599-CD2D96148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52" y="2705969"/>
            <a:ext cx="773384" cy="773384"/>
          </a:xfrm>
          <a:prstGeom prst="rect">
            <a:avLst/>
          </a:prstGeom>
        </p:spPr>
      </p:pic>
      <p:pic>
        <p:nvPicPr>
          <p:cNvPr id="46" name="Picture 45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147F09A3-47EA-43B7-86C5-1935744DF7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52" y="2705969"/>
            <a:ext cx="773384" cy="773384"/>
          </a:xfrm>
          <a:prstGeom prst="rect">
            <a:avLst/>
          </a:prstGeom>
        </p:spPr>
      </p:pic>
      <p:pic>
        <p:nvPicPr>
          <p:cNvPr id="47" name="Picture 46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56690102-736F-4849-9D21-3CF83FB43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52" y="2705969"/>
            <a:ext cx="773384" cy="773384"/>
          </a:xfrm>
          <a:prstGeom prst="rect">
            <a:avLst/>
          </a:prstGeom>
        </p:spPr>
      </p:pic>
      <p:pic>
        <p:nvPicPr>
          <p:cNvPr id="48" name="Picture 47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94790A97-3881-416C-9261-28903642B7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52" y="2705963"/>
            <a:ext cx="773384" cy="773384"/>
          </a:xfrm>
          <a:prstGeom prst="rect">
            <a:avLst/>
          </a:prstGeom>
        </p:spPr>
      </p:pic>
      <p:pic>
        <p:nvPicPr>
          <p:cNvPr id="49" name="Picture 48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5E72390F-D011-4B3C-97AF-BDA6606A6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35" y="2705957"/>
            <a:ext cx="773384" cy="773384"/>
          </a:xfrm>
          <a:prstGeom prst="rect">
            <a:avLst/>
          </a:prstGeom>
        </p:spPr>
      </p:pic>
      <p:pic>
        <p:nvPicPr>
          <p:cNvPr id="50" name="Picture 49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BD4BB88C-56A9-4F35-B1CF-A6D2507C99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47" y="2705957"/>
            <a:ext cx="773384" cy="773384"/>
          </a:xfrm>
          <a:prstGeom prst="rect">
            <a:avLst/>
          </a:prstGeom>
        </p:spPr>
      </p:pic>
      <p:pic>
        <p:nvPicPr>
          <p:cNvPr id="51" name="Picture 50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551A8C20-043A-4E9C-BFD1-129C7D5BFA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36" y="2705957"/>
            <a:ext cx="773384" cy="773384"/>
          </a:xfrm>
          <a:prstGeom prst="rect">
            <a:avLst/>
          </a:prstGeom>
        </p:spPr>
      </p:pic>
      <p:pic>
        <p:nvPicPr>
          <p:cNvPr id="52" name="Picture 51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83E5DE84-FBBD-418F-9620-8D3A31AC0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35" y="2705958"/>
            <a:ext cx="773384" cy="773384"/>
          </a:xfrm>
          <a:prstGeom prst="rect">
            <a:avLst/>
          </a:prstGeom>
        </p:spPr>
      </p:pic>
      <p:pic>
        <p:nvPicPr>
          <p:cNvPr id="53" name="Picture 52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0E83E395-ACD2-418E-BA44-278A3176D0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36" y="2705937"/>
            <a:ext cx="773384" cy="773384"/>
          </a:xfrm>
          <a:prstGeom prst="rect">
            <a:avLst/>
          </a:prstGeom>
        </p:spPr>
      </p:pic>
      <p:pic>
        <p:nvPicPr>
          <p:cNvPr id="54" name="Picture 53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47C3F505-E59B-4349-99A0-7FC408A55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87775">
            <a:off x="3631836" y="2705937"/>
            <a:ext cx="773384" cy="77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65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679C62E-6670-4DA1-962F-94C06140E897}"/>
              </a:ext>
            </a:extLst>
          </p:cNvPr>
          <p:cNvSpPr txBox="1"/>
          <p:nvPr/>
        </p:nvSpPr>
        <p:spPr>
          <a:xfrm>
            <a:off x="333283" y="1216748"/>
            <a:ext cx="3009992" cy="55861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/>
              <a:t>The Three States of Matter</a:t>
            </a:r>
          </a:p>
          <a:p>
            <a:endParaRPr lang="en-US" sz="1400"/>
          </a:p>
          <a:p>
            <a:r>
              <a:rPr lang="en-US" sz="1300"/>
              <a:t>Matter can exist in three states, </a:t>
            </a:r>
            <a:r>
              <a:rPr lang="en-US" sz="1300" b="1"/>
              <a:t>solid</a:t>
            </a:r>
            <a:r>
              <a:rPr lang="en-US" sz="1300"/>
              <a:t>, </a:t>
            </a:r>
            <a:r>
              <a:rPr lang="en-US" sz="1300" b="1"/>
              <a:t>liquid</a:t>
            </a:r>
            <a:r>
              <a:rPr lang="en-US" sz="1300"/>
              <a:t> and </a:t>
            </a:r>
            <a:r>
              <a:rPr lang="en-US" sz="1300" b="1"/>
              <a:t>gas</a:t>
            </a:r>
            <a:r>
              <a:rPr lang="en-US" sz="1300"/>
              <a:t>. </a:t>
            </a:r>
          </a:p>
          <a:p>
            <a:endParaRPr lang="en-US" sz="1300"/>
          </a:p>
          <a:p>
            <a:r>
              <a:rPr lang="en-US" sz="1300" b="1"/>
              <a:t>As a gas </a:t>
            </a:r>
            <a:r>
              <a:rPr lang="en-US" sz="1300"/>
              <a:t>(above 100°C), water molecules barely form hydrogen bonds with each other, and are very spread out.</a:t>
            </a:r>
          </a:p>
          <a:p>
            <a:endParaRPr lang="en-US" sz="1300"/>
          </a:p>
          <a:p>
            <a:r>
              <a:rPr lang="en-US" sz="1300" b="1"/>
              <a:t>As a liquid </a:t>
            </a:r>
            <a:r>
              <a:rPr lang="en-US" sz="1300"/>
              <a:t>(between 0°C and 100°C), water molecules are very close to each other and form and break hydrogen bonds quickly.</a:t>
            </a:r>
          </a:p>
          <a:p>
            <a:endParaRPr lang="en-US" sz="1300"/>
          </a:p>
          <a:p>
            <a:r>
              <a:rPr lang="en-US" sz="1300" b="1"/>
              <a:t>As a solid </a:t>
            </a:r>
            <a:r>
              <a:rPr lang="en-US" sz="1300"/>
              <a:t>(below 0°C), water molecules form permanent hydrogen bonds that crystalize into a hexagonal lattice structure.</a:t>
            </a:r>
          </a:p>
          <a:p>
            <a:endParaRPr lang="en-US" sz="1300"/>
          </a:p>
          <a:p>
            <a:r>
              <a:rPr lang="en-US" sz="1300"/>
              <a:t>1. Study the various chemical drawings shown above and to the right.</a:t>
            </a:r>
            <a:endParaRPr lang="en-US" sz="1300">
              <a:cs typeface="Calibri" panose="020F0502020204030204"/>
            </a:endParaRPr>
          </a:p>
          <a:p>
            <a:r>
              <a:rPr lang="en-US" sz="1300"/>
              <a:t>2. Drag and rotate the water molecule shown to the right to create three illustrations of the three states of matter.</a:t>
            </a:r>
          </a:p>
          <a:p>
            <a:r>
              <a:rPr lang="en-US" sz="1300">
                <a:cs typeface="Calibri"/>
              </a:rPr>
              <a:t>3. Answer</a:t>
            </a:r>
            <a:r>
              <a:rPr lang="en-US" sz="1300"/>
              <a:t> the question to the right and move to the next slide.</a:t>
            </a:r>
          </a:p>
          <a:p>
            <a:endParaRPr lang="en-US" sz="1300"/>
          </a:p>
        </p:txBody>
      </p:sp>
      <p:sp>
        <p:nvSpPr>
          <p:cNvPr id="66" name="TextBox 32">
            <a:extLst>
              <a:ext uri="{FF2B5EF4-FFF2-40B4-BE49-F238E27FC236}">
                <a16:creationId xmlns:a16="http://schemas.microsoft.com/office/drawing/2014/main" id="{6A26BAB0-2C50-4355-BCAA-36489E4B9271}"/>
              </a:ext>
            </a:extLst>
          </p:cNvPr>
          <p:cNvSpPr txBox="1">
            <a:spLocks noChangeAspect="1"/>
          </p:cNvSpPr>
          <p:nvPr/>
        </p:nvSpPr>
        <p:spPr>
          <a:xfrm>
            <a:off x="4850159" y="5547941"/>
            <a:ext cx="6969637" cy="9619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i="1" dirty="0"/>
              <a:t>Why is solid water (ice) less dense than liquid water?</a:t>
            </a:r>
          </a:p>
          <a:p>
            <a:endParaRPr lang="en-US" sz="1300" b="1" i="1" dirty="0"/>
          </a:p>
          <a:p>
            <a:r>
              <a:rPr lang="en-US" sz="13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8" name="Picture 37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CB4E9D17-2531-464C-9A56-9D96D1B2F2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62409" y="5276540"/>
            <a:ext cx="542801" cy="542801"/>
          </a:xfrm>
          <a:prstGeom prst="rect">
            <a:avLst/>
          </a:prstGeom>
        </p:spPr>
      </p:pic>
      <p:pic>
        <p:nvPicPr>
          <p:cNvPr id="39" name="Picture 38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79F4954B-2D2F-4AAC-ABE9-0D65D0B62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62410" y="5276539"/>
            <a:ext cx="542801" cy="542801"/>
          </a:xfrm>
          <a:prstGeom prst="rect">
            <a:avLst/>
          </a:prstGeom>
        </p:spPr>
      </p:pic>
      <p:pic>
        <p:nvPicPr>
          <p:cNvPr id="40" name="Picture 39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ED5463BD-520A-4ED1-B9F6-7B51999A83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55555" y="5276540"/>
            <a:ext cx="542801" cy="542801"/>
          </a:xfrm>
          <a:prstGeom prst="rect">
            <a:avLst/>
          </a:prstGeom>
        </p:spPr>
      </p:pic>
      <p:pic>
        <p:nvPicPr>
          <p:cNvPr id="41" name="Picture 40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D63387E1-7A6D-4580-8046-6FA6A26A0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55553" y="5276540"/>
            <a:ext cx="542801" cy="542801"/>
          </a:xfrm>
          <a:prstGeom prst="rect">
            <a:avLst/>
          </a:prstGeom>
        </p:spPr>
      </p:pic>
      <p:pic>
        <p:nvPicPr>
          <p:cNvPr id="42" name="Picture 41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C1F9761A-9B62-4A5C-A7AD-B7DBFDF65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62407" y="5276536"/>
            <a:ext cx="542801" cy="542801"/>
          </a:xfrm>
          <a:prstGeom prst="rect">
            <a:avLst/>
          </a:prstGeom>
        </p:spPr>
      </p:pic>
      <p:pic>
        <p:nvPicPr>
          <p:cNvPr id="43" name="Picture 42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F57A1CAE-5F2D-45A9-B4CF-7668228168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62407" y="5276537"/>
            <a:ext cx="542801" cy="542801"/>
          </a:xfrm>
          <a:prstGeom prst="rect">
            <a:avLst/>
          </a:prstGeom>
        </p:spPr>
      </p:pic>
      <p:pic>
        <p:nvPicPr>
          <p:cNvPr id="44" name="Picture 43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98349F20-D7D6-4924-9BE9-8FF1B681D0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69258" y="5276537"/>
            <a:ext cx="542801" cy="542801"/>
          </a:xfrm>
          <a:prstGeom prst="rect">
            <a:avLst/>
          </a:prstGeom>
        </p:spPr>
      </p:pic>
      <p:pic>
        <p:nvPicPr>
          <p:cNvPr id="45" name="Picture 44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2B36BFD2-C923-416E-80E2-6667C52041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62406" y="5276532"/>
            <a:ext cx="542801" cy="542801"/>
          </a:xfrm>
          <a:prstGeom prst="rect">
            <a:avLst/>
          </a:prstGeom>
        </p:spPr>
      </p:pic>
      <p:pic>
        <p:nvPicPr>
          <p:cNvPr id="46" name="Picture 45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E108EB1F-C339-44F8-BAA6-5171BB2C0D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76107" y="5276533"/>
            <a:ext cx="542801" cy="542801"/>
          </a:xfrm>
          <a:prstGeom prst="rect">
            <a:avLst/>
          </a:prstGeom>
        </p:spPr>
      </p:pic>
      <p:pic>
        <p:nvPicPr>
          <p:cNvPr id="47" name="Picture 46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84B35C9B-24D7-4494-B14C-C6701B5B97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66242" y="5276523"/>
            <a:ext cx="542801" cy="542801"/>
          </a:xfrm>
          <a:prstGeom prst="rect">
            <a:avLst/>
          </a:prstGeom>
        </p:spPr>
      </p:pic>
      <p:pic>
        <p:nvPicPr>
          <p:cNvPr id="48" name="Picture 47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D26AE671-1036-40A2-974C-9F339F2DB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62402" y="5276512"/>
            <a:ext cx="542801" cy="542801"/>
          </a:xfrm>
          <a:prstGeom prst="rect">
            <a:avLst/>
          </a:prstGeom>
        </p:spPr>
      </p:pic>
      <p:pic>
        <p:nvPicPr>
          <p:cNvPr id="49" name="Picture 48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FCCB3D0F-ED58-46CC-9FE7-6D9DAA1F5F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65201" y="5276482"/>
            <a:ext cx="542801" cy="542801"/>
          </a:xfrm>
          <a:prstGeom prst="rect">
            <a:avLst/>
          </a:prstGeom>
        </p:spPr>
      </p:pic>
      <p:pic>
        <p:nvPicPr>
          <p:cNvPr id="50" name="Picture 49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9D16EA49-4ECD-476A-9F4F-0791356C39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76106" y="5276439"/>
            <a:ext cx="542801" cy="542801"/>
          </a:xfrm>
          <a:prstGeom prst="rect">
            <a:avLst/>
          </a:prstGeom>
        </p:spPr>
      </p:pic>
      <p:pic>
        <p:nvPicPr>
          <p:cNvPr id="51" name="Picture 50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D8190EF7-7B1A-4BD4-9178-6A503FCCE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74076" y="5276344"/>
            <a:ext cx="542801" cy="542801"/>
          </a:xfrm>
          <a:prstGeom prst="rect">
            <a:avLst/>
          </a:prstGeom>
        </p:spPr>
      </p:pic>
      <p:pic>
        <p:nvPicPr>
          <p:cNvPr id="52" name="Picture 51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32A963B5-FE4E-411C-AD77-E9B4A443F7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74074" y="5276205"/>
            <a:ext cx="542801" cy="542801"/>
          </a:xfrm>
          <a:prstGeom prst="rect">
            <a:avLst/>
          </a:prstGeom>
        </p:spPr>
      </p:pic>
      <p:pic>
        <p:nvPicPr>
          <p:cNvPr id="53" name="Picture 52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0196307B-5C8E-48F9-AAE3-6E76896C3F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74071" y="5276207"/>
            <a:ext cx="542801" cy="542801"/>
          </a:xfrm>
          <a:prstGeom prst="rect">
            <a:avLst/>
          </a:prstGeom>
        </p:spPr>
      </p:pic>
      <p:pic>
        <p:nvPicPr>
          <p:cNvPr id="54" name="Picture 53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C6A47FA6-1EFC-4874-B7A3-AAEDCE6E82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74065" y="5275929"/>
            <a:ext cx="542801" cy="542801"/>
          </a:xfrm>
          <a:prstGeom prst="rect">
            <a:avLst/>
          </a:prstGeom>
        </p:spPr>
      </p:pic>
      <p:pic>
        <p:nvPicPr>
          <p:cNvPr id="55" name="Picture 54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0CA98D8A-861B-4428-9193-0386B0D336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74052" y="5275375"/>
            <a:ext cx="542801" cy="542801"/>
          </a:xfrm>
          <a:prstGeom prst="rect">
            <a:avLst/>
          </a:prstGeom>
        </p:spPr>
      </p:pic>
      <p:pic>
        <p:nvPicPr>
          <p:cNvPr id="56" name="Picture 55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4F68ADD4-82D2-4C37-844F-2CC745619F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64431" y="5274267"/>
            <a:ext cx="542801" cy="542801"/>
          </a:xfrm>
          <a:prstGeom prst="rect">
            <a:avLst/>
          </a:prstGeom>
        </p:spPr>
      </p:pic>
      <p:pic>
        <p:nvPicPr>
          <p:cNvPr id="57" name="Picture 56" descr="A picture containing drawing, ball&#10;&#10;Description automatically generated">
            <a:extLst>
              <a:ext uri="{FF2B5EF4-FFF2-40B4-BE49-F238E27FC236}">
                <a16:creationId xmlns:a16="http://schemas.microsoft.com/office/drawing/2014/main" id="{EF1FCB79-899D-49B4-9923-188583837E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8233">
            <a:off x="3462401" y="5280899"/>
            <a:ext cx="542801" cy="54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182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5714A0-6A33-4AF2-8F28-4D9BF64E9B4F}"/>
              </a:ext>
            </a:extLst>
          </p:cNvPr>
          <p:cNvSpPr txBox="1"/>
          <p:nvPr/>
        </p:nvSpPr>
        <p:spPr>
          <a:xfrm>
            <a:off x="323918" y="1173855"/>
            <a:ext cx="50878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Activity Questions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90F1B7-9A24-4BD4-BEFB-56AD9DC74E73}"/>
              </a:ext>
            </a:extLst>
          </p:cNvPr>
          <p:cNvSpPr txBox="1">
            <a:spLocks noChangeAspect="1"/>
          </p:cNvSpPr>
          <p:nvPr/>
        </p:nvSpPr>
        <p:spPr>
          <a:xfrm>
            <a:off x="323919" y="1808891"/>
            <a:ext cx="6389398" cy="10960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noAutofit/>
          </a:bodyPr>
          <a:lstStyle/>
          <a:p>
            <a:r>
              <a:rPr lang="en-US" sz="1300" b="1" i="1" dirty="0"/>
              <a:t>How many other molecules can a single water molecule interact with?</a:t>
            </a:r>
          </a:p>
          <a:p>
            <a:endParaRPr lang="en-US" sz="1300" b="1" i="1" dirty="0"/>
          </a:p>
        </p:txBody>
      </p:sp>
    </p:spTree>
    <p:extLst>
      <p:ext uri="{BB962C8B-B14F-4D97-AF65-F5344CB8AC3E}">
        <p14:creationId xmlns:p14="http://schemas.microsoft.com/office/powerpoint/2010/main" val="1225375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964E229AE904C840342B739320C07" ma:contentTypeVersion="8" ma:contentTypeDescription="Create a new document." ma:contentTypeScope="" ma:versionID="60a7ce2f374ca26391ad447cdaec67c2">
  <xsd:schema xmlns:xsd="http://www.w3.org/2001/XMLSchema" xmlns:xs="http://www.w3.org/2001/XMLSchema" xmlns:p="http://schemas.microsoft.com/office/2006/metadata/properties" xmlns:ns2="fccfdd5f-3cf6-48f3-9c58-398738ebd059" xmlns:ns3="256d1f37-a5bf-40ea-9e3b-df9e783b5a8c" targetNamespace="http://schemas.microsoft.com/office/2006/metadata/properties" ma:root="true" ma:fieldsID="9db3e2981abd2994dae929c5fe649a87" ns2:_="" ns3:_="">
    <xsd:import namespace="fccfdd5f-3cf6-48f3-9c58-398738ebd059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cfdd5f-3cf6-48f3-9c58-398738ebd0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56d1f37-a5bf-40ea-9e3b-df9e783b5a8c">
      <UserInfo>
        <DisplayName>Mark Hoelzer</DisplayName>
        <AccountId>20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AF6B2FD8-036C-4A6D-987C-FBCD8C2D65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BAD7A9-B152-42D4-9E25-5FA3A56B209C}">
  <ds:schemaRefs>
    <ds:schemaRef ds:uri="256d1f37-a5bf-40ea-9e3b-df9e783b5a8c"/>
    <ds:schemaRef ds:uri="fccfdd5f-3cf6-48f3-9c58-398738ebd05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C65403F6-424B-4904-9914-06850F8A63B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56d1f37-a5bf-40ea-9e3b-df9e783b5a8c"/>
    <ds:schemaRef ds:uri="fccfdd5f-3cf6-48f3-9c58-398738ebd059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359</Words>
  <Application>Microsoft Office PowerPoint</Application>
  <PresentationFormat>Widescreen</PresentationFormat>
  <Paragraphs>34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Hoelzer, Mark</dc:creator>
  <cp:lastModifiedBy>Hoelzer, Mark</cp:lastModifiedBy>
  <cp:revision>3</cp:revision>
  <dcterms:created xsi:type="dcterms:W3CDTF">2020-08-12T21:10:59Z</dcterms:created>
  <dcterms:modified xsi:type="dcterms:W3CDTF">2020-11-02T22:22:00Z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0x01010087B964E229AE904C840342B739320C07</vt:lpwstr>
  </property>
</Properties>
</file>