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 id="2147483684" r:id="rId6"/>
  </p:sldMasterIdLst>
  <p:notesMasterIdLst>
    <p:notesMasterId r:id="rId30"/>
  </p:notesMasterIdLst>
  <p:sldIdLst>
    <p:sldId id="328" r:id="rId7"/>
    <p:sldId id="329" r:id="rId8"/>
    <p:sldId id="330" r:id="rId9"/>
    <p:sldId id="333" r:id="rId10"/>
    <p:sldId id="256" r:id="rId11"/>
    <p:sldId id="317" r:id="rId12"/>
    <p:sldId id="315" r:id="rId13"/>
    <p:sldId id="321" r:id="rId14"/>
    <p:sldId id="257" r:id="rId15"/>
    <p:sldId id="258" r:id="rId16"/>
    <p:sldId id="259" r:id="rId17"/>
    <p:sldId id="260" r:id="rId18"/>
    <p:sldId id="261" r:id="rId19"/>
    <p:sldId id="262" r:id="rId20"/>
    <p:sldId id="332" r:id="rId21"/>
    <p:sldId id="326" r:id="rId22"/>
    <p:sldId id="322" r:id="rId23"/>
    <p:sldId id="323" r:id="rId24"/>
    <p:sldId id="327" r:id="rId25"/>
    <p:sldId id="324" r:id="rId26"/>
    <p:sldId id="325" r:id="rId27"/>
    <p:sldId id="335"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rman, Timothy" initials="HT" lastIdx="1" clrIdx="0">
    <p:extLst>
      <p:ext uri="{19B8F6BF-5375-455C-9EA6-DF929625EA0E}">
        <p15:presenceInfo xmlns:p15="http://schemas.microsoft.com/office/powerpoint/2012/main" userId="S::herman@msoe.edu::9d71923d-1ee8-40af-acf9-68aeae7787b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1AF6F"/>
    <a:srgbClr val="66FF33"/>
    <a:srgbClr val="FFCC99"/>
    <a:srgbClr val="CC3399"/>
    <a:srgbClr val="F3F1A5"/>
    <a:srgbClr val="F0EBA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C69F6E-632B-4FAA-8029-A5E30ADFD200}" v="57" dt="2021-03-17T21:59:41.259"/>
    <p1510:client id="{243649E6-96D6-423B-A044-306791E4D155}" v="1182" dt="2021-03-17T22:52:38.784"/>
    <p1510:client id="{A81D7CD7-458D-02E7-7CD2-4F52AFF8D132}" v="1" dt="2021-03-17T20:20:54.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Ryan" userId="S::heather.ryan@3dmoleculardesigns.com::f852ee0a-0a6d-478f-ae5c-3a8778551b77" providerId="AD" clId="Web-{A81D7CD7-458D-02E7-7CD2-4F52AFF8D132}"/>
    <pc:docChg chg="sldOrd">
      <pc:chgData name="Heather Ryan" userId="S::heather.ryan@3dmoleculardesigns.com::f852ee0a-0a6d-478f-ae5c-3a8778551b77" providerId="AD" clId="Web-{A81D7CD7-458D-02E7-7CD2-4F52AFF8D132}" dt="2021-03-17T20:20:54.936" v="0"/>
      <pc:docMkLst>
        <pc:docMk/>
      </pc:docMkLst>
      <pc:sldChg chg="ord">
        <pc:chgData name="Heather Ryan" userId="S::heather.ryan@3dmoleculardesigns.com::f852ee0a-0a6d-478f-ae5c-3a8778551b77" providerId="AD" clId="Web-{A81D7CD7-458D-02E7-7CD2-4F52AFF8D132}" dt="2021-03-17T20:20:54.936" v="0"/>
        <pc:sldMkLst>
          <pc:docMk/>
          <pc:sldMk cId="2913969459" sldId="332"/>
        </pc:sldMkLst>
      </pc:sldChg>
    </pc:docChg>
  </pc:docChgLst>
  <pc:docChgLst>
    <pc:chgData name="Heather Ryan" userId="f852ee0a-0a6d-478f-ae5c-3a8778551b77" providerId="ADAL" clId="{1EC69F6E-632B-4FAA-8029-A5E30ADFD200}"/>
    <pc:docChg chg="modSld">
      <pc:chgData name="Heather Ryan" userId="f852ee0a-0a6d-478f-ae5c-3a8778551b77" providerId="ADAL" clId="{1EC69F6E-632B-4FAA-8029-A5E30ADFD200}" dt="2021-03-17T21:59:41.259" v="56" actId="20577"/>
      <pc:docMkLst>
        <pc:docMk/>
      </pc:docMkLst>
      <pc:sldChg chg="modSp mod">
        <pc:chgData name="Heather Ryan" userId="f852ee0a-0a6d-478f-ae5c-3a8778551b77" providerId="ADAL" clId="{1EC69F6E-632B-4FAA-8029-A5E30ADFD200}" dt="2021-03-17T21:56:29.769" v="15" actId="20577"/>
        <pc:sldMkLst>
          <pc:docMk/>
          <pc:sldMk cId="140423879" sldId="256"/>
        </pc:sldMkLst>
        <pc:spChg chg="mod">
          <ac:chgData name="Heather Ryan" userId="f852ee0a-0a6d-478f-ae5c-3a8778551b77" providerId="ADAL" clId="{1EC69F6E-632B-4FAA-8029-A5E30ADFD200}" dt="2021-03-17T21:56:10.748" v="13" actId="20577"/>
          <ac:spMkLst>
            <pc:docMk/>
            <pc:sldMk cId="140423879" sldId="256"/>
            <ac:spMk id="2" creationId="{B6A5A738-7F2E-45AB-A77C-FC51831C53DD}"/>
          </ac:spMkLst>
        </pc:spChg>
        <pc:spChg chg="mod">
          <ac:chgData name="Heather Ryan" userId="f852ee0a-0a6d-478f-ae5c-3a8778551b77" providerId="ADAL" clId="{1EC69F6E-632B-4FAA-8029-A5E30ADFD200}" dt="2021-03-17T21:56:29.769" v="15" actId="20577"/>
          <ac:spMkLst>
            <pc:docMk/>
            <pc:sldMk cId="140423879" sldId="256"/>
            <ac:spMk id="4" creationId="{FD331108-58CB-4D9B-9B72-9C6C5F843783}"/>
          </ac:spMkLst>
        </pc:spChg>
      </pc:sldChg>
      <pc:sldChg chg="modSp mod">
        <pc:chgData name="Heather Ryan" userId="f852ee0a-0a6d-478f-ae5c-3a8778551b77" providerId="ADAL" clId="{1EC69F6E-632B-4FAA-8029-A5E30ADFD200}" dt="2021-03-17T21:56:48.566" v="19" actId="20577"/>
        <pc:sldMkLst>
          <pc:docMk/>
          <pc:sldMk cId="3751788530" sldId="257"/>
        </pc:sldMkLst>
        <pc:spChg chg="mod">
          <ac:chgData name="Heather Ryan" userId="f852ee0a-0a6d-478f-ae5c-3a8778551b77" providerId="ADAL" clId="{1EC69F6E-632B-4FAA-8029-A5E30ADFD200}" dt="2021-03-17T21:56:48.566" v="19" actId="20577"/>
          <ac:spMkLst>
            <pc:docMk/>
            <pc:sldMk cId="3751788530" sldId="257"/>
            <ac:spMk id="2" creationId="{FA2CAFB2-826A-497F-879B-423398C807DC}"/>
          </ac:spMkLst>
        </pc:spChg>
      </pc:sldChg>
      <pc:sldChg chg="modSp mod">
        <pc:chgData name="Heather Ryan" userId="f852ee0a-0a6d-478f-ae5c-3a8778551b77" providerId="ADAL" clId="{1EC69F6E-632B-4FAA-8029-A5E30ADFD200}" dt="2021-03-17T21:57:37.360" v="36" actId="20577"/>
        <pc:sldMkLst>
          <pc:docMk/>
          <pc:sldMk cId="1389800997" sldId="258"/>
        </pc:sldMkLst>
        <pc:spChg chg="mod">
          <ac:chgData name="Heather Ryan" userId="f852ee0a-0a6d-478f-ae5c-3a8778551b77" providerId="ADAL" clId="{1EC69F6E-632B-4FAA-8029-A5E30ADFD200}" dt="2021-03-17T21:57:07.583" v="24" actId="20577"/>
          <ac:spMkLst>
            <pc:docMk/>
            <pc:sldMk cId="1389800997" sldId="258"/>
            <ac:spMk id="6" creationId="{3385AD3F-58C1-49A0-BA18-F968568AA7BA}"/>
          </ac:spMkLst>
        </pc:spChg>
        <pc:spChg chg="mod">
          <ac:chgData name="Heather Ryan" userId="f852ee0a-0a6d-478f-ae5c-3a8778551b77" providerId="ADAL" clId="{1EC69F6E-632B-4FAA-8029-A5E30ADFD200}" dt="2021-03-17T21:57:37.360" v="36" actId="20577"/>
          <ac:spMkLst>
            <pc:docMk/>
            <pc:sldMk cId="1389800997" sldId="258"/>
            <ac:spMk id="11" creationId="{4A9712F4-4F61-4EC8-BE3E-28D24D5D8181}"/>
          </ac:spMkLst>
        </pc:spChg>
      </pc:sldChg>
      <pc:sldChg chg="modSp mod">
        <pc:chgData name="Heather Ryan" userId="f852ee0a-0a6d-478f-ae5c-3a8778551b77" providerId="ADAL" clId="{1EC69F6E-632B-4FAA-8029-A5E30ADFD200}" dt="2021-03-17T21:58:00.363" v="42" actId="20577"/>
        <pc:sldMkLst>
          <pc:docMk/>
          <pc:sldMk cId="526072692" sldId="259"/>
        </pc:sldMkLst>
        <pc:spChg chg="mod">
          <ac:chgData name="Heather Ryan" userId="f852ee0a-0a6d-478f-ae5c-3a8778551b77" providerId="ADAL" clId="{1EC69F6E-632B-4FAA-8029-A5E30ADFD200}" dt="2021-03-17T21:57:49.374" v="38" actId="20577"/>
          <ac:spMkLst>
            <pc:docMk/>
            <pc:sldMk cId="526072692" sldId="259"/>
            <ac:spMk id="2" creationId="{D75624BE-56FE-4020-A68F-1B3F64695E91}"/>
          </ac:spMkLst>
        </pc:spChg>
        <pc:spChg chg="mod">
          <ac:chgData name="Heather Ryan" userId="f852ee0a-0a6d-478f-ae5c-3a8778551b77" providerId="ADAL" clId="{1EC69F6E-632B-4FAA-8029-A5E30ADFD200}" dt="2021-03-17T21:58:00.363" v="42" actId="20577"/>
          <ac:spMkLst>
            <pc:docMk/>
            <pc:sldMk cId="526072692" sldId="259"/>
            <ac:spMk id="3" creationId="{D105B648-FC11-4DFD-9ADD-3864CB8F2583}"/>
          </ac:spMkLst>
        </pc:spChg>
      </pc:sldChg>
      <pc:sldChg chg="modSp mod">
        <pc:chgData name="Heather Ryan" userId="f852ee0a-0a6d-478f-ae5c-3a8778551b77" providerId="ADAL" clId="{1EC69F6E-632B-4FAA-8029-A5E30ADFD200}" dt="2021-03-17T21:58:39.024" v="47" actId="20577"/>
        <pc:sldMkLst>
          <pc:docMk/>
          <pc:sldMk cId="3554250427" sldId="322"/>
        </pc:sldMkLst>
        <pc:spChg chg="mod">
          <ac:chgData name="Heather Ryan" userId="f852ee0a-0a6d-478f-ae5c-3a8778551b77" providerId="ADAL" clId="{1EC69F6E-632B-4FAA-8029-A5E30ADFD200}" dt="2021-03-17T21:58:39.024" v="47" actId="20577"/>
          <ac:spMkLst>
            <pc:docMk/>
            <pc:sldMk cId="3554250427" sldId="322"/>
            <ac:spMk id="4" creationId="{A244A7FC-D266-4FCC-81F3-4B8B8A559420}"/>
          </ac:spMkLst>
        </pc:spChg>
      </pc:sldChg>
      <pc:sldChg chg="modSp">
        <pc:chgData name="Heather Ryan" userId="f852ee0a-0a6d-478f-ae5c-3a8778551b77" providerId="ADAL" clId="{1EC69F6E-632B-4FAA-8029-A5E30ADFD200}" dt="2021-03-17T21:58:51.624" v="50" actId="20577"/>
        <pc:sldMkLst>
          <pc:docMk/>
          <pc:sldMk cId="3048505587" sldId="324"/>
        </pc:sldMkLst>
        <pc:spChg chg="mod">
          <ac:chgData name="Heather Ryan" userId="f852ee0a-0a6d-478f-ae5c-3a8778551b77" providerId="ADAL" clId="{1EC69F6E-632B-4FAA-8029-A5E30ADFD200}" dt="2021-03-17T21:58:51.624" v="50" actId="20577"/>
          <ac:spMkLst>
            <pc:docMk/>
            <pc:sldMk cId="3048505587" sldId="324"/>
            <ac:spMk id="16" creationId="{E9329B64-1BB4-4D9C-A050-F186EEE4C956}"/>
          </ac:spMkLst>
        </pc:spChg>
      </pc:sldChg>
      <pc:sldChg chg="modSp mod">
        <pc:chgData name="Heather Ryan" userId="f852ee0a-0a6d-478f-ae5c-3a8778551b77" providerId="ADAL" clId="{1EC69F6E-632B-4FAA-8029-A5E30ADFD200}" dt="2021-03-17T21:59:41.259" v="56" actId="20577"/>
        <pc:sldMkLst>
          <pc:docMk/>
          <pc:sldMk cId="3826673182" sldId="325"/>
        </pc:sldMkLst>
        <pc:spChg chg="mod">
          <ac:chgData name="Heather Ryan" userId="f852ee0a-0a6d-478f-ae5c-3a8778551b77" providerId="ADAL" clId="{1EC69F6E-632B-4FAA-8029-A5E30ADFD200}" dt="2021-03-17T21:59:25.631" v="54" actId="20577"/>
          <ac:spMkLst>
            <pc:docMk/>
            <pc:sldMk cId="3826673182" sldId="325"/>
            <ac:spMk id="18" creationId="{41306217-C2ED-4EE8-AFC1-EFA520ABC555}"/>
          </ac:spMkLst>
        </pc:spChg>
        <pc:spChg chg="mod">
          <ac:chgData name="Heather Ryan" userId="f852ee0a-0a6d-478f-ae5c-3a8778551b77" providerId="ADAL" clId="{1EC69F6E-632B-4FAA-8029-A5E30ADFD200}" dt="2021-03-17T21:59:41.259" v="56" actId="20577"/>
          <ac:spMkLst>
            <pc:docMk/>
            <pc:sldMk cId="3826673182" sldId="325"/>
            <ac:spMk id="21" creationId="{A34C500E-AD98-4270-B32D-773FA1AB55FE}"/>
          </ac:spMkLst>
        </pc:spChg>
        <pc:spChg chg="mod">
          <ac:chgData name="Heather Ryan" userId="f852ee0a-0a6d-478f-ae5c-3a8778551b77" providerId="ADAL" clId="{1EC69F6E-632B-4FAA-8029-A5E30ADFD200}" dt="2021-03-17T21:59:33.377" v="55" actId="1076"/>
          <ac:spMkLst>
            <pc:docMk/>
            <pc:sldMk cId="3826673182" sldId="325"/>
            <ac:spMk id="22" creationId="{79A008F4-ADA2-4E57-BE9E-1862C1428091}"/>
          </ac:spMkLst>
        </pc:spChg>
      </pc:sldChg>
      <pc:sldChg chg="modSp mod">
        <pc:chgData name="Heather Ryan" userId="f852ee0a-0a6d-478f-ae5c-3a8778551b77" providerId="ADAL" clId="{1EC69F6E-632B-4FAA-8029-A5E30ADFD200}" dt="2021-03-17T21:58:19.830" v="45" actId="20577"/>
        <pc:sldMkLst>
          <pc:docMk/>
          <pc:sldMk cId="1250901376" sldId="326"/>
        </pc:sldMkLst>
        <pc:spChg chg="mod">
          <ac:chgData name="Heather Ryan" userId="f852ee0a-0a6d-478f-ae5c-3a8778551b77" providerId="ADAL" clId="{1EC69F6E-632B-4FAA-8029-A5E30ADFD200}" dt="2021-03-17T21:58:19.830" v="45" actId="20577"/>
          <ac:spMkLst>
            <pc:docMk/>
            <pc:sldMk cId="1250901376" sldId="326"/>
            <ac:spMk id="2" creationId="{B3BD0DEB-327D-49C5-971F-FA4AAB2F4B50}"/>
          </ac:spMkLst>
        </pc:spChg>
      </pc:sldChg>
    </pc:docChg>
  </pc:docChgLst>
  <pc:docChgLst>
    <pc:chgData name="Kris Herman" userId="ebb3455e-9ef8-4c5a-a8c2-450eea55e30b" providerId="ADAL" clId="{243649E6-96D6-423B-A044-306791E4D155}"/>
    <pc:docChg chg="undo custSel addSld delSld modSld delMainMaster">
      <pc:chgData name="Kris Herman" userId="ebb3455e-9ef8-4c5a-a8c2-450eea55e30b" providerId="ADAL" clId="{243649E6-96D6-423B-A044-306791E4D155}" dt="2021-03-17T22:52:38.784" v="1360" actId="20577"/>
      <pc:docMkLst>
        <pc:docMk/>
      </pc:docMkLst>
      <pc:sldChg chg="del">
        <pc:chgData name="Kris Herman" userId="ebb3455e-9ef8-4c5a-a8c2-450eea55e30b" providerId="ADAL" clId="{243649E6-96D6-423B-A044-306791E4D155}" dt="2021-03-17T18:52:10.900" v="124" actId="47"/>
        <pc:sldMkLst>
          <pc:docMk/>
          <pc:sldMk cId="2961158392" sldId="256"/>
        </pc:sldMkLst>
      </pc:sldChg>
      <pc:sldChg chg="del">
        <pc:chgData name="Kris Herman" userId="ebb3455e-9ef8-4c5a-a8c2-450eea55e30b" providerId="ADAL" clId="{243649E6-96D6-423B-A044-306791E4D155}" dt="2021-03-17T18:53:56.102" v="192" actId="47"/>
        <pc:sldMkLst>
          <pc:docMk/>
          <pc:sldMk cId="2521610352" sldId="257"/>
        </pc:sldMkLst>
      </pc:sldChg>
      <pc:sldChg chg="del">
        <pc:chgData name="Kris Herman" userId="ebb3455e-9ef8-4c5a-a8c2-450eea55e30b" providerId="ADAL" clId="{243649E6-96D6-423B-A044-306791E4D155}" dt="2021-03-17T18:53:55.727" v="191" actId="47"/>
        <pc:sldMkLst>
          <pc:docMk/>
          <pc:sldMk cId="1186184006" sldId="258"/>
        </pc:sldMkLst>
      </pc:sldChg>
      <pc:sldChg chg="del">
        <pc:chgData name="Kris Herman" userId="ebb3455e-9ef8-4c5a-a8c2-450eea55e30b" providerId="ADAL" clId="{243649E6-96D6-423B-A044-306791E4D155}" dt="2021-03-17T18:53:54.865" v="189" actId="47"/>
        <pc:sldMkLst>
          <pc:docMk/>
          <pc:sldMk cId="3266695869" sldId="259"/>
        </pc:sldMkLst>
      </pc:sldChg>
      <pc:sldChg chg="del">
        <pc:chgData name="Kris Herman" userId="ebb3455e-9ef8-4c5a-a8c2-450eea55e30b" providerId="ADAL" clId="{243649E6-96D6-423B-A044-306791E4D155}" dt="2021-03-17T18:53:37.550" v="168" actId="47"/>
        <pc:sldMkLst>
          <pc:docMk/>
          <pc:sldMk cId="3761973236" sldId="260"/>
        </pc:sldMkLst>
      </pc:sldChg>
      <pc:sldChg chg="del">
        <pc:chgData name="Kris Herman" userId="ebb3455e-9ef8-4c5a-a8c2-450eea55e30b" providerId="ADAL" clId="{243649E6-96D6-423B-A044-306791E4D155}" dt="2021-03-17T18:53:38.705" v="169" actId="47"/>
        <pc:sldMkLst>
          <pc:docMk/>
          <pc:sldMk cId="3104592607" sldId="261"/>
        </pc:sldMkLst>
      </pc:sldChg>
      <pc:sldChg chg="delSp del mod">
        <pc:chgData name="Kris Herman" userId="ebb3455e-9ef8-4c5a-a8c2-450eea55e30b" providerId="ADAL" clId="{243649E6-96D6-423B-A044-306791E4D155}" dt="2021-03-17T18:52:04.554" v="118" actId="47"/>
        <pc:sldMkLst>
          <pc:docMk/>
          <pc:sldMk cId="1446818254" sldId="266"/>
        </pc:sldMkLst>
        <pc:picChg chg="del">
          <ac:chgData name="Kris Herman" userId="ebb3455e-9ef8-4c5a-a8c2-450eea55e30b" providerId="ADAL" clId="{243649E6-96D6-423B-A044-306791E4D155}" dt="2021-03-17T18:51:49.936" v="116" actId="478"/>
          <ac:picMkLst>
            <pc:docMk/>
            <pc:sldMk cId="1446818254" sldId="266"/>
            <ac:picMk id="17" creationId="{FA62077E-972F-4C58-914E-2A2BB7C397BE}"/>
          </ac:picMkLst>
        </pc:picChg>
      </pc:sldChg>
      <pc:sldChg chg="addSp delSp modSp del mod">
        <pc:chgData name="Kris Herman" userId="ebb3455e-9ef8-4c5a-a8c2-450eea55e30b" providerId="ADAL" clId="{243649E6-96D6-423B-A044-306791E4D155}" dt="2021-03-17T19:46:23.188" v="435" actId="47"/>
        <pc:sldMkLst>
          <pc:docMk/>
          <pc:sldMk cId="3345197841" sldId="268"/>
        </pc:sldMkLst>
        <pc:spChg chg="add mod">
          <ac:chgData name="Kris Herman" userId="ebb3455e-9ef8-4c5a-a8c2-450eea55e30b" providerId="ADAL" clId="{243649E6-96D6-423B-A044-306791E4D155}" dt="2021-03-17T19:39:19.211" v="421" actId="478"/>
          <ac:spMkLst>
            <pc:docMk/>
            <pc:sldMk cId="3345197841" sldId="268"/>
            <ac:spMk id="4" creationId="{B844A272-6D65-4910-BEAB-8C7748F3DB61}"/>
          </ac:spMkLst>
        </pc:spChg>
        <pc:spChg chg="del">
          <ac:chgData name="Kris Herman" userId="ebb3455e-9ef8-4c5a-a8c2-450eea55e30b" providerId="ADAL" clId="{243649E6-96D6-423B-A044-306791E4D155}" dt="2021-03-17T19:39:23.229" v="422" actId="478"/>
          <ac:spMkLst>
            <pc:docMk/>
            <pc:sldMk cId="3345197841" sldId="268"/>
            <ac:spMk id="46" creationId="{8D961BF7-CAC7-453E-BD8E-271D055C4974}"/>
          </ac:spMkLst>
        </pc:spChg>
        <pc:spChg chg="del">
          <ac:chgData name="Kris Herman" userId="ebb3455e-9ef8-4c5a-a8c2-450eea55e30b" providerId="ADAL" clId="{243649E6-96D6-423B-A044-306791E4D155}" dt="2021-03-17T19:39:19.211" v="421" actId="478"/>
          <ac:spMkLst>
            <pc:docMk/>
            <pc:sldMk cId="3345197841" sldId="268"/>
            <ac:spMk id="47" creationId="{24979B2A-6FE5-4157-9071-E98E837408F6}"/>
          </ac:spMkLst>
        </pc:spChg>
      </pc:sldChg>
      <pc:sldChg chg="addSp delSp modSp">
        <pc:chgData name="Kris Herman" userId="ebb3455e-9ef8-4c5a-a8c2-450eea55e30b" providerId="ADAL" clId="{243649E6-96D6-423B-A044-306791E4D155}" dt="2021-03-17T18:56:08.537" v="325" actId="1037"/>
        <pc:sldMkLst>
          <pc:docMk/>
          <pc:sldMk cId="506301656" sldId="277"/>
        </pc:sldMkLst>
        <pc:graphicFrameChg chg="mod">
          <ac:chgData name="Kris Herman" userId="ebb3455e-9ef8-4c5a-a8c2-450eea55e30b" providerId="ADAL" clId="{243649E6-96D6-423B-A044-306791E4D155}" dt="2021-03-17T18:55:49.776" v="320" actId="20577"/>
          <ac:graphicFrameMkLst>
            <pc:docMk/>
            <pc:sldMk cId="506301656" sldId="277"/>
            <ac:graphicFrameMk id="22" creationId="{6D2E8EE8-1712-4106-8CD8-C2BEB3B181A6}"/>
          </ac:graphicFrameMkLst>
        </pc:graphicFrameChg>
        <pc:picChg chg="add mod">
          <ac:chgData name="Kris Herman" userId="ebb3455e-9ef8-4c5a-a8c2-450eea55e30b" providerId="ADAL" clId="{243649E6-96D6-423B-A044-306791E4D155}" dt="2021-03-17T18:56:04.679" v="324" actId="1076"/>
          <ac:picMkLst>
            <pc:docMk/>
            <pc:sldMk cId="506301656" sldId="277"/>
            <ac:picMk id="1026" creationId="{A021F208-F396-4422-85C2-CFA280C992DD}"/>
          </ac:picMkLst>
        </pc:picChg>
        <pc:picChg chg="del">
          <ac:chgData name="Kris Herman" userId="ebb3455e-9ef8-4c5a-a8c2-450eea55e30b" providerId="ADAL" clId="{243649E6-96D6-423B-A044-306791E4D155}" dt="2021-03-17T18:54:05.070" v="194" actId="478"/>
          <ac:picMkLst>
            <pc:docMk/>
            <pc:sldMk cId="506301656" sldId="277"/>
            <ac:picMk id="1028" creationId="{7E0EE9E3-6379-4060-8C42-9137E75CD14F}"/>
          </ac:picMkLst>
        </pc:picChg>
        <pc:picChg chg="mod">
          <ac:chgData name="Kris Herman" userId="ebb3455e-9ef8-4c5a-a8c2-450eea55e30b" providerId="ADAL" clId="{243649E6-96D6-423B-A044-306791E4D155}" dt="2021-03-17T18:54:08.431" v="195" actId="1076"/>
          <ac:picMkLst>
            <pc:docMk/>
            <pc:sldMk cId="506301656" sldId="277"/>
            <ac:picMk id="1030" creationId="{CA806286-FD85-4726-B7B8-311B5E1A2169}"/>
          </ac:picMkLst>
        </pc:picChg>
        <pc:picChg chg="mod">
          <ac:chgData name="Kris Herman" userId="ebb3455e-9ef8-4c5a-a8c2-450eea55e30b" providerId="ADAL" clId="{243649E6-96D6-423B-A044-306791E4D155}" dt="2021-03-17T18:56:08.537" v="325" actId="1037"/>
          <ac:picMkLst>
            <pc:docMk/>
            <pc:sldMk cId="506301656" sldId="277"/>
            <ac:picMk id="1032" creationId="{EDC54058-1751-4822-9294-392F4CDF6218}"/>
          </ac:picMkLst>
        </pc:picChg>
      </pc:sldChg>
      <pc:sldChg chg="del">
        <pc:chgData name="Kris Herman" userId="ebb3455e-9ef8-4c5a-a8c2-450eea55e30b" providerId="ADAL" clId="{243649E6-96D6-423B-A044-306791E4D155}" dt="2021-03-17T18:52:08.327" v="121" actId="47"/>
        <pc:sldMkLst>
          <pc:docMk/>
          <pc:sldMk cId="2425922472" sldId="302"/>
        </pc:sldMkLst>
      </pc:sldChg>
      <pc:sldChg chg="del">
        <pc:chgData name="Kris Herman" userId="ebb3455e-9ef8-4c5a-a8c2-450eea55e30b" providerId="ADAL" clId="{243649E6-96D6-423B-A044-306791E4D155}" dt="2021-03-17T18:52:09.966" v="122" actId="47"/>
        <pc:sldMkLst>
          <pc:docMk/>
          <pc:sldMk cId="2418177171" sldId="303"/>
        </pc:sldMkLst>
      </pc:sldChg>
      <pc:sldChg chg="del">
        <pc:chgData name="Kris Herman" userId="ebb3455e-9ef8-4c5a-a8c2-450eea55e30b" providerId="ADAL" clId="{243649E6-96D6-423B-A044-306791E4D155}" dt="2021-03-17T18:52:06.988" v="119" actId="47"/>
        <pc:sldMkLst>
          <pc:docMk/>
          <pc:sldMk cId="2009521136" sldId="308"/>
        </pc:sldMkLst>
      </pc:sldChg>
      <pc:sldChg chg="del">
        <pc:chgData name="Kris Herman" userId="ebb3455e-9ef8-4c5a-a8c2-450eea55e30b" providerId="ADAL" clId="{243649E6-96D6-423B-A044-306791E4D155}" dt="2021-03-17T18:52:11.218" v="125" actId="47"/>
        <pc:sldMkLst>
          <pc:docMk/>
          <pc:sldMk cId="4000692757" sldId="311"/>
        </pc:sldMkLst>
      </pc:sldChg>
      <pc:sldChg chg="del">
        <pc:chgData name="Kris Herman" userId="ebb3455e-9ef8-4c5a-a8c2-450eea55e30b" providerId="ADAL" clId="{243649E6-96D6-423B-A044-306791E4D155}" dt="2021-03-17T18:52:10.422" v="123" actId="47"/>
        <pc:sldMkLst>
          <pc:docMk/>
          <pc:sldMk cId="2071883562" sldId="312"/>
        </pc:sldMkLst>
      </pc:sldChg>
      <pc:sldChg chg="del">
        <pc:chgData name="Kris Herman" userId="ebb3455e-9ef8-4c5a-a8c2-450eea55e30b" providerId="ADAL" clId="{243649E6-96D6-423B-A044-306791E4D155}" dt="2021-03-17T18:52:12.726" v="129" actId="47"/>
        <pc:sldMkLst>
          <pc:docMk/>
          <pc:sldMk cId="2524986240" sldId="314"/>
        </pc:sldMkLst>
      </pc:sldChg>
      <pc:sldChg chg="del">
        <pc:chgData name="Kris Herman" userId="ebb3455e-9ef8-4c5a-a8c2-450eea55e30b" providerId="ADAL" clId="{243649E6-96D6-423B-A044-306791E4D155}" dt="2021-03-17T18:52:13.137" v="130" actId="47"/>
        <pc:sldMkLst>
          <pc:docMk/>
          <pc:sldMk cId="2144532010" sldId="315"/>
        </pc:sldMkLst>
      </pc:sldChg>
      <pc:sldChg chg="del">
        <pc:chgData name="Kris Herman" userId="ebb3455e-9ef8-4c5a-a8c2-450eea55e30b" providerId="ADAL" clId="{243649E6-96D6-423B-A044-306791E4D155}" dt="2021-03-17T18:52:13.523" v="131" actId="47"/>
        <pc:sldMkLst>
          <pc:docMk/>
          <pc:sldMk cId="3729409957" sldId="316"/>
        </pc:sldMkLst>
      </pc:sldChg>
      <pc:sldChg chg="del">
        <pc:chgData name="Kris Herman" userId="ebb3455e-9ef8-4c5a-a8c2-450eea55e30b" providerId="ADAL" clId="{243649E6-96D6-423B-A044-306791E4D155}" dt="2021-03-17T18:53:55.166" v="190" actId="47"/>
        <pc:sldMkLst>
          <pc:docMk/>
          <pc:sldMk cId="555609674" sldId="317"/>
        </pc:sldMkLst>
      </pc:sldChg>
      <pc:sldChg chg="del">
        <pc:chgData name="Kris Herman" userId="ebb3455e-9ef8-4c5a-a8c2-450eea55e30b" providerId="ADAL" clId="{243649E6-96D6-423B-A044-306791E4D155}" dt="2021-03-17T18:52:07.854" v="120" actId="47"/>
        <pc:sldMkLst>
          <pc:docMk/>
          <pc:sldMk cId="2489448935" sldId="319"/>
        </pc:sldMkLst>
      </pc:sldChg>
      <pc:sldChg chg="del">
        <pc:chgData name="Kris Herman" userId="ebb3455e-9ef8-4c5a-a8c2-450eea55e30b" providerId="ADAL" clId="{243649E6-96D6-423B-A044-306791E4D155}" dt="2021-03-17T18:53:56.662" v="193" actId="47"/>
        <pc:sldMkLst>
          <pc:docMk/>
          <pc:sldMk cId="2620807593" sldId="320"/>
        </pc:sldMkLst>
      </pc:sldChg>
      <pc:sldChg chg="del">
        <pc:chgData name="Kris Herman" userId="ebb3455e-9ef8-4c5a-a8c2-450eea55e30b" providerId="ADAL" clId="{243649E6-96D6-423B-A044-306791E4D155}" dt="2021-03-17T18:52:12.285" v="128" actId="47"/>
        <pc:sldMkLst>
          <pc:docMk/>
          <pc:sldMk cId="3230287651" sldId="321"/>
        </pc:sldMkLst>
      </pc:sldChg>
      <pc:sldChg chg="del">
        <pc:chgData name="Kris Herman" userId="ebb3455e-9ef8-4c5a-a8c2-450eea55e30b" providerId="ADAL" clId="{243649E6-96D6-423B-A044-306791E4D155}" dt="2021-03-17T18:52:11.585" v="126" actId="47"/>
        <pc:sldMkLst>
          <pc:docMk/>
          <pc:sldMk cId="170772967" sldId="322"/>
        </pc:sldMkLst>
      </pc:sldChg>
      <pc:sldChg chg="del">
        <pc:chgData name="Kris Herman" userId="ebb3455e-9ef8-4c5a-a8c2-450eea55e30b" providerId="ADAL" clId="{243649E6-96D6-423B-A044-306791E4D155}" dt="2021-03-17T18:52:11.911" v="127" actId="47"/>
        <pc:sldMkLst>
          <pc:docMk/>
          <pc:sldMk cId="3954502303" sldId="323"/>
        </pc:sldMkLst>
      </pc:sldChg>
      <pc:sldChg chg="addSp delSp modSp mod setBg modAnim setClrOvrMap">
        <pc:chgData name="Kris Herman" userId="ebb3455e-9ef8-4c5a-a8c2-450eea55e30b" providerId="ADAL" clId="{243649E6-96D6-423B-A044-306791E4D155}" dt="2021-03-17T19:48:48.802" v="445"/>
        <pc:sldMkLst>
          <pc:docMk/>
          <pc:sldMk cId="1375794151" sldId="328"/>
        </pc:sldMkLst>
        <pc:spChg chg="mod">
          <ac:chgData name="Kris Herman" userId="ebb3455e-9ef8-4c5a-a8c2-450eea55e30b" providerId="ADAL" clId="{243649E6-96D6-423B-A044-306791E4D155}" dt="2021-03-17T19:16:40.819" v="394" actId="26606"/>
          <ac:spMkLst>
            <pc:docMk/>
            <pc:sldMk cId="1375794151" sldId="328"/>
            <ac:spMk id="2" creationId="{D367B010-D051-4AFF-98B9-DBFAAF72FEE7}"/>
          </ac:spMkLst>
        </pc:spChg>
        <pc:spChg chg="mod">
          <ac:chgData name="Kris Herman" userId="ebb3455e-9ef8-4c5a-a8c2-450eea55e30b" providerId="ADAL" clId="{243649E6-96D6-423B-A044-306791E4D155}" dt="2021-03-17T19:16:40.819" v="394" actId="26606"/>
          <ac:spMkLst>
            <pc:docMk/>
            <pc:sldMk cId="1375794151" sldId="328"/>
            <ac:spMk id="3" creationId="{7CBBC709-DC57-45D2-90CA-999CD39A2109}"/>
          </ac:spMkLst>
        </pc:spChg>
        <pc:spChg chg="del">
          <ac:chgData name="Kris Herman" userId="ebb3455e-9ef8-4c5a-a8c2-450eea55e30b" providerId="ADAL" clId="{243649E6-96D6-423B-A044-306791E4D155}" dt="2021-03-17T19:08:20" v="344" actId="26606"/>
          <ac:spMkLst>
            <pc:docMk/>
            <pc:sldMk cId="1375794151" sldId="328"/>
            <ac:spMk id="58" creationId="{2C6334C2-F73F-4B3B-A626-DD5F69DF6ED0}"/>
          </ac:spMkLst>
        </pc:spChg>
        <pc:spChg chg="add del">
          <ac:chgData name="Kris Herman" userId="ebb3455e-9ef8-4c5a-a8c2-450eea55e30b" providerId="ADAL" clId="{243649E6-96D6-423B-A044-306791E4D155}" dt="2021-03-17T19:16:40.819" v="394" actId="26606"/>
          <ac:spMkLst>
            <pc:docMk/>
            <pc:sldMk cId="1375794151" sldId="328"/>
            <ac:spMk id="63" creationId="{6DB7ADBC-26DA-450D-A8BF-E1ACCB46639C}"/>
          </ac:spMkLst>
        </pc:spChg>
        <pc:spChg chg="add del">
          <ac:chgData name="Kris Herman" userId="ebb3455e-9ef8-4c5a-a8c2-450eea55e30b" providerId="ADAL" clId="{243649E6-96D6-423B-A044-306791E4D155}" dt="2021-03-17T19:16:40.819" v="394" actId="26606"/>
          <ac:spMkLst>
            <pc:docMk/>
            <pc:sldMk cId="1375794151" sldId="328"/>
            <ac:spMk id="65" creationId="{5E3C0EDB-60D3-4CEF-8B80-C6D01E08DEC2}"/>
          </ac:spMkLst>
        </pc:spChg>
        <pc:spChg chg="add del">
          <ac:chgData name="Kris Herman" userId="ebb3455e-9ef8-4c5a-a8c2-450eea55e30b" providerId="ADAL" clId="{243649E6-96D6-423B-A044-306791E4D155}" dt="2021-03-17T19:16:40.819" v="394" actId="26606"/>
          <ac:spMkLst>
            <pc:docMk/>
            <pc:sldMk cId="1375794151" sldId="328"/>
            <ac:spMk id="67" creationId="{40C269CE-FB56-4D68-8CFB-1CFD5F350518}"/>
          </ac:spMkLst>
        </pc:spChg>
        <pc:spChg chg="add del">
          <ac:chgData name="Kris Herman" userId="ebb3455e-9ef8-4c5a-a8c2-450eea55e30b" providerId="ADAL" clId="{243649E6-96D6-423B-A044-306791E4D155}" dt="2021-03-17T19:16:40.819" v="394" actId="26606"/>
          <ac:spMkLst>
            <pc:docMk/>
            <pc:sldMk cId="1375794151" sldId="328"/>
            <ac:spMk id="69" creationId="{A6ED7E7F-75F7-4581-A930-C4DEBC2A8419}"/>
          </ac:spMkLst>
        </pc:spChg>
        <pc:spChg chg="add">
          <ac:chgData name="Kris Herman" userId="ebb3455e-9ef8-4c5a-a8c2-450eea55e30b" providerId="ADAL" clId="{243649E6-96D6-423B-A044-306791E4D155}" dt="2021-03-17T19:16:40.819" v="394" actId="26606"/>
          <ac:spMkLst>
            <pc:docMk/>
            <pc:sldMk cId="1375794151" sldId="328"/>
            <ac:spMk id="74" creationId="{19D32F93-50AC-4C46-A5DB-291C60DDB7BD}"/>
          </ac:spMkLst>
        </pc:spChg>
        <pc:spChg chg="add">
          <ac:chgData name="Kris Herman" userId="ebb3455e-9ef8-4c5a-a8c2-450eea55e30b" providerId="ADAL" clId="{243649E6-96D6-423B-A044-306791E4D155}" dt="2021-03-17T19:16:40.819" v="394" actId="26606"/>
          <ac:spMkLst>
            <pc:docMk/>
            <pc:sldMk cId="1375794151" sldId="328"/>
            <ac:spMk id="76" creationId="{B9A1D9BC-1455-4308-9ABD-A3F8EDB67AAF}"/>
          </ac:spMkLst>
        </pc:spChg>
        <pc:spChg chg="add">
          <ac:chgData name="Kris Herman" userId="ebb3455e-9ef8-4c5a-a8c2-450eea55e30b" providerId="ADAL" clId="{243649E6-96D6-423B-A044-306791E4D155}" dt="2021-03-17T19:16:40.819" v="394" actId="26606"/>
          <ac:spMkLst>
            <pc:docMk/>
            <pc:sldMk cId="1375794151" sldId="328"/>
            <ac:spMk id="78" creationId="{827DC2C4-B485-428A-BF4A-472D2967F47F}"/>
          </ac:spMkLst>
        </pc:spChg>
        <pc:spChg chg="add">
          <ac:chgData name="Kris Herman" userId="ebb3455e-9ef8-4c5a-a8c2-450eea55e30b" providerId="ADAL" clId="{243649E6-96D6-423B-A044-306791E4D155}" dt="2021-03-17T19:16:40.819" v="394" actId="26606"/>
          <ac:spMkLst>
            <pc:docMk/>
            <pc:sldMk cId="1375794151" sldId="328"/>
            <ac:spMk id="80" creationId="{4A62647B-1222-407C-8740-5A497612B1F5}"/>
          </ac:spMkLst>
        </pc:spChg>
        <pc:picChg chg="add del mod">
          <ac:chgData name="Kris Herman" userId="ebb3455e-9ef8-4c5a-a8c2-450eea55e30b" providerId="ADAL" clId="{243649E6-96D6-423B-A044-306791E4D155}" dt="2021-03-15T21:27:29.171" v="15" actId="478"/>
          <ac:picMkLst>
            <pc:docMk/>
            <pc:sldMk cId="1375794151" sldId="328"/>
            <ac:picMk id="5" creationId="{A2DB357F-F162-4539-966B-3E83D269FA25}"/>
          </ac:picMkLst>
        </pc:picChg>
        <pc:picChg chg="add del mod">
          <ac:chgData name="Kris Herman" userId="ebb3455e-9ef8-4c5a-a8c2-450eea55e30b" providerId="ADAL" clId="{243649E6-96D6-423B-A044-306791E4D155}" dt="2021-03-17T19:02:14.889" v="338" actId="478"/>
          <ac:picMkLst>
            <pc:docMk/>
            <pc:sldMk cId="1375794151" sldId="328"/>
            <ac:picMk id="5" creationId="{E9484315-5DF7-4B92-BBAD-AB9CD0ABD5A8}"/>
          </ac:picMkLst>
        </pc:picChg>
        <pc:picChg chg="add del mod">
          <ac:chgData name="Kris Herman" userId="ebb3455e-9ef8-4c5a-a8c2-450eea55e30b" providerId="ADAL" clId="{243649E6-96D6-423B-A044-306791E4D155}" dt="2021-03-17T19:01:23.073" v="334" actId="478"/>
          <ac:picMkLst>
            <pc:docMk/>
            <pc:sldMk cId="1375794151" sldId="328"/>
            <ac:picMk id="6" creationId="{A236BCCA-51E9-4D40-B94E-9E9C0AA5720B}"/>
          </ac:picMkLst>
        </pc:picChg>
        <pc:picChg chg="del mod">
          <ac:chgData name="Kris Herman" userId="ebb3455e-9ef8-4c5a-a8c2-450eea55e30b" providerId="ADAL" clId="{243649E6-96D6-423B-A044-306791E4D155}" dt="2021-03-17T19:08:42.371" v="346" actId="478"/>
          <ac:picMkLst>
            <pc:docMk/>
            <pc:sldMk cId="1375794151" sldId="328"/>
            <ac:picMk id="7" creationId="{9F656613-D5A0-4E7A-B0C2-AF2102B35D59}"/>
          </ac:picMkLst>
        </pc:picChg>
        <pc:picChg chg="add del mod">
          <ac:chgData name="Kris Herman" userId="ebb3455e-9ef8-4c5a-a8c2-450eea55e30b" providerId="ADAL" clId="{243649E6-96D6-423B-A044-306791E4D155}" dt="2021-03-15T21:27:41.233" v="17" actId="478"/>
          <ac:picMkLst>
            <pc:docMk/>
            <pc:sldMk cId="1375794151" sldId="328"/>
            <ac:picMk id="8" creationId="{5B7B606E-2FD7-4D16-8705-378328A7EA0D}"/>
          </ac:picMkLst>
        </pc:picChg>
        <pc:picChg chg="add del mod">
          <ac:chgData name="Kris Herman" userId="ebb3455e-9ef8-4c5a-a8c2-450eea55e30b" providerId="ADAL" clId="{243649E6-96D6-423B-A044-306791E4D155}" dt="2021-03-17T19:03:43.313" v="340" actId="478"/>
          <ac:picMkLst>
            <pc:docMk/>
            <pc:sldMk cId="1375794151" sldId="328"/>
            <ac:picMk id="9" creationId="{14040DC0-0653-4225-A0E6-3E771F12CF48}"/>
          </ac:picMkLst>
        </pc:picChg>
        <pc:picChg chg="add mod ord">
          <ac:chgData name="Kris Herman" userId="ebb3455e-9ef8-4c5a-a8c2-450eea55e30b" providerId="ADAL" clId="{243649E6-96D6-423B-A044-306791E4D155}" dt="2021-03-17T19:16:53.414" v="399" actId="1076"/>
          <ac:picMkLst>
            <pc:docMk/>
            <pc:sldMk cId="1375794151" sldId="328"/>
            <ac:picMk id="11" creationId="{2A49608C-4065-4BE3-A528-8B5FEEBEB6A1}"/>
          </ac:picMkLst>
        </pc:picChg>
        <pc:picChg chg="add mod">
          <ac:chgData name="Kris Herman" userId="ebb3455e-9ef8-4c5a-a8c2-450eea55e30b" providerId="ADAL" clId="{243649E6-96D6-423B-A044-306791E4D155}" dt="2021-03-17T19:16:55.614" v="400" actId="1076"/>
          <ac:picMkLst>
            <pc:docMk/>
            <pc:sldMk cId="1375794151" sldId="328"/>
            <ac:picMk id="13" creationId="{72581552-64A2-4650-82C8-95D81BE80764}"/>
          </ac:picMkLst>
        </pc:picChg>
      </pc:sldChg>
      <pc:sldChg chg="addSp delSp modSp mod setBg addAnim delAnim setClrOvrMap">
        <pc:chgData name="Kris Herman" userId="ebb3455e-9ef8-4c5a-a8c2-450eea55e30b" providerId="ADAL" clId="{243649E6-96D6-423B-A044-306791E4D155}" dt="2021-03-17T19:16:34.295" v="393" actId="26606"/>
        <pc:sldMkLst>
          <pc:docMk/>
          <pc:sldMk cId="989404411" sldId="329"/>
        </pc:sldMkLst>
        <pc:spChg chg="add mod ord">
          <ac:chgData name="Kris Herman" userId="ebb3455e-9ef8-4c5a-a8c2-450eea55e30b" providerId="ADAL" clId="{243649E6-96D6-423B-A044-306791E4D155}" dt="2021-03-17T19:16:34.295" v="393" actId="26606"/>
          <ac:spMkLst>
            <pc:docMk/>
            <pc:sldMk cId="989404411" sldId="329"/>
            <ac:spMk id="2" creationId="{473DB065-8CB9-4A54-A160-1C9D3FA6CC33}"/>
          </ac:spMkLst>
        </pc:spChg>
        <pc:spChg chg="add del">
          <ac:chgData name="Kris Herman" userId="ebb3455e-9ef8-4c5a-a8c2-450eea55e30b" providerId="ADAL" clId="{243649E6-96D6-423B-A044-306791E4D155}" dt="2021-03-17T19:11:41.755" v="357" actId="26606"/>
          <ac:spMkLst>
            <pc:docMk/>
            <pc:sldMk cId="989404411" sldId="329"/>
            <ac:spMk id="30" creationId="{66B332A4-D438-4773-A77F-5ED49A448D9D}"/>
          </ac:spMkLst>
        </pc:spChg>
        <pc:spChg chg="add del">
          <ac:chgData name="Kris Herman" userId="ebb3455e-9ef8-4c5a-a8c2-450eea55e30b" providerId="ADAL" clId="{243649E6-96D6-423B-A044-306791E4D155}" dt="2021-03-17T19:09:12.502" v="352" actId="26606"/>
          <ac:spMkLst>
            <pc:docMk/>
            <pc:sldMk cId="989404411" sldId="329"/>
            <ac:spMk id="31" creationId="{C1DD1A8A-57D5-4A81-AD04-532B043C5611}"/>
          </ac:spMkLst>
        </pc:spChg>
        <pc:spChg chg="add del">
          <ac:chgData name="Kris Herman" userId="ebb3455e-9ef8-4c5a-a8c2-450eea55e30b" providerId="ADAL" clId="{243649E6-96D6-423B-A044-306791E4D155}" dt="2021-03-17T19:11:41.755" v="357" actId="26606"/>
          <ac:spMkLst>
            <pc:docMk/>
            <pc:sldMk cId="989404411" sldId="329"/>
            <ac:spMk id="32" creationId="{DF9AD32D-FF05-44F4-BD4D-9CEE89B71EB9}"/>
          </ac:spMkLst>
        </pc:spChg>
        <pc:spChg chg="add del">
          <ac:chgData name="Kris Herman" userId="ebb3455e-9ef8-4c5a-a8c2-450eea55e30b" providerId="ADAL" clId="{243649E6-96D6-423B-A044-306791E4D155}" dt="2021-03-17T19:09:12.502" v="352" actId="26606"/>
          <ac:spMkLst>
            <pc:docMk/>
            <pc:sldMk cId="989404411" sldId="329"/>
            <ac:spMk id="33" creationId="{007891EC-4501-44ED-A8C8-B11B6DB767AB}"/>
          </ac:spMkLst>
        </pc:spChg>
        <pc:spChg chg="add del">
          <ac:chgData name="Kris Herman" userId="ebb3455e-9ef8-4c5a-a8c2-450eea55e30b" providerId="ADAL" clId="{243649E6-96D6-423B-A044-306791E4D155}" dt="2021-03-17T19:12:55.027" v="366" actId="26606"/>
          <ac:spMkLst>
            <pc:docMk/>
            <pc:sldMk cId="989404411" sldId="329"/>
            <ac:spMk id="37" creationId="{E49CC64F-7275-4E33-961B-0C5CDC439875}"/>
          </ac:spMkLst>
        </pc:spChg>
        <pc:spChg chg="add del">
          <ac:chgData name="Kris Herman" userId="ebb3455e-9ef8-4c5a-a8c2-450eea55e30b" providerId="ADAL" clId="{243649E6-96D6-423B-A044-306791E4D155}" dt="2021-03-17T19:12:34.665" v="363" actId="26606"/>
          <ac:spMkLst>
            <pc:docMk/>
            <pc:sldMk cId="989404411" sldId="329"/>
            <ac:spMk id="42" creationId="{2A0E4E09-FC02-4ADC-951A-3FFA90B6FE39}"/>
          </ac:spMkLst>
        </pc:spChg>
        <pc:spChg chg="add del">
          <ac:chgData name="Kris Herman" userId="ebb3455e-9ef8-4c5a-a8c2-450eea55e30b" providerId="ADAL" clId="{243649E6-96D6-423B-A044-306791E4D155}" dt="2021-03-17T19:12:34.665" v="363" actId="26606"/>
          <ac:spMkLst>
            <pc:docMk/>
            <pc:sldMk cId="989404411" sldId="329"/>
            <ac:spMk id="44" creationId="{9453FF84-60C1-4EA8-B49B-1B8C2D0C589F}"/>
          </ac:spMkLst>
        </pc:spChg>
        <pc:spChg chg="add del">
          <ac:chgData name="Kris Herman" userId="ebb3455e-9ef8-4c5a-a8c2-450eea55e30b" providerId="ADAL" clId="{243649E6-96D6-423B-A044-306791E4D155}" dt="2021-03-17T19:12:55.020" v="365" actId="26606"/>
          <ac:spMkLst>
            <pc:docMk/>
            <pc:sldMk cId="989404411" sldId="329"/>
            <ac:spMk id="47" creationId="{D1520B01-A2E4-41C2-8A8F-7683F250890E}"/>
          </ac:spMkLst>
        </pc:spChg>
        <pc:spChg chg="add del">
          <ac:chgData name="Kris Herman" userId="ebb3455e-9ef8-4c5a-a8c2-450eea55e30b" providerId="ADAL" clId="{243649E6-96D6-423B-A044-306791E4D155}" dt="2021-03-17T19:13:26.622" v="375" actId="26606"/>
          <ac:spMkLst>
            <pc:docMk/>
            <pc:sldMk cId="989404411" sldId="329"/>
            <ac:spMk id="60" creationId="{6DB7ADBC-26DA-450D-A8BF-E1ACCB46639C}"/>
          </ac:spMkLst>
        </pc:spChg>
        <pc:spChg chg="add del">
          <ac:chgData name="Kris Herman" userId="ebb3455e-9ef8-4c5a-a8c2-450eea55e30b" providerId="ADAL" clId="{243649E6-96D6-423B-A044-306791E4D155}" dt="2021-03-17T19:13:26.622" v="375" actId="26606"/>
          <ac:spMkLst>
            <pc:docMk/>
            <pc:sldMk cId="989404411" sldId="329"/>
            <ac:spMk id="61" creationId="{5E3C0EDB-60D3-4CEF-8B80-C6D01E08DEC2}"/>
          </ac:spMkLst>
        </pc:spChg>
        <pc:spChg chg="add del">
          <ac:chgData name="Kris Herman" userId="ebb3455e-9ef8-4c5a-a8c2-450eea55e30b" providerId="ADAL" clId="{243649E6-96D6-423B-A044-306791E4D155}" dt="2021-03-17T19:13:26.622" v="375" actId="26606"/>
          <ac:spMkLst>
            <pc:docMk/>
            <pc:sldMk cId="989404411" sldId="329"/>
            <ac:spMk id="62" creationId="{40C269CE-FB56-4D68-8CFB-1CFD5F350518}"/>
          </ac:spMkLst>
        </pc:spChg>
        <pc:spChg chg="add del">
          <ac:chgData name="Kris Herman" userId="ebb3455e-9ef8-4c5a-a8c2-450eea55e30b" providerId="ADAL" clId="{243649E6-96D6-423B-A044-306791E4D155}" dt="2021-03-17T19:13:26.622" v="375" actId="26606"/>
          <ac:spMkLst>
            <pc:docMk/>
            <pc:sldMk cId="989404411" sldId="329"/>
            <ac:spMk id="63" creationId="{A6ED7E7F-75F7-4581-A930-C4DEBC2A8419}"/>
          </ac:spMkLst>
        </pc:spChg>
        <pc:spChg chg="add del">
          <ac:chgData name="Kris Herman" userId="ebb3455e-9ef8-4c5a-a8c2-450eea55e30b" providerId="ADAL" clId="{243649E6-96D6-423B-A044-306791E4D155}" dt="2021-03-17T19:13:20.274" v="370" actId="26606"/>
          <ac:spMkLst>
            <pc:docMk/>
            <pc:sldMk cId="989404411" sldId="329"/>
            <ac:spMk id="68" creationId="{765F4110-C0FC-4D61-ACD2-A7C950EAE908}"/>
          </ac:spMkLst>
        </pc:spChg>
        <pc:spChg chg="add del">
          <ac:chgData name="Kris Herman" userId="ebb3455e-9ef8-4c5a-a8c2-450eea55e30b" providerId="ADAL" clId="{243649E6-96D6-423B-A044-306791E4D155}" dt="2021-03-17T19:13:23.548" v="372" actId="26606"/>
          <ac:spMkLst>
            <pc:docMk/>
            <pc:sldMk cId="989404411" sldId="329"/>
            <ac:spMk id="72" creationId="{AC0749D4-5D79-415F-A4FE-C04AA9FAF637}"/>
          </ac:spMkLst>
        </pc:spChg>
        <pc:spChg chg="add del">
          <ac:chgData name="Kris Herman" userId="ebb3455e-9ef8-4c5a-a8c2-450eea55e30b" providerId="ADAL" clId="{243649E6-96D6-423B-A044-306791E4D155}" dt="2021-03-17T19:13:23.548" v="372" actId="26606"/>
          <ac:spMkLst>
            <pc:docMk/>
            <pc:sldMk cId="989404411" sldId="329"/>
            <ac:spMk id="73" creationId="{E8C1EE2C-97A4-4801-8BC8-9D18F259BDAD}"/>
          </ac:spMkLst>
        </pc:spChg>
        <pc:spChg chg="add del">
          <ac:chgData name="Kris Herman" userId="ebb3455e-9ef8-4c5a-a8c2-450eea55e30b" providerId="ADAL" clId="{243649E6-96D6-423B-A044-306791E4D155}" dt="2021-03-17T19:13:26.618" v="374" actId="26606"/>
          <ac:spMkLst>
            <pc:docMk/>
            <pc:sldMk cId="989404411" sldId="329"/>
            <ac:spMk id="74" creationId="{762DA937-8B55-4317-BD32-98D7AF30E39E}"/>
          </ac:spMkLst>
        </pc:spChg>
        <pc:spChg chg="add del">
          <ac:chgData name="Kris Herman" userId="ebb3455e-9ef8-4c5a-a8c2-450eea55e30b" providerId="ADAL" clId="{243649E6-96D6-423B-A044-306791E4D155}" dt="2021-03-17T19:13:26.618" v="374" actId="26606"/>
          <ac:spMkLst>
            <pc:docMk/>
            <pc:sldMk cId="989404411" sldId="329"/>
            <ac:spMk id="75" creationId="{6234BCC6-39B9-47D9-8BF8-C665401AE23C}"/>
          </ac:spMkLst>
        </pc:spChg>
        <pc:spChg chg="add del">
          <ac:chgData name="Kris Herman" userId="ebb3455e-9ef8-4c5a-a8c2-450eea55e30b" providerId="ADAL" clId="{243649E6-96D6-423B-A044-306791E4D155}" dt="2021-03-17T19:13:26.618" v="374" actId="26606"/>
          <ac:spMkLst>
            <pc:docMk/>
            <pc:sldMk cId="989404411" sldId="329"/>
            <ac:spMk id="76" creationId="{C52EE5A8-045B-4D39-8ED1-513334085EEC}"/>
          </ac:spMkLst>
        </pc:spChg>
        <pc:spChg chg="add del">
          <ac:chgData name="Kris Herman" userId="ebb3455e-9ef8-4c5a-a8c2-450eea55e30b" providerId="ADAL" clId="{243649E6-96D6-423B-A044-306791E4D155}" dt="2021-03-17T19:13:26.618" v="374" actId="26606"/>
          <ac:spMkLst>
            <pc:docMk/>
            <pc:sldMk cId="989404411" sldId="329"/>
            <ac:spMk id="77" creationId="{72A9CE9D-DAC3-40AF-B504-78A64A909F9D}"/>
          </ac:spMkLst>
        </pc:spChg>
        <pc:spChg chg="add del">
          <ac:chgData name="Kris Herman" userId="ebb3455e-9ef8-4c5a-a8c2-450eea55e30b" providerId="ADAL" clId="{243649E6-96D6-423B-A044-306791E4D155}" dt="2021-03-17T19:13:26.618" v="374" actId="26606"/>
          <ac:spMkLst>
            <pc:docMk/>
            <pc:sldMk cId="989404411" sldId="329"/>
            <ac:spMk id="78" creationId="{506D7452-6CDE-4381-86CE-07B2459383D5}"/>
          </ac:spMkLst>
        </pc:spChg>
        <pc:spChg chg="add">
          <ac:chgData name="Kris Herman" userId="ebb3455e-9ef8-4c5a-a8c2-450eea55e30b" providerId="ADAL" clId="{243649E6-96D6-423B-A044-306791E4D155}" dt="2021-03-17T19:16:34.295" v="393" actId="26606"/>
          <ac:spMkLst>
            <pc:docMk/>
            <pc:sldMk cId="989404411" sldId="329"/>
            <ac:spMk id="85" creationId="{B9D7E975-9161-4F2D-AC53-69E1912F6B5D}"/>
          </ac:spMkLst>
        </pc:spChg>
        <pc:spChg chg="add">
          <ac:chgData name="Kris Herman" userId="ebb3455e-9ef8-4c5a-a8c2-450eea55e30b" providerId="ADAL" clId="{243649E6-96D6-423B-A044-306791E4D155}" dt="2021-03-17T19:16:34.295" v="393" actId="26606"/>
          <ac:spMkLst>
            <pc:docMk/>
            <pc:sldMk cId="989404411" sldId="329"/>
            <ac:spMk id="87" creationId="{827DC2C4-B485-428A-BF4A-472D2967F47F}"/>
          </ac:spMkLst>
        </pc:spChg>
        <pc:spChg chg="add">
          <ac:chgData name="Kris Herman" userId="ebb3455e-9ef8-4c5a-a8c2-450eea55e30b" providerId="ADAL" clId="{243649E6-96D6-423B-A044-306791E4D155}" dt="2021-03-17T19:16:34.295" v="393" actId="26606"/>
          <ac:spMkLst>
            <pc:docMk/>
            <pc:sldMk cId="989404411" sldId="329"/>
            <ac:spMk id="89" creationId="{463E6235-1649-4B47-9862-4026FC473B6F}"/>
          </ac:spMkLst>
        </pc:spChg>
        <pc:grpChg chg="add del">
          <ac:chgData name="Kris Herman" userId="ebb3455e-9ef8-4c5a-a8c2-450eea55e30b" providerId="ADAL" clId="{243649E6-96D6-423B-A044-306791E4D155}" dt="2021-03-17T19:12:55.020" v="365" actId="26606"/>
          <ac:grpSpMkLst>
            <pc:docMk/>
            <pc:sldMk cId="989404411" sldId="329"/>
            <ac:grpSpMk id="48" creationId="{066EE5A2-0D35-4D6A-A5C7-1CA91F740684}"/>
          </ac:grpSpMkLst>
        </pc:grpChg>
        <pc:grpChg chg="add del">
          <ac:chgData name="Kris Herman" userId="ebb3455e-9ef8-4c5a-a8c2-450eea55e30b" providerId="ADAL" clId="{243649E6-96D6-423B-A044-306791E4D155}" dt="2021-03-17T19:12:55.020" v="365" actId="26606"/>
          <ac:grpSpMkLst>
            <pc:docMk/>
            <pc:sldMk cId="989404411" sldId="329"/>
            <ac:grpSpMk id="51" creationId="{1F634C0A-A487-42AF-8DFD-4DAD62FE92BF}"/>
          </ac:grpSpMkLst>
        </pc:grpChg>
        <pc:grpChg chg="add del">
          <ac:chgData name="Kris Herman" userId="ebb3455e-9ef8-4c5a-a8c2-450eea55e30b" providerId="ADAL" clId="{243649E6-96D6-423B-A044-306791E4D155}" dt="2021-03-17T19:12:55.020" v="365" actId="26606"/>
          <ac:grpSpMkLst>
            <pc:docMk/>
            <pc:sldMk cId="989404411" sldId="329"/>
            <ac:grpSpMk id="52" creationId="{56AA1647-0DA6-4A17-B3E1-95D61BD54714}"/>
          </ac:grpSpMkLst>
        </pc:grpChg>
        <pc:grpChg chg="add del">
          <ac:chgData name="Kris Herman" userId="ebb3455e-9ef8-4c5a-a8c2-450eea55e30b" providerId="ADAL" clId="{243649E6-96D6-423B-A044-306791E4D155}" dt="2021-03-17T19:12:55.020" v="365" actId="26606"/>
          <ac:grpSpMkLst>
            <pc:docMk/>
            <pc:sldMk cId="989404411" sldId="329"/>
            <ac:grpSpMk id="56" creationId="{08D20F07-CD49-4F17-BC00-9429DA80C502}"/>
          </ac:grpSpMkLst>
        </pc:grpChg>
        <pc:picChg chg="add del">
          <ac:chgData name="Kris Herman" userId="ebb3455e-9ef8-4c5a-a8c2-450eea55e30b" providerId="ADAL" clId="{243649E6-96D6-423B-A044-306791E4D155}" dt="2021-03-15T21:31:38.617" v="113" actId="478"/>
          <ac:picMkLst>
            <pc:docMk/>
            <pc:sldMk cId="989404411" sldId="329"/>
            <ac:picMk id="3" creationId="{B31207AF-0E7E-4137-A969-E616324B2BBD}"/>
          </ac:picMkLst>
        </pc:picChg>
        <pc:picChg chg="add mod ord">
          <ac:chgData name="Kris Herman" userId="ebb3455e-9ef8-4c5a-a8c2-450eea55e30b" providerId="ADAL" clId="{243649E6-96D6-423B-A044-306791E4D155}" dt="2021-03-17T19:16:34.295" v="393" actId="26606"/>
          <ac:picMkLst>
            <pc:docMk/>
            <pc:sldMk cId="989404411" sldId="329"/>
            <ac:picMk id="4" creationId="{2C76B180-E3C5-49E7-A119-BDBCF0681C89}"/>
          </ac:picMkLst>
        </pc:picChg>
        <pc:picChg chg="add mod ord">
          <ac:chgData name="Kris Herman" userId="ebb3455e-9ef8-4c5a-a8c2-450eea55e30b" providerId="ADAL" clId="{243649E6-96D6-423B-A044-306791E4D155}" dt="2021-03-17T19:16:34.295" v="393" actId="26606"/>
          <ac:picMkLst>
            <pc:docMk/>
            <pc:sldMk cId="989404411" sldId="329"/>
            <ac:picMk id="6" creationId="{4001F858-0EF8-4027-A107-4D56DA56822F}"/>
          </ac:picMkLst>
        </pc:picChg>
        <pc:picChg chg="add del">
          <ac:chgData name="Kris Herman" userId="ebb3455e-9ef8-4c5a-a8c2-450eea55e30b" providerId="ADAL" clId="{243649E6-96D6-423B-A044-306791E4D155}" dt="2021-03-15T21:31:41.130" v="114" actId="478"/>
          <ac:picMkLst>
            <pc:docMk/>
            <pc:sldMk cId="989404411" sldId="329"/>
            <ac:picMk id="17" creationId="{110438A6-1682-42AD-BFCB-64D8E9512F68}"/>
          </ac:picMkLst>
        </pc:picChg>
        <pc:picChg chg="add del mod">
          <ac:chgData name="Kris Herman" userId="ebb3455e-9ef8-4c5a-a8c2-450eea55e30b" providerId="ADAL" clId="{243649E6-96D6-423B-A044-306791E4D155}" dt="2021-03-15T21:31:43.042" v="115" actId="478"/>
          <ac:picMkLst>
            <pc:docMk/>
            <pc:sldMk cId="989404411" sldId="329"/>
            <ac:picMk id="18" creationId="{411F555C-BB6B-4A98-845D-1D90A5DDB40A}"/>
          </ac:picMkLst>
        </pc:picChg>
        <pc:picChg chg="add del">
          <ac:chgData name="Kris Herman" userId="ebb3455e-9ef8-4c5a-a8c2-450eea55e30b" providerId="ADAL" clId="{243649E6-96D6-423B-A044-306791E4D155}" dt="2021-03-17T19:09:12.502" v="352" actId="26606"/>
          <ac:picMkLst>
            <pc:docMk/>
            <pc:sldMk cId="989404411" sldId="329"/>
            <ac:picMk id="27" creationId="{98CD66B8-FE96-4C91-B24C-A570115C3F97}"/>
          </ac:picMkLst>
        </pc:picChg>
        <pc:cxnChg chg="add del">
          <ac:chgData name="Kris Herman" userId="ebb3455e-9ef8-4c5a-a8c2-450eea55e30b" providerId="ADAL" clId="{243649E6-96D6-423B-A044-306791E4D155}" dt="2021-03-17T19:09:12.508" v="353" actId="26606"/>
          <ac:cxnSpMkLst>
            <pc:docMk/>
            <pc:sldMk cId="989404411" sldId="329"/>
            <ac:cxnSpMk id="23" creationId="{DCD67800-37AC-4E14-89B0-F79DCB3FB86D}"/>
          </ac:cxnSpMkLst>
        </pc:cxnChg>
        <pc:cxnChg chg="add del">
          <ac:chgData name="Kris Herman" userId="ebb3455e-9ef8-4c5a-a8c2-450eea55e30b" providerId="ADAL" clId="{243649E6-96D6-423B-A044-306791E4D155}" dt="2021-03-17T19:09:12.508" v="353" actId="26606"/>
          <ac:cxnSpMkLst>
            <pc:docMk/>
            <pc:sldMk cId="989404411" sldId="329"/>
            <ac:cxnSpMk id="25" creationId="{20F1788F-A5AE-4188-8274-F7F2E3833ECD}"/>
          </ac:cxnSpMkLst>
        </pc:cxnChg>
        <pc:cxnChg chg="add del">
          <ac:chgData name="Kris Herman" userId="ebb3455e-9ef8-4c5a-a8c2-450eea55e30b" providerId="ADAL" clId="{243649E6-96D6-423B-A044-306791E4D155}" dt="2021-03-17T19:13:20.274" v="370" actId="26606"/>
          <ac:cxnSpMkLst>
            <pc:docMk/>
            <pc:sldMk cId="989404411" sldId="329"/>
            <ac:cxnSpMk id="70" creationId="{CC94CBDB-A76C-499E-95AB-C0A049E3154E}"/>
          </ac:cxnSpMkLst>
        </pc:cxnChg>
        <pc:cxnChg chg="add del">
          <ac:chgData name="Kris Herman" userId="ebb3455e-9ef8-4c5a-a8c2-450eea55e30b" providerId="ADAL" clId="{243649E6-96D6-423B-A044-306791E4D155}" dt="2021-03-17T19:16:34.295" v="393" actId="26606"/>
          <ac:cxnSpMkLst>
            <pc:docMk/>
            <pc:sldMk cId="989404411" sldId="329"/>
            <ac:cxnSpMk id="80" creationId="{B6375111-306C-49EA-9DD1-79A2ED78FA30}"/>
          </ac:cxnSpMkLst>
        </pc:cxnChg>
      </pc:sldChg>
      <pc:sldChg chg="addSp delSp modSp mod setBg addAnim delAnim modAnim modNotesTx">
        <pc:chgData name="Kris Herman" userId="ebb3455e-9ef8-4c5a-a8c2-450eea55e30b" providerId="ADAL" clId="{243649E6-96D6-423B-A044-306791E4D155}" dt="2021-03-17T22:52:38.784" v="1360" actId="20577"/>
        <pc:sldMkLst>
          <pc:docMk/>
          <pc:sldMk cId="1524182838" sldId="330"/>
        </pc:sldMkLst>
        <pc:spChg chg="add del">
          <ac:chgData name="Kris Herman" userId="ebb3455e-9ef8-4c5a-a8c2-450eea55e30b" providerId="ADAL" clId="{243649E6-96D6-423B-A044-306791E4D155}" dt="2021-03-17T19:15:51.813" v="389" actId="26606"/>
          <ac:spMkLst>
            <pc:docMk/>
            <pc:sldMk cId="1524182838" sldId="330"/>
            <ac:spMk id="45" creationId="{B649E800-A5C8-49A0-A453-ED537DA3156A}"/>
          </ac:spMkLst>
        </pc:spChg>
        <pc:spChg chg="add del">
          <ac:chgData name="Kris Herman" userId="ebb3455e-9ef8-4c5a-a8c2-450eea55e30b" providerId="ADAL" clId="{243649E6-96D6-423B-A044-306791E4D155}" dt="2021-03-17T19:15:51.813" v="389" actId="26606"/>
          <ac:spMkLst>
            <pc:docMk/>
            <pc:sldMk cId="1524182838" sldId="330"/>
            <ac:spMk id="46" creationId="{8BA67DD7-B75D-4A30-90A4-EEA9F64AF11B}"/>
          </ac:spMkLst>
        </pc:spChg>
        <pc:spChg chg="add">
          <ac:chgData name="Kris Herman" userId="ebb3455e-9ef8-4c5a-a8c2-450eea55e30b" providerId="ADAL" clId="{243649E6-96D6-423B-A044-306791E4D155}" dt="2021-03-17T19:15:51.813" v="389" actId="26606"/>
          <ac:spMkLst>
            <pc:docMk/>
            <pc:sldMk cId="1524182838" sldId="330"/>
            <ac:spMk id="59" creationId="{22F15A2D-2324-487D-A02A-BF46C5C580EB}"/>
          </ac:spMkLst>
        </pc:spChg>
        <pc:spChg chg="add">
          <ac:chgData name="Kris Herman" userId="ebb3455e-9ef8-4c5a-a8c2-450eea55e30b" providerId="ADAL" clId="{243649E6-96D6-423B-A044-306791E4D155}" dt="2021-03-17T19:15:51.813" v="389" actId="26606"/>
          <ac:spMkLst>
            <pc:docMk/>
            <pc:sldMk cId="1524182838" sldId="330"/>
            <ac:spMk id="60" creationId="{17A7F34E-D418-47E2-9F86-2C45BBC31210}"/>
          </ac:spMkLst>
        </pc:spChg>
        <pc:spChg chg="add del">
          <ac:chgData name="Kris Herman" userId="ebb3455e-9ef8-4c5a-a8c2-450eea55e30b" providerId="ADAL" clId="{243649E6-96D6-423B-A044-306791E4D155}" dt="2021-03-17T19:14:24.705" v="378" actId="26606"/>
          <ac:spMkLst>
            <pc:docMk/>
            <pc:sldMk cId="1524182838" sldId="330"/>
            <ac:spMk id="62" creationId="{0205D939-00C4-4F2E-9797-3170DD040D90}"/>
          </ac:spMkLst>
        </pc:spChg>
        <pc:spChg chg="add">
          <ac:chgData name="Kris Herman" userId="ebb3455e-9ef8-4c5a-a8c2-450eea55e30b" providerId="ADAL" clId="{243649E6-96D6-423B-A044-306791E4D155}" dt="2021-03-17T19:15:51.813" v="389" actId="26606"/>
          <ac:spMkLst>
            <pc:docMk/>
            <pc:sldMk cId="1524182838" sldId="330"/>
            <ac:spMk id="63" creationId="{2AEAFA59-923A-4F54-8B49-44C970BCC323}"/>
          </ac:spMkLst>
        </pc:spChg>
        <pc:spChg chg="add del">
          <ac:chgData name="Kris Herman" userId="ebb3455e-9ef8-4c5a-a8c2-450eea55e30b" providerId="ADAL" clId="{243649E6-96D6-423B-A044-306791E4D155}" dt="2021-03-17T19:14:24.705" v="378" actId="26606"/>
          <ac:spMkLst>
            <pc:docMk/>
            <pc:sldMk cId="1524182838" sldId="330"/>
            <ac:spMk id="64" creationId="{38EE4E44-1403-472B-8C01-D354CB8F5AE7}"/>
          </ac:spMkLst>
        </pc:spChg>
        <pc:spChg chg="add del">
          <ac:chgData name="Kris Herman" userId="ebb3455e-9ef8-4c5a-a8c2-450eea55e30b" providerId="ADAL" clId="{243649E6-96D6-423B-A044-306791E4D155}" dt="2021-03-17T19:14:24.705" v="378" actId="26606"/>
          <ac:spMkLst>
            <pc:docMk/>
            <pc:sldMk cId="1524182838" sldId="330"/>
            <ac:spMk id="66" creationId="{583CCE40-4C5F-42D3-86D9-7892AD1E98E3}"/>
          </ac:spMkLst>
        </pc:spChg>
        <pc:spChg chg="add del">
          <ac:chgData name="Kris Herman" userId="ebb3455e-9ef8-4c5a-a8c2-450eea55e30b" providerId="ADAL" clId="{243649E6-96D6-423B-A044-306791E4D155}" dt="2021-03-17T19:15:21.753" v="382" actId="26606"/>
          <ac:spMkLst>
            <pc:docMk/>
            <pc:sldMk cId="1524182838" sldId="330"/>
            <ac:spMk id="70" creationId="{8950AD4C-6AF3-49F8-94E1-DBCAFB39478B}"/>
          </ac:spMkLst>
        </pc:spChg>
        <pc:spChg chg="add del">
          <ac:chgData name="Kris Herman" userId="ebb3455e-9ef8-4c5a-a8c2-450eea55e30b" providerId="ADAL" clId="{243649E6-96D6-423B-A044-306791E4D155}" dt="2021-03-17T19:15:21.753" v="382" actId="26606"/>
          <ac:spMkLst>
            <pc:docMk/>
            <pc:sldMk cId="1524182838" sldId="330"/>
            <ac:spMk id="71" creationId="{0ACBD85E-A404-45CB-B532-1039E479D4C6}"/>
          </ac:spMkLst>
        </pc:spChg>
        <pc:spChg chg="add del">
          <ac:chgData name="Kris Herman" userId="ebb3455e-9ef8-4c5a-a8c2-450eea55e30b" providerId="ADAL" clId="{243649E6-96D6-423B-A044-306791E4D155}" dt="2021-03-17T19:15:21.753" v="382" actId="26606"/>
          <ac:spMkLst>
            <pc:docMk/>
            <pc:sldMk cId="1524182838" sldId="330"/>
            <ac:spMk id="72" creationId="{DB1626B1-BAC7-4893-A5AC-620597685187}"/>
          </ac:spMkLst>
        </pc:spChg>
        <pc:spChg chg="add del">
          <ac:chgData name="Kris Herman" userId="ebb3455e-9ef8-4c5a-a8c2-450eea55e30b" providerId="ADAL" clId="{243649E6-96D6-423B-A044-306791E4D155}" dt="2021-03-17T19:15:21.753" v="382" actId="26606"/>
          <ac:spMkLst>
            <pc:docMk/>
            <pc:sldMk cId="1524182838" sldId="330"/>
            <ac:spMk id="73" creationId="{D64E9910-51FE-45BF-973D-9D2401FD3C63}"/>
          </ac:spMkLst>
        </pc:spChg>
        <pc:spChg chg="add del">
          <ac:chgData name="Kris Herman" userId="ebb3455e-9ef8-4c5a-a8c2-450eea55e30b" providerId="ADAL" clId="{243649E6-96D6-423B-A044-306791E4D155}" dt="2021-03-17T19:15:30.696" v="386" actId="26606"/>
          <ac:spMkLst>
            <pc:docMk/>
            <pc:sldMk cId="1524182838" sldId="330"/>
            <ac:spMk id="75" creationId="{22F15A2D-2324-487D-A02A-BF46C5C580EB}"/>
          </ac:spMkLst>
        </pc:spChg>
        <pc:spChg chg="add del">
          <ac:chgData name="Kris Herman" userId="ebb3455e-9ef8-4c5a-a8c2-450eea55e30b" providerId="ADAL" clId="{243649E6-96D6-423B-A044-306791E4D155}" dt="2021-03-17T19:15:30.696" v="386" actId="26606"/>
          <ac:spMkLst>
            <pc:docMk/>
            <pc:sldMk cId="1524182838" sldId="330"/>
            <ac:spMk id="76" creationId="{17A7F34E-D418-47E2-9F86-2C45BBC31210}"/>
          </ac:spMkLst>
        </pc:spChg>
        <pc:spChg chg="add del">
          <ac:chgData name="Kris Herman" userId="ebb3455e-9ef8-4c5a-a8c2-450eea55e30b" providerId="ADAL" clId="{243649E6-96D6-423B-A044-306791E4D155}" dt="2021-03-17T19:15:30.696" v="386" actId="26606"/>
          <ac:spMkLst>
            <pc:docMk/>
            <pc:sldMk cId="1524182838" sldId="330"/>
            <ac:spMk id="77" creationId="{2AEAFA59-923A-4F54-8B49-44C970BCC323}"/>
          </ac:spMkLst>
        </pc:spChg>
        <pc:grpChg chg="add del">
          <ac:chgData name="Kris Herman" userId="ebb3455e-9ef8-4c5a-a8c2-450eea55e30b" providerId="ADAL" clId="{243649E6-96D6-423B-A044-306791E4D155}" dt="2021-03-17T19:15:51.813" v="389" actId="26606"/>
          <ac:grpSpMkLst>
            <pc:docMk/>
            <pc:sldMk cId="1524182838" sldId="330"/>
            <ac:grpSpMk id="47" creationId="{E8C5FC48-0A3C-4D6D-A0D5-EEE93213DBBE}"/>
          </ac:grpSpMkLst>
        </pc:grpChg>
        <pc:picChg chg="mod ord">
          <ac:chgData name="Kris Herman" userId="ebb3455e-9ef8-4c5a-a8c2-450eea55e30b" providerId="ADAL" clId="{243649E6-96D6-423B-A044-306791E4D155}" dt="2021-03-17T19:15:51.813" v="389" actId="26606"/>
          <ac:picMkLst>
            <pc:docMk/>
            <pc:sldMk cId="1524182838" sldId="330"/>
            <ac:picMk id="5" creationId="{5115FBFF-E6F3-4EB2-81CD-E5A6E3B4C17A}"/>
          </ac:picMkLst>
        </pc:picChg>
        <pc:picChg chg="add del mod">
          <ac:chgData name="Kris Herman" userId="ebb3455e-9ef8-4c5a-a8c2-450eea55e30b" providerId="ADAL" clId="{243649E6-96D6-423B-A044-306791E4D155}" dt="2021-03-17T19:15:30.189" v="385"/>
          <ac:picMkLst>
            <pc:docMk/>
            <pc:sldMk cId="1524182838" sldId="330"/>
            <ac:picMk id="21" creationId="{5B3832F2-0D70-4E89-8FB9-E9DFB8ED5A18}"/>
          </ac:picMkLst>
        </pc:picChg>
        <pc:picChg chg="add mod">
          <ac:chgData name="Kris Herman" userId="ebb3455e-9ef8-4c5a-a8c2-450eea55e30b" providerId="ADAL" clId="{243649E6-96D6-423B-A044-306791E4D155}" dt="2021-03-17T19:16:04.359" v="392" actId="1076"/>
          <ac:picMkLst>
            <pc:docMk/>
            <pc:sldMk cId="1524182838" sldId="330"/>
            <ac:picMk id="25" creationId="{F1F19EC6-7C17-4160-BE4A-C624BE81DF58}"/>
          </ac:picMkLst>
        </pc:picChg>
        <pc:picChg chg="mod">
          <ac:chgData name="Kris Herman" userId="ebb3455e-9ef8-4c5a-a8c2-450eea55e30b" providerId="ADAL" clId="{243649E6-96D6-423B-A044-306791E4D155}" dt="2021-03-17T19:15:51.813" v="389" actId="26606"/>
          <ac:picMkLst>
            <pc:docMk/>
            <pc:sldMk cId="1524182838" sldId="330"/>
            <ac:picMk id="57" creationId="{95997C95-4183-4ED0-886D-03F0C47E4126}"/>
          </ac:picMkLst>
        </pc:picChg>
        <pc:picChg chg="add del">
          <ac:chgData name="Kris Herman" userId="ebb3455e-9ef8-4c5a-a8c2-450eea55e30b" providerId="ADAL" clId="{243649E6-96D6-423B-A044-306791E4D155}" dt="2021-03-17T19:15:34.234" v="388" actId="21"/>
          <ac:picMkLst>
            <pc:docMk/>
            <pc:sldMk cId="1524182838" sldId="330"/>
            <ac:picMk id="61" creationId="{4CBE57D1-81DB-4893-BF78-EA4432C9B50E}"/>
          </ac:picMkLst>
        </pc:picChg>
        <pc:cxnChg chg="add del">
          <ac:chgData name="Kris Herman" userId="ebb3455e-9ef8-4c5a-a8c2-450eea55e30b" providerId="ADAL" clId="{243649E6-96D6-423B-A044-306791E4D155}" dt="2021-03-17T19:14:35.282" v="380" actId="26606"/>
          <ac:cxnSpMkLst>
            <pc:docMk/>
            <pc:sldMk cId="1524182838" sldId="330"/>
            <ac:cxnSpMk id="68" creationId="{4D56677B-C0B7-4DAC-ACAD-8054FF1B599A}"/>
          </ac:cxnSpMkLst>
        </pc:cxnChg>
      </pc:sldChg>
      <pc:sldChg chg="addSp delSp modSp add del mod delAnim modAnim">
        <pc:chgData name="Kris Herman" userId="ebb3455e-9ef8-4c5a-a8c2-450eea55e30b" providerId="ADAL" clId="{243649E6-96D6-423B-A044-306791E4D155}" dt="2021-03-17T19:51:45.002" v="452"/>
        <pc:sldMkLst>
          <pc:docMk/>
          <pc:sldMk cId="2913969459" sldId="332"/>
        </pc:sldMkLst>
        <pc:spChg chg="add del mod">
          <ac:chgData name="Kris Herman" userId="ebb3455e-9ef8-4c5a-a8c2-450eea55e30b" providerId="ADAL" clId="{243649E6-96D6-423B-A044-306791E4D155}" dt="2021-03-17T19:48:10.434" v="442" actId="478"/>
          <ac:spMkLst>
            <pc:docMk/>
            <pc:sldMk cId="2913969459" sldId="332"/>
            <ac:spMk id="3" creationId="{C1A13152-78F2-48F7-891A-0B3B3787580C}"/>
          </ac:spMkLst>
        </pc:spChg>
        <pc:spChg chg="add">
          <ac:chgData name="Kris Herman" userId="ebb3455e-9ef8-4c5a-a8c2-450eea55e30b" providerId="ADAL" clId="{243649E6-96D6-423B-A044-306791E4D155}" dt="2021-03-17T19:29:25.091" v="420" actId="11529"/>
          <ac:spMkLst>
            <pc:docMk/>
            <pc:sldMk cId="2913969459" sldId="332"/>
            <ac:spMk id="7" creationId="{2E7F9C73-2D54-408A-8D93-B1F6F178EC51}"/>
          </ac:spMkLst>
        </pc:spChg>
        <pc:picChg chg="del">
          <ac:chgData name="Kris Herman" userId="ebb3455e-9ef8-4c5a-a8c2-450eea55e30b" providerId="ADAL" clId="{243649E6-96D6-423B-A044-306791E4D155}" dt="2021-03-17T18:52:29.414" v="132" actId="478"/>
          <ac:picMkLst>
            <pc:docMk/>
            <pc:sldMk cId="2913969459" sldId="332"/>
            <ac:picMk id="2" creationId="{788FDA97-F6A6-4352-806C-7934367B64DD}"/>
          </ac:picMkLst>
        </pc:picChg>
        <pc:picChg chg="add del mod">
          <ac:chgData name="Kris Herman" userId="ebb3455e-9ef8-4c5a-a8c2-450eea55e30b" providerId="ADAL" clId="{243649E6-96D6-423B-A044-306791E4D155}" dt="2021-03-17T19:01:05.837" v="329" actId="21"/>
          <ac:picMkLst>
            <pc:docMk/>
            <pc:sldMk cId="2913969459" sldId="332"/>
            <ac:picMk id="5" creationId="{293DFA61-F620-4681-B9EE-667A6EEE9E60}"/>
          </ac:picMkLst>
        </pc:picChg>
        <pc:picChg chg="add mod">
          <ac:chgData name="Kris Herman" userId="ebb3455e-9ef8-4c5a-a8c2-450eea55e30b" providerId="ADAL" clId="{243649E6-96D6-423B-A044-306791E4D155}" dt="2021-03-17T19:48:15.001" v="443" actId="1076"/>
          <ac:picMkLst>
            <pc:docMk/>
            <pc:sldMk cId="2913969459" sldId="332"/>
            <ac:picMk id="6" creationId="{D3C448F1-C9A9-4411-9206-60928AE25F0E}"/>
          </ac:picMkLst>
        </pc:picChg>
      </pc:sldChg>
      <pc:sldChg chg="addSp delSp modSp new mod setBg">
        <pc:chgData name="Kris Herman" userId="ebb3455e-9ef8-4c5a-a8c2-450eea55e30b" providerId="ADAL" clId="{243649E6-96D6-423B-A044-306791E4D155}" dt="2021-03-17T19:22:17.496" v="414" actId="26606"/>
        <pc:sldMkLst>
          <pc:docMk/>
          <pc:sldMk cId="2058664697" sldId="333"/>
        </pc:sldMkLst>
        <pc:spChg chg="add del mod">
          <ac:chgData name="Kris Herman" userId="ebb3455e-9ef8-4c5a-a8c2-450eea55e30b" providerId="ADAL" clId="{243649E6-96D6-423B-A044-306791E4D155}" dt="2021-03-17T19:18:23.406" v="405" actId="478"/>
          <ac:spMkLst>
            <pc:docMk/>
            <pc:sldMk cId="2058664697" sldId="333"/>
            <ac:spMk id="2" creationId="{D2E64B06-97F0-4E72-B6AD-5424ABE04877}"/>
          </ac:spMkLst>
        </pc:spChg>
        <pc:spChg chg="add del">
          <ac:chgData name="Kris Herman" userId="ebb3455e-9ef8-4c5a-a8c2-450eea55e30b" providerId="ADAL" clId="{243649E6-96D6-423B-A044-306791E4D155}" dt="2021-03-17T19:18:27.702" v="406" actId="26606"/>
          <ac:spMkLst>
            <pc:docMk/>
            <pc:sldMk cId="2058664697" sldId="333"/>
            <ac:spMk id="7" creationId="{879EECFE-814E-4B68-96A7-86A795BD22F7}"/>
          </ac:spMkLst>
        </pc:spChg>
        <pc:spChg chg="add del">
          <ac:chgData name="Kris Herman" userId="ebb3455e-9ef8-4c5a-a8c2-450eea55e30b" providerId="ADAL" clId="{243649E6-96D6-423B-A044-306791E4D155}" dt="2021-03-17T19:18:27.702" v="406" actId="26606"/>
          <ac:spMkLst>
            <pc:docMk/>
            <pc:sldMk cId="2058664697" sldId="333"/>
            <ac:spMk id="9" creationId="{AF180F00-B4B2-4196-BB1C-ECD21B03F0A9}"/>
          </ac:spMkLst>
        </pc:spChg>
        <pc:spChg chg="add del">
          <ac:chgData name="Kris Herman" userId="ebb3455e-9ef8-4c5a-a8c2-450eea55e30b" providerId="ADAL" clId="{243649E6-96D6-423B-A044-306791E4D155}" dt="2021-03-17T19:18:27.702" v="406" actId="26606"/>
          <ac:spMkLst>
            <pc:docMk/>
            <pc:sldMk cId="2058664697" sldId="333"/>
            <ac:spMk id="11" creationId="{EE04B5EB-F158-4507-90DD-BD23620C7CC9}"/>
          </ac:spMkLst>
        </pc:spChg>
        <pc:spChg chg="add del">
          <ac:chgData name="Kris Herman" userId="ebb3455e-9ef8-4c5a-a8c2-450eea55e30b" providerId="ADAL" clId="{243649E6-96D6-423B-A044-306791E4D155}" dt="2021-03-17T19:22:17.496" v="414" actId="26606"/>
          <ac:spMkLst>
            <pc:docMk/>
            <pc:sldMk cId="2058664697" sldId="333"/>
            <ac:spMk id="18" creationId="{22F15A2D-2324-487D-A02A-BF46C5C580EB}"/>
          </ac:spMkLst>
        </pc:spChg>
        <pc:spChg chg="add del">
          <ac:chgData name="Kris Herman" userId="ebb3455e-9ef8-4c5a-a8c2-450eea55e30b" providerId="ADAL" clId="{243649E6-96D6-423B-A044-306791E4D155}" dt="2021-03-17T19:22:17.496" v="414" actId="26606"/>
          <ac:spMkLst>
            <pc:docMk/>
            <pc:sldMk cId="2058664697" sldId="333"/>
            <ac:spMk id="20" creationId="{2AEAFA59-923A-4F54-8B49-44C970BCC323}"/>
          </ac:spMkLst>
        </pc:spChg>
        <pc:spChg chg="add del">
          <ac:chgData name="Kris Herman" userId="ebb3455e-9ef8-4c5a-a8c2-450eea55e30b" providerId="ADAL" clId="{243649E6-96D6-423B-A044-306791E4D155}" dt="2021-03-17T19:22:17.496" v="414" actId="26606"/>
          <ac:spMkLst>
            <pc:docMk/>
            <pc:sldMk cId="2058664697" sldId="333"/>
            <ac:spMk id="22" creationId="{C37E9D4B-7BFA-4D10-B666-547BAC499469}"/>
          </ac:spMkLst>
        </pc:spChg>
        <pc:spChg chg="add">
          <ac:chgData name="Kris Herman" userId="ebb3455e-9ef8-4c5a-a8c2-450eea55e30b" providerId="ADAL" clId="{243649E6-96D6-423B-A044-306791E4D155}" dt="2021-03-17T19:22:17.496" v="414" actId="26606"/>
          <ac:spMkLst>
            <pc:docMk/>
            <pc:sldMk cId="2058664697" sldId="333"/>
            <ac:spMk id="24" creationId="{22F15A2D-2324-487D-A02A-BF46C5C580EB}"/>
          </ac:spMkLst>
        </pc:spChg>
        <pc:spChg chg="add">
          <ac:chgData name="Kris Herman" userId="ebb3455e-9ef8-4c5a-a8c2-450eea55e30b" providerId="ADAL" clId="{243649E6-96D6-423B-A044-306791E4D155}" dt="2021-03-17T19:22:17.496" v="414" actId="26606"/>
          <ac:spMkLst>
            <pc:docMk/>
            <pc:sldMk cId="2058664697" sldId="333"/>
            <ac:spMk id="25" creationId="{2AEAFA59-923A-4F54-8B49-44C970BCC323}"/>
          </ac:spMkLst>
        </pc:spChg>
        <pc:spChg chg="add">
          <ac:chgData name="Kris Herman" userId="ebb3455e-9ef8-4c5a-a8c2-450eea55e30b" providerId="ADAL" clId="{243649E6-96D6-423B-A044-306791E4D155}" dt="2021-03-17T19:22:17.496" v="414" actId="26606"/>
          <ac:spMkLst>
            <pc:docMk/>
            <pc:sldMk cId="2058664697" sldId="333"/>
            <ac:spMk id="26" creationId="{C37E9D4B-7BFA-4D10-B666-547BAC499469}"/>
          </ac:spMkLst>
        </pc:spChg>
        <pc:spChg chg="add del">
          <ac:chgData name="Kris Herman" userId="ebb3455e-9ef8-4c5a-a8c2-450eea55e30b" providerId="ADAL" clId="{243649E6-96D6-423B-A044-306791E4D155}" dt="2021-03-17T19:22:08.954" v="411" actId="26606"/>
          <ac:spMkLst>
            <pc:docMk/>
            <pc:sldMk cId="2058664697" sldId="333"/>
            <ac:spMk id="27" creationId="{22F15A2D-2324-487D-A02A-BF46C5C580EB}"/>
          </ac:spMkLst>
        </pc:spChg>
        <pc:spChg chg="add del">
          <ac:chgData name="Kris Herman" userId="ebb3455e-9ef8-4c5a-a8c2-450eea55e30b" providerId="ADAL" clId="{243649E6-96D6-423B-A044-306791E4D155}" dt="2021-03-17T19:22:08.954" v="411" actId="26606"/>
          <ac:spMkLst>
            <pc:docMk/>
            <pc:sldMk cId="2058664697" sldId="333"/>
            <ac:spMk id="29" creationId="{17A7F34E-D418-47E2-9F86-2C45BBC31210}"/>
          </ac:spMkLst>
        </pc:spChg>
        <pc:spChg chg="add del">
          <ac:chgData name="Kris Herman" userId="ebb3455e-9ef8-4c5a-a8c2-450eea55e30b" providerId="ADAL" clId="{243649E6-96D6-423B-A044-306791E4D155}" dt="2021-03-17T19:22:08.954" v="411" actId="26606"/>
          <ac:spMkLst>
            <pc:docMk/>
            <pc:sldMk cId="2058664697" sldId="333"/>
            <ac:spMk id="31" creationId="{2AEAFA59-923A-4F54-8B49-44C970BCC323}"/>
          </ac:spMkLst>
        </pc:spChg>
        <pc:picChg chg="add mod ord">
          <ac:chgData name="Kris Herman" userId="ebb3455e-9ef8-4c5a-a8c2-450eea55e30b" providerId="ADAL" clId="{243649E6-96D6-423B-A044-306791E4D155}" dt="2021-03-17T19:22:17.496" v="414" actId="26606"/>
          <ac:picMkLst>
            <pc:docMk/>
            <pc:sldMk cId="2058664697" sldId="333"/>
            <ac:picMk id="4" creationId="{A9948963-D9F7-40F6-AF2C-8AD98D3EA59D}"/>
          </ac:picMkLst>
        </pc:picChg>
        <pc:picChg chg="add mod">
          <ac:chgData name="Kris Herman" userId="ebb3455e-9ef8-4c5a-a8c2-450eea55e30b" providerId="ADAL" clId="{243649E6-96D6-423B-A044-306791E4D155}" dt="2021-03-17T19:22:17.496" v="414" actId="26606"/>
          <ac:picMkLst>
            <pc:docMk/>
            <pc:sldMk cId="2058664697" sldId="333"/>
            <ac:picMk id="6" creationId="{EC85210F-BE01-478A-AFD0-BEDE8F0B2934}"/>
          </ac:picMkLst>
        </pc:picChg>
        <pc:cxnChg chg="add del">
          <ac:chgData name="Kris Herman" userId="ebb3455e-9ef8-4c5a-a8c2-450eea55e30b" providerId="ADAL" clId="{243649E6-96D6-423B-A044-306791E4D155}" dt="2021-03-17T19:18:27.702" v="406" actId="26606"/>
          <ac:cxnSpMkLst>
            <pc:docMk/>
            <pc:sldMk cId="2058664697" sldId="333"/>
            <ac:cxnSpMk id="13" creationId="{BDF0D3DE-EC74-4C9F-AFA1-DC5CE5236B1F}"/>
          </ac:cxnSpMkLst>
        </pc:cxnChg>
      </pc:sldChg>
      <pc:sldChg chg="del">
        <pc:chgData name="Kris Herman" userId="ebb3455e-9ef8-4c5a-a8c2-450eea55e30b" providerId="ADAL" clId="{243649E6-96D6-423B-A044-306791E4D155}" dt="2021-03-17T19:46:35.705" v="436" actId="47"/>
        <pc:sldMkLst>
          <pc:docMk/>
          <pc:sldMk cId="2827757961" sldId="334"/>
        </pc:sldMkLst>
      </pc:sldChg>
      <pc:sldChg chg="new del">
        <pc:chgData name="Kris Herman" userId="ebb3455e-9ef8-4c5a-a8c2-450eea55e30b" providerId="ADAL" clId="{243649E6-96D6-423B-A044-306791E4D155}" dt="2021-03-17T19:40:07.026" v="424" actId="680"/>
        <pc:sldMkLst>
          <pc:docMk/>
          <pc:sldMk cId="1997876490" sldId="335"/>
        </pc:sldMkLst>
      </pc:sldChg>
      <pc:sldChg chg="addSp delSp modSp new mod setBg">
        <pc:chgData name="Kris Herman" userId="ebb3455e-9ef8-4c5a-a8c2-450eea55e30b" providerId="ADAL" clId="{243649E6-96D6-423B-A044-306791E4D155}" dt="2021-03-17T19:46:13.914" v="434" actId="26606"/>
        <pc:sldMkLst>
          <pc:docMk/>
          <pc:sldMk cId="2267952865" sldId="335"/>
        </pc:sldMkLst>
        <pc:spChg chg="add mod ord">
          <ac:chgData name="Kris Herman" userId="ebb3455e-9ef8-4c5a-a8c2-450eea55e30b" providerId="ADAL" clId="{243649E6-96D6-423B-A044-306791E4D155}" dt="2021-03-17T19:46:13.914" v="434" actId="26606"/>
          <ac:spMkLst>
            <pc:docMk/>
            <pc:sldMk cId="2267952865" sldId="335"/>
            <ac:spMk id="2" creationId="{78108404-DB09-4913-97F1-18270EC2BD8D}"/>
          </ac:spMkLst>
        </pc:spChg>
        <pc:spChg chg="add del">
          <ac:chgData name="Kris Herman" userId="ebb3455e-9ef8-4c5a-a8c2-450eea55e30b" providerId="ADAL" clId="{243649E6-96D6-423B-A044-306791E4D155}" dt="2021-03-17T19:46:06.893" v="431" actId="26606"/>
          <ac:spMkLst>
            <pc:docMk/>
            <pc:sldMk cId="2267952865" sldId="335"/>
            <ac:spMk id="13" creationId="{B9D7E975-9161-4F2D-AC53-69E1912F6B5D}"/>
          </ac:spMkLst>
        </pc:spChg>
        <pc:spChg chg="add del">
          <ac:chgData name="Kris Herman" userId="ebb3455e-9ef8-4c5a-a8c2-450eea55e30b" providerId="ADAL" clId="{243649E6-96D6-423B-A044-306791E4D155}" dt="2021-03-17T19:46:06.893" v="431" actId="26606"/>
          <ac:spMkLst>
            <pc:docMk/>
            <pc:sldMk cId="2267952865" sldId="335"/>
            <ac:spMk id="15" creationId="{827DC2C4-B485-428A-BF4A-472D2967F47F}"/>
          </ac:spMkLst>
        </pc:spChg>
        <pc:spChg chg="add del">
          <ac:chgData name="Kris Herman" userId="ebb3455e-9ef8-4c5a-a8c2-450eea55e30b" providerId="ADAL" clId="{243649E6-96D6-423B-A044-306791E4D155}" dt="2021-03-17T19:46:06.893" v="431" actId="26606"/>
          <ac:spMkLst>
            <pc:docMk/>
            <pc:sldMk cId="2267952865" sldId="335"/>
            <ac:spMk id="17" creationId="{463E6235-1649-4B47-9862-4026FC473B6F}"/>
          </ac:spMkLst>
        </pc:spChg>
        <pc:spChg chg="add del">
          <ac:chgData name="Kris Herman" userId="ebb3455e-9ef8-4c5a-a8c2-450eea55e30b" providerId="ADAL" clId="{243649E6-96D6-423B-A044-306791E4D155}" dt="2021-03-17T19:46:13.914" v="434" actId="26606"/>
          <ac:spMkLst>
            <pc:docMk/>
            <pc:sldMk cId="2267952865" sldId="335"/>
            <ac:spMk id="19" creationId="{19D32F93-50AC-4C46-A5DB-291C60DDB7BD}"/>
          </ac:spMkLst>
        </pc:spChg>
        <pc:spChg chg="add del">
          <ac:chgData name="Kris Herman" userId="ebb3455e-9ef8-4c5a-a8c2-450eea55e30b" providerId="ADAL" clId="{243649E6-96D6-423B-A044-306791E4D155}" dt="2021-03-17T19:46:13.914" v="434" actId="26606"/>
          <ac:spMkLst>
            <pc:docMk/>
            <pc:sldMk cId="2267952865" sldId="335"/>
            <ac:spMk id="20" creationId="{827DC2C4-B485-428A-BF4A-472D2967F47F}"/>
          </ac:spMkLst>
        </pc:spChg>
        <pc:spChg chg="add del">
          <ac:chgData name="Kris Herman" userId="ebb3455e-9ef8-4c5a-a8c2-450eea55e30b" providerId="ADAL" clId="{243649E6-96D6-423B-A044-306791E4D155}" dt="2021-03-17T19:46:13.914" v="434" actId="26606"/>
          <ac:spMkLst>
            <pc:docMk/>
            <pc:sldMk cId="2267952865" sldId="335"/>
            <ac:spMk id="21" creationId="{EE04B5EB-F158-4507-90DD-BD23620C7CC9}"/>
          </ac:spMkLst>
        </pc:spChg>
        <pc:spChg chg="add">
          <ac:chgData name="Kris Herman" userId="ebb3455e-9ef8-4c5a-a8c2-450eea55e30b" providerId="ADAL" clId="{243649E6-96D6-423B-A044-306791E4D155}" dt="2021-03-17T19:46:13.914" v="434" actId="26606"/>
          <ac:spMkLst>
            <pc:docMk/>
            <pc:sldMk cId="2267952865" sldId="335"/>
            <ac:spMk id="26" creationId="{19D32F93-50AC-4C46-A5DB-291C60DDB7BD}"/>
          </ac:spMkLst>
        </pc:spChg>
        <pc:spChg chg="add">
          <ac:chgData name="Kris Herman" userId="ebb3455e-9ef8-4c5a-a8c2-450eea55e30b" providerId="ADAL" clId="{243649E6-96D6-423B-A044-306791E4D155}" dt="2021-03-17T19:46:13.914" v="434" actId="26606"/>
          <ac:spMkLst>
            <pc:docMk/>
            <pc:sldMk cId="2267952865" sldId="335"/>
            <ac:spMk id="28" creationId="{B9A1D9BC-1455-4308-9ABD-A3F8EDB67AAF}"/>
          </ac:spMkLst>
        </pc:spChg>
        <pc:spChg chg="add">
          <ac:chgData name="Kris Herman" userId="ebb3455e-9ef8-4c5a-a8c2-450eea55e30b" providerId="ADAL" clId="{243649E6-96D6-423B-A044-306791E4D155}" dt="2021-03-17T19:46:13.914" v="434" actId="26606"/>
          <ac:spMkLst>
            <pc:docMk/>
            <pc:sldMk cId="2267952865" sldId="335"/>
            <ac:spMk id="30" creationId="{827DC2C4-B485-428A-BF4A-472D2967F47F}"/>
          </ac:spMkLst>
        </pc:spChg>
        <pc:spChg chg="add">
          <ac:chgData name="Kris Herman" userId="ebb3455e-9ef8-4c5a-a8c2-450eea55e30b" providerId="ADAL" clId="{243649E6-96D6-423B-A044-306791E4D155}" dt="2021-03-17T19:46:13.914" v="434" actId="26606"/>
          <ac:spMkLst>
            <pc:docMk/>
            <pc:sldMk cId="2267952865" sldId="335"/>
            <ac:spMk id="32" creationId="{4A62647B-1222-407C-8740-5A497612B1F5}"/>
          </ac:spMkLst>
        </pc:spChg>
        <pc:picChg chg="add mod ord">
          <ac:chgData name="Kris Herman" userId="ebb3455e-9ef8-4c5a-a8c2-450eea55e30b" providerId="ADAL" clId="{243649E6-96D6-423B-A044-306791E4D155}" dt="2021-03-17T19:46:13.914" v="434" actId="26606"/>
          <ac:picMkLst>
            <pc:docMk/>
            <pc:sldMk cId="2267952865" sldId="335"/>
            <ac:picMk id="4" creationId="{5321C0E7-FCF8-4433-A1C9-D48136750881}"/>
          </ac:picMkLst>
        </pc:picChg>
        <pc:picChg chg="add del mod">
          <ac:chgData name="Kris Herman" userId="ebb3455e-9ef8-4c5a-a8c2-450eea55e30b" providerId="ADAL" clId="{243649E6-96D6-423B-A044-306791E4D155}" dt="2021-03-17T19:46:10.536" v="433" actId="478"/>
          <ac:picMkLst>
            <pc:docMk/>
            <pc:sldMk cId="2267952865" sldId="335"/>
            <ac:picMk id="6" creationId="{ECABE60F-2CC9-475B-8C7E-07DFC698148D}"/>
          </ac:picMkLst>
        </pc:picChg>
        <pc:picChg chg="add mod">
          <ac:chgData name="Kris Herman" userId="ebb3455e-9ef8-4c5a-a8c2-450eea55e30b" providerId="ADAL" clId="{243649E6-96D6-423B-A044-306791E4D155}" dt="2021-03-17T19:46:13.914" v="434" actId="26606"/>
          <ac:picMkLst>
            <pc:docMk/>
            <pc:sldMk cId="2267952865" sldId="335"/>
            <ac:picMk id="8" creationId="{C36DA588-6B53-4A61-A19D-49ABA0E0C106}"/>
          </ac:picMkLst>
        </pc:picChg>
      </pc:sldChg>
      <pc:sldMasterChg chg="del delSldLayout">
        <pc:chgData name="Kris Herman" userId="ebb3455e-9ef8-4c5a-a8c2-450eea55e30b" providerId="ADAL" clId="{243649E6-96D6-423B-A044-306791E4D155}" dt="2021-03-17T19:46:23.188" v="435" actId="47"/>
        <pc:sldMasterMkLst>
          <pc:docMk/>
          <pc:sldMasterMk cId="477846692" sldId="2147483660"/>
        </pc:sldMasterMkLst>
        <pc:sldLayoutChg chg="del">
          <pc:chgData name="Kris Herman" userId="ebb3455e-9ef8-4c5a-a8c2-450eea55e30b" providerId="ADAL" clId="{243649E6-96D6-423B-A044-306791E4D155}" dt="2021-03-17T19:46:23.188" v="435" actId="47"/>
          <pc:sldLayoutMkLst>
            <pc:docMk/>
            <pc:sldMasterMk cId="477846692" sldId="2147483660"/>
            <pc:sldLayoutMk cId="751872114" sldId="2147483661"/>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2904935930" sldId="2147483662"/>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3448261381" sldId="2147483663"/>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819974184" sldId="2147483664"/>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542937057" sldId="2147483665"/>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2945694461" sldId="2147483666"/>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3473758497" sldId="2147483667"/>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19758110" sldId="2147483668"/>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153477846" sldId="2147483669"/>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3825640100" sldId="2147483670"/>
          </pc:sldLayoutMkLst>
        </pc:sldLayoutChg>
        <pc:sldLayoutChg chg="del">
          <pc:chgData name="Kris Herman" userId="ebb3455e-9ef8-4c5a-a8c2-450eea55e30b" providerId="ADAL" clId="{243649E6-96D6-423B-A044-306791E4D155}" dt="2021-03-17T19:46:23.188" v="435" actId="47"/>
          <pc:sldLayoutMkLst>
            <pc:docMk/>
            <pc:sldMasterMk cId="477846692" sldId="2147483660"/>
            <pc:sldLayoutMk cId="3588365241"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8D3FCF-0F1B-4D87-B92E-2036B995704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774CB552-ACA7-4777-A599-C9AF1B98F5A2}">
      <dgm:prSet custT="1"/>
      <dgm:spPr/>
      <dgm:t>
        <a:bodyPr/>
        <a:lstStyle/>
        <a:p>
          <a:r>
            <a:rPr lang="en-US" sz="1600" b="1" i="0"/>
            <a:t>Celebrate World Water Day</a:t>
          </a:r>
        </a:p>
        <a:p>
          <a:r>
            <a:rPr lang="en-US" sz="1600" b="0" i="0"/>
            <a:t>Engage with Water Molecules!</a:t>
          </a:r>
        </a:p>
        <a:p>
          <a:r>
            <a:rPr lang="en-US" sz="1600" b="0" i="0"/>
            <a:t>Monday, March 22, 2021 at 6:00PM Central</a:t>
          </a:r>
        </a:p>
        <a:p>
          <a:endParaRPr lang="en-US" sz="1600" b="0" i="0"/>
        </a:p>
        <a:p>
          <a:endParaRPr lang="en-US" sz="1600" b="0" i="0"/>
        </a:p>
        <a:p>
          <a:r>
            <a:rPr lang="en-US" sz="1600" b="1" i="0"/>
            <a:t>Membranes &amp; Ion Transport</a:t>
          </a:r>
        </a:p>
        <a:p>
          <a:r>
            <a:rPr lang="en-US" sz="1600" b="0" i="0"/>
            <a:t>Exploring the Wonderful World of Cell Membranes: Proteins, Lipids, and Ions, Oh My!</a:t>
          </a:r>
        </a:p>
        <a:p>
          <a:r>
            <a:rPr lang="en-US" sz="1600" b="0" i="0"/>
            <a:t>Wednesday, April 14, 2021 at 6:00 PM Central</a:t>
          </a:r>
        </a:p>
        <a:p>
          <a:endParaRPr lang="en-US" sz="1600" b="0" i="0"/>
        </a:p>
        <a:p>
          <a:endParaRPr lang="en-US" sz="1600" b="0" i="0"/>
        </a:p>
        <a:p>
          <a:r>
            <a:rPr lang="en-US" sz="1600" b="1"/>
            <a:t>DNA Structure &amp; Function</a:t>
          </a:r>
        </a:p>
        <a:p>
          <a:r>
            <a:rPr lang="en-US" sz="1600" b="0" i="0"/>
            <a:t>Inspiring Student Questions with a TWIST in DNA Modeling</a:t>
          </a:r>
        </a:p>
        <a:p>
          <a:r>
            <a:rPr lang="en-US" sz="1600" b="0" i="0"/>
            <a:t>Wednesday, April 21, 2021 at 6:00 PM Central</a:t>
          </a:r>
        </a:p>
      </dgm:t>
    </dgm:pt>
    <dgm:pt modelId="{3C5700B2-10E5-4977-AD95-9765DD0257B3}" type="parTrans" cxnId="{1B068FF4-8246-4301-BE0E-9978EC5512CA}">
      <dgm:prSet/>
      <dgm:spPr/>
      <dgm:t>
        <a:bodyPr/>
        <a:lstStyle/>
        <a:p>
          <a:endParaRPr lang="en-US"/>
        </a:p>
      </dgm:t>
    </dgm:pt>
    <dgm:pt modelId="{EC7D7351-B0B6-4A41-9224-715043CF73F8}" type="sibTrans" cxnId="{1B068FF4-8246-4301-BE0E-9978EC5512CA}">
      <dgm:prSet/>
      <dgm:spPr/>
      <dgm:t>
        <a:bodyPr/>
        <a:lstStyle/>
        <a:p>
          <a:endParaRPr lang="en-US"/>
        </a:p>
      </dgm:t>
    </dgm:pt>
    <dgm:pt modelId="{4DB75840-C18D-4AF0-8DA0-06208F15BD8F}">
      <dgm:prSet custT="1"/>
      <dgm:spPr/>
      <dgm:t>
        <a:bodyPr/>
        <a:lstStyle/>
        <a:p>
          <a:endParaRPr lang="en-US" sz="1200"/>
        </a:p>
      </dgm:t>
    </dgm:pt>
    <dgm:pt modelId="{331EB0EA-DDCB-4EDA-B040-B332EC8AB7E9}" type="parTrans" cxnId="{92475B34-2C13-4DFA-8CE3-FA242B777827}">
      <dgm:prSet/>
      <dgm:spPr/>
      <dgm:t>
        <a:bodyPr/>
        <a:lstStyle/>
        <a:p>
          <a:endParaRPr lang="en-US"/>
        </a:p>
      </dgm:t>
    </dgm:pt>
    <dgm:pt modelId="{E98C58D2-3B18-42F8-B1C9-FECD8B6A9A54}" type="sibTrans" cxnId="{92475B34-2C13-4DFA-8CE3-FA242B777827}">
      <dgm:prSet/>
      <dgm:spPr/>
      <dgm:t>
        <a:bodyPr/>
        <a:lstStyle/>
        <a:p>
          <a:endParaRPr lang="en-US"/>
        </a:p>
      </dgm:t>
    </dgm:pt>
    <dgm:pt modelId="{75C5F92D-8674-48A4-B20A-DBE3D2F57260}">
      <dgm:prSet/>
      <dgm:spPr/>
      <dgm:t>
        <a:bodyPr/>
        <a:lstStyle/>
        <a:p>
          <a:endParaRPr lang="en-US"/>
        </a:p>
      </dgm:t>
    </dgm:pt>
    <dgm:pt modelId="{9E3762F2-B408-48CE-8D8B-EE5E172999E9}" type="parTrans" cxnId="{369D8178-EA74-4B0C-9B54-8C02401E1A74}">
      <dgm:prSet/>
      <dgm:spPr/>
      <dgm:t>
        <a:bodyPr/>
        <a:lstStyle/>
        <a:p>
          <a:endParaRPr lang="en-US"/>
        </a:p>
      </dgm:t>
    </dgm:pt>
    <dgm:pt modelId="{87DAEB3F-3DCE-4390-AF8D-97FD61737F7A}" type="sibTrans" cxnId="{369D8178-EA74-4B0C-9B54-8C02401E1A74}">
      <dgm:prSet/>
      <dgm:spPr/>
      <dgm:t>
        <a:bodyPr/>
        <a:lstStyle/>
        <a:p>
          <a:endParaRPr lang="en-US"/>
        </a:p>
      </dgm:t>
    </dgm:pt>
    <dgm:pt modelId="{C2DD2728-101C-41E4-932A-106320507145}" type="pres">
      <dgm:prSet presAssocID="{BE8D3FCF-0F1B-4D87-B92E-2036B9957047}" presName="vert0" presStyleCnt="0">
        <dgm:presLayoutVars>
          <dgm:dir/>
          <dgm:animOne val="branch"/>
          <dgm:animLvl val="lvl"/>
        </dgm:presLayoutVars>
      </dgm:prSet>
      <dgm:spPr/>
    </dgm:pt>
    <dgm:pt modelId="{E6BDEC5F-5704-49F9-832A-5E855B7C1AE7}" type="pres">
      <dgm:prSet presAssocID="{774CB552-ACA7-4777-A599-C9AF1B98F5A2}" presName="thickLine" presStyleLbl="alignNode1" presStyleIdx="0" presStyleCnt="3"/>
      <dgm:spPr/>
    </dgm:pt>
    <dgm:pt modelId="{18197980-3318-437E-B71C-D6017D95F9CB}" type="pres">
      <dgm:prSet presAssocID="{774CB552-ACA7-4777-A599-C9AF1B98F5A2}" presName="horz1" presStyleCnt="0"/>
      <dgm:spPr/>
    </dgm:pt>
    <dgm:pt modelId="{26C16624-4D20-42F3-A523-02909852BA4F}" type="pres">
      <dgm:prSet presAssocID="{774CB552-ACA7-4777-A599-C9AF1B98F5A2}" presName="tx1" presStyleLbl="revTx" presStyleIdx="0" presStyleCnt="3" custLinFactNeighborY="-701"/>
      <dgm:spPr/>
    </dgm:pt>
    <dgm:pt modelId="{D757F27B-4454-425E-9D88-B82649DEFAD0}" type="pres">
      <dgm:prSet presAssocID="{774CB552-ACA7-4777-A599-C9AF1B98F5A2}" presName="vert1" presStyleCnt="0"/>
      <dgm:spPr/>
    </dgm:pt>
    <dgm:pt modelId="{A07D1F01-BE16-41F4-8CCF-D34405A1C613}" type="pres">
      <dgm:prSet presAssocID="{4DB75840-C18D-4AF0-8DA0-06208F15BD8F}" presName="thickLine" presStyleLbl="alignNode1" presStyleIdx="1" presStyleCnt="3"/>
      <dgm:spPr/>
    </dgm:pt>
    <dgm:pt modelId="{700B877E-B91B-45A9-9D4F-F88579E4C5AB}" type="pres">
      <dgm:prSet presAssocID="{4DB75840-C18D-4AF0-8DA0-06208F15BD8F}" presName="horz1" presStyleCnt="0"/>
      <dgm:spPr/>
    </dgm:pt>
    <dgm:pt modelId="{DE511CC3-D4EE-48FF-A8D8-1F64DB5DB364}" type="pres">
      <dgm:prSet presAssocID="{4DB75840-C18D-4AF0-8DA0-06208F15BD8F}" presName="tx1" presStyleLbl="revTx" presStyleIdx="1" presStyleCnt="3"/>
      <dgm:spPr/>
    </dgm:pt>
    <dgm:pt modelId="{961770CA-6D7A-486E-A4CA-33ACACDB43BF}" type="pres">
      <dgm:prSet presAssocID="{4DB75840-C18D-4AF0-8DA0-06208F15BD8F}" presName="vert1" presStyleCnt="0"/>
      <dgm:spPr/>
    </dgm:pt>
    <dgm:pt modelId="{BB9D4DA5-9080-405A-9EED-C3C70F2505CD}" type="pres">
      <dgm:prSet presAssocID="{75C5F92D-8674-48A4-B20A-DBE3D2F57260}" presName="thickLine" presStyleLbl="alignNode1" presStyleIdx="2" presStyleCnt="3"/>
      <dgm:spPr/>
    </dgm:pt>
    <dgm:pt modelId="{B94D67DF-A647-4490-95D5-F843255DE04A}" type="pres">
      <dgm:prSet presAssocID="{75C5F92D-8674-48A4-B20A-DBE3D2F57260}" presName="horz1" presStyleCnt="0"/>
      <dgm:spPr/>
    </dgm:pt>
    <dgm:pt modelId="{8E98B293-9D8A-4C57-B8B7-40799B122A74}" type="pres">
      <dgm:prSet presAssocID="{75C5F92D-8674-48A4-B20A-DBE3D2F57260}" presName="tx1" presStyleLbl="revTx" presStyleIdx="2" presStyleCnt="3"/>
      <dgm:spPr/>
    </dgm:pt>
    <dgm:pt modelId="{BA70F5F5-8DEB-4370-B2E9-4E50FF8EE106}" type="pres">
      <dgm:prSet presAssocID="{75C5F92D-8674-48A4-B20A-DBE3D2F57260}" presName="vert1" presStyleCnt="0"/>
      <dgm:spPr/>
    </dgm:pt>
  </dgm:ptLst>
  <dgm:cxnLst>
    <dgm:cxn modelId="{92475B34-2C13-4DFA-8CE3-FA242B777827}" srcId="{BE8D3FCF-0F1B-4D87-B92E-2036B9957047}" destId="{4DB75840-C18D-4AF0-8DA0-06208F15BD8F}" srcOrd="1" destOrd="0" parTransId="{331EB0EA-DDCB-4EDA-B040-B332EC8AB7E9}" sibTransId="{E98C58D2-3B18-42F8-B1C9-FECD8B6A9A54}"/>
    <dgm:cxn modelId="{369D8178-EA74-4B0C-9B54-8C02401E1A74}" srcId="{BE8D3FCF-0F1B-4D87-B92E-2036B9957047}" destId="{75C5F92D-8674-48A4-B20A-DBE3D2F57260}" srcOrd="2" destOrd="0" parTransId="{9E3762F2-B408-48CE-8D8B-EE5E172999E9}" sibTransId="{87DAEB3F-3DCE-4390-AF8D-97FD61737F7A}"/>
    <dgm:cxn modelId="{E16A9459-E635-4E58-9F17-F0A82B1CE7E7}" type="presOf" srcId="{774CB552-ACA7-4777-A599-C9AF1B98F5A2}" destId="{26C16624-4D20-42F3-A523-02909852BA4F}" srcOrd="0" destOrd="0" presId="urn:microsoft.com/office/officeart/2008/layout/LinedList"/>
    <dgm:cxn modelId="{77FB138B-FC7E-45E2-B90E-0921F33B8FC0}" type="presOf" srcId="{4DB75840-C18D-4AF0-8DA0-06208F15BD8F}" destId="{DE511CC3-D4EE-48FF-A8D8-1F64DB5DB364}" srcOrd="0" destOrd="0" presId="urn:microsoft.com/office/officeart/2008/layout/LinedList"/>
    <dgm:cxn modelId="{53CE9AE7-BB6E-470A-AFC5-FC8651452623}" type="presOf" srcId="{75C5F92D-8674-48A4-B20A-DBE3D2F57260}" destId="{8E98B293-9D8A-4C57-B8B7-40799B122A74}" srcOrd="0" destOrd="0" presId="urn:microsoft.com/office/officeart/2008/layout/LinedList"/>
    <dgm:cxn modelId="{6717D9F1-5678-4BFD-9407-EC89EE470962}" type="presOf" srcId="{BE8D3FCF-0F1B-4D87-B92E-2036B9957047}" destId="{C2DD2728-101C-41E4-932A-106320507145}" srcOrd="0" destOrd="0" presId="urn:microsoft.com/office/officeart/2008/layout/LinedList"/>
    <dgm:cxn modelId="{1B068FF4-8246-4301-BE0E-9978EC5512CA}" srcId="{BE8D3FCF-0F1B-4D87-B92E-2036B9957047}" destId="{774CB552-ACA7-4777-A599-C9AF1B98F5A2}" srcOrd="0" destOrd="0" parTransId="{3C5700B2-10E5-4977-AD95-9765DD0257B3}" sibTransId="{EC7D7351-B0B6-4A41-9224-715043CF73F8}"/>
    <dgm:cxn modelId="{B8D7399F-883B-49DD-A410-5A654016CD87}" type="presParOf" srcId="{C2DD2728-101C-41E4-932A-106320507145}" destId="{E6BDEC5F-5704-49F9-832A-5E855B7C1AE7}" srcOrd="0" destOrd="0" presId="urn:microsoft.com/office/officeart/2008/layout/LinedList"/>
    <dgm:cxn modelId="{4847EAF9-8BAA-4495-9077-A8C8AC78EB47}" type="presParOf" srcId="{C2DD2728-101C-41E4-932A-106320507145}" destId="{18197980-3318-437E-B71C-D6017D95F9CB}" srcOrd="1" destOrd="0" presId="urn:microsoft.com/office/officeart/2008/layout/LinedList"/>
    <dgm:cxn modelId="{E688F872-5550-404D-B105-095EABE2486B}" type="presParOf" srcId="{18197980-3318-437E-B71C-D6017D95F9CB}" destId="{26C16624-4D20-42F3-A523-02909852BA4F}" srcOrd="0" destOrd="0" presId="urn:microsoft.com/office/officeart/2008/layout/LinedList"/>
    <dgm:cxn modelId="{9F397C65-37DA-4024-B527-0295D74F50E8}" type="presParOf" srcId="{18197980-3318-437E-B71C-D6017D95F9CB}" destId="{D757F27B-4454-425E-9D88-B82649DEFAD0}" srcOrd="1" destOrd="0" presId="urn:microsoft.com/office/officeart/2008/layout/LinedList"/>
    <dgm:cxn modelId="{1B533F77-2841-4270-8F00-AD5D46450F56}" type="presParOf" srcId="{C2DD2728-101C-41E4-932A-106320507145}" destId="{A07D1F01-BE16-41F4-8CCF-D34405A1C613}" srcOrd="2" destOrd="0" presId="urn:microsoft.com/office/officeart/2008/layout/LinedList"/>
    <dgm:cxn modelId="{FE5882E5-4B52-48DA-A3FF-2BC6E8A5B73D}" type="presParOf" srcId="{C2DD2728-101C-41E4-932A-106320507145}" destId="{700B877E-B91B-45A9-9D4F-F88579E4C5AB}" srcOrd="3" destOrd="0" presId="urn:microsoft.com/office/officeart/2008/layout/LinedList"/>
    <dgm:cxn modelId="{4E72BC12-D652-47F6-A73A-870DD10D2FB6}" type="presParOf" srcId="{700B877E-B91B-45A9-9D4F-F88579E4C5AB}" destId="{DE511CC3-D4EE-48FF-A8D8-1F64DB5DB364}" srcOrd="0" destOrd="0" presId="urn:microsoft.com/office/officeart/2008/layout/LinedList"/>
    <dgm:cxn modelId="{F4F9C4ED-6D70-4ECD-8D3E-F5AC2C97DCF0}" type="presParOf" srcId="{700B877E-B91B-45A9-9D4F-F88579E4C5AB}" destId="{961770CA-6D7A-486E-A4CA-33ACACDB43BF}" srcOrd="1" destOrd="0" presId="urn:microsoft.com/office/officeart/2008/layout/LinedList"/>
    <dgm:cxn modelId="{BEA3F16A-0FB0-455A-BD09-0C78F4D58587}" type="presParOf" srcId="{C2DD2728-101C-41E4-932A-106320507145}" destId="{BB9D4DA5-9080-405A-9EED-C3C70F2505CD}" srcOrd="4" destOrd="0" presId="urn:microsoft.com/office/officeart/2008/layout/LinedList"/>
    <dgm:cxn modelId="{12B982F9-BE17-4383-8E33-7FB6EA032923}" type="presParOf" srcId="{C2DD2728-101C-41E4-932A-106320507145}" destId="{B94D67DF-A647-4490-95D5-F843255DE04A}" srcOrd="5" destOrd="0" presId="urn:microsoft.com/office/officeart/2008/layout/LinedList"/>
    <dgm:cxn modelId="{451987F7-89EC-4005-B229-27F0805BCA62}" type="presParOf" srcId="{B94D67DF-A647-4490-95D5-F843255DE04A}" destId="{8E98B293-9D8A-4C57-B8B7-40799B122A74}" srcOrd="0" destOrd="0" presId="urn:microsoft.com/office/officeart/2008/layout/LinedList"/>
    <dgm:cxn modelId="{B71FE62C-247C-49AC-B988-A0A02F9A2273}" type="presParOf" srcId="{B94D67DF-A647-4490-95D5-F843255DE04A}" destId="{BA70F5F5-8DEB-4370-B2E9-4E50FF8EE1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DEC5F-5704-49F9-832A-5E855B7C1AE7}">
      <dsp:nvSpPr>
        <dsp:cNvPr id="0" name=""/>
        <dsp:cNvSpPr/>
      </dsp:nvSpPr>
      <dsp:spPr>
        <a:xfrm>
          <a:off x="0" y="2124"/>
          <a:ext cx="7218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16624-4D20-42F3-A523-02909852BA4F}">
      <dsp:nvSpPr>
        <dsp:cNvPr id="0" name=""/>
        <dsp:cNvSpPr/>
      </dsp:nvSpPr>
      <dsp:spPr>
        <a:xfrm>
          <a:off x="0" y="0"/>
          <a:ext cx="721868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a:t>Celebrate World Water Day</a:t>
          </a:r>
        </a:p>
        <a:p>
          <a:pPr marL="0" lvl="0" indent="0" algn="l" defTabSz="711200">
            <a:lnSpc>
              <a:spcPct val="90000"/>
            </a:lnSpc>
            <a:spcBef>
              <a:spcPct val="0"/>
            </a:spcBef>
            <a:spcAft>
              <a:spcPct val="35000"/>
            </a:spcAft>
            <a:buNone/>
          </a:pPr>
          <a:r>
            <a:rPr lang="en-US" sz="1600" b="0" i="0" kern="1200"/>
            <a:t>Engage with Water Molecules!</a:t>
          </a:r>
        </a:p>
        <a:p>
          <a:pPr marL="0" lvl="0" indent="0" algn="l" defTabSz="711200">
            <a:lnSpc>
              <a:spcPct val="90000"/>
            </a:lnSpc>
            <a:spcBef>
              <a:spcPct val="0"/>
            </a:spcBef>
            <a:spcAft>
              <a:spcPct val="35000"/>
            </a:spcAft>
            <a:buNone/>
          </a:pPr>
          <a:r>
            <a:rPr lang="en-US" sz="1600" b="0" i="0" kern="1200"/>
            <a:t>Monday, March 22, 2021 at 6:00PM Central</a:t>
          </a:r>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r>
            <a:rPr lang="en-US" sz="1600" b="1" i="0" kern="1200"/>
            <a:t>Membranes &amp; Ion Transport</a:t>
          </a:r>
        </a:p>
        <a:p>
          <a:pPr marL="0" lvl="0" indent="0" algn="l" defTabSz="711200">
            <a:lnSpc>
              <a:spcPct val="90000"/>
            </a:lnSpc>
            <a:spcBef>
              <a:spcPct val="0"/>
            </a:spcBef>
            <a:spcAft>
              <a:spcPct val="35000"/>
            </a:spcAft>
            <a:buNone/>
          </a:pPr>
          <a:r>
            <a:rPr lang="en-US" sz="1600" b="0" i="0" kern="1200"/>
            <a:t>Exploring the Wonderful World of Cell Membranes: Proteins, Lipids, and Ions, Oh My!</a:t>
          </a:r>
        </a:p>
        <a:p>
          <a:pPr marL="0" lvl="0" indent="0" algn="l" defTabSz="711200">
            <a:lnSpc>
              <a:spcPct val="90000"/>
            </a:lnSpc>
            <a:spcBef>
              <a:spcPct val="0"/>
            </a:spcBef>
            <a:spcAft>
              <a:spcPct val="35000"/>
            </a:spcAft>
            <a:buNone/>
          </a:pPr>
          <a:r>
            <a:rPr lang="en-US" sz="1600" b="0" i="0" kern="1200"/>
            <a:t>Wednesday, April 14, 2021 at 6:00 PM Central</a:t>
          </a:r>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r>
            <a:rPr lang="en-US" sz="1600" b="1" kern="1200"/>
            <a:t>DNA Structure &amp; Function</a:t>
          </a:r>
        </a:p>
        <a:p>
          <a:pPr marL="0" lvl="0" indent="0" algn="l" defTabSz="711200">
            <a:lnSpc>
              <a:spcPct val="90000"/>
            </a:lnSpc>
            <a:spcBef>
              <a:spcPct val="0"/>
            </a:spcBef>
            <a:spcAft>
              <a:spcPct val="35000"/>
            </a:spcAft>
            <a:buNone/>
          </a:pPr>
          <a:r>
            <a:rPr lang="en-US" sz="1600" b="0" i="0" kern="1200"/>
            <a:t>Inspiring Student Questions with a TWIST in DNA Modeling</a:t>
          </a:r>
        </a:p>
        <a:p>
          <a:pPr marL="0" lvl="0" indent="0" algn="l" defTabSz="711200">
            <a:lnSpc>
              <a:spcPct val="90000"/>
            </a:lnSpc>
            <a:spcBef>
              <a:spcPct val="0"/>
            </a:spcBef>
            <a:spcAft>
              <a:spcPct val="35000"/>
            </a:spcAft>
            <a:buNone/>
          </a:pPr>
          <a:r>
            <a:rPr lang="en-US" sz="1600" b="0" i="0" kern="1200"/>
            <a:t>Wednesday, April 21, 2021 at 6:00 PM Central</a:t>
          </a:r>
        </a:p>
      </dsp:txBody>
      <dsp:txXfrm>
        <a:off x="0" y="0"/>
        <a:ext cx="7218680" cy="1449029"/>
      </dsp:txXfrm>
    </dsp:sp>
    <dsp:sp modelId="{A07D1F01-BE16-41F4-8CCF-D34405A1C613}">
      <dsp:nvSpPr>
        <dsp:cNvPr id="0" name=""/>
        <dsp:cNvSpPr/>
      </dsp:nvSpPr>
      <dsp:spPr>
        <a:xfrm>
          <a:off x="0" y="1451154"/>
          <a:ext cx="7218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11CC3-D4EE-48FF-A8D8-1F64DB5DB364}">
      <dsp:nvSpPr>
        <dsp:cNvPr id="0" name=""/>
        <dsp:cNvSpPr/>
      </dsp:nvSpPr>
      <dsp:spPr>
        <a:xfrm>
          <a:off x="0" y="1451154"/>
          <a:ext cx="721868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kern="1200"/>
        </a:p>
      </dsp:txBody>
      <dsp:txXfrm>
        <a:off x="0" y="1451154"/>
        <a:ext cx="7218680" cy="1449029"/>
      </dsp:txXfrm>
    </dsp:sp>
    <dsp:sp modelId="{BB9D4DA5-9080-405A-9EED-C3C70F2505CD}">
      <dsp:nvSpPr>
        <dsp:cNvPr id="0" name=""/>
        <dsp:cNvSpPr/>
      </dsp:nvSpPr>
      <dsp:spPr>
        <a:xfrm>
          <a:off x="0" y="2900184"/>
          <a:ext cx="7218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8B293-9D8A-4C57-B8B7-40799B122A74}">
      <dsp:nvSpPr>
        <dsp:cNvPr id="0" name=""/>
        <dsp:cNvSpPr/>
      </dsp:nvSpPr>
      <dsp:spPr>
        <a:xfrm>
          <a:off x="0" y="2900184"/>
          <a:ext cx="721868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a:p>
      </dsp:txBody>
      <dsp:txXfrm>
        <a:off x="0" y="2900184"/>
        <a:ext cx="721868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51155-C10E-4E06-B62E-1F50B76E4472}" type="datetimeFigureOut">
              <a:rPr lang="en-US" smtClean="0"/>
              <a:t>3/17/2021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743D03-29CC-4FED-AAC7-26DEBF30F6B8}" type="slidenum">
              <a:rPr lang="en-US" smtClean="0"/>
              <a:t>‹#›</a:t>
            </a:fld>
            <a:endParaRPr lang="en-US"/>
          </a:p>
        </p:txBody>
      </p:sp>
    </p:spTree>
    <p:extLst>
      <p:ext uri="{BB962C8B-B14F-4D97-AF65-F5344CB8AC3E}">
        <p14:creationId xmlns:p14="http://schemas.microsoft.com/office/powerpoint/2010/main" val="3204584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Thank you Heather!  Just a little House keeping items.  The webinar tonight is being recorded.  The recording and any additional resources will be added to the webinar resource page, you will receive a link to that page on Friday.  A certificate of participation is available upon request.  Please click on the link that Diane will put in the chat to request your certificate.  Finally, if you have questions for Tim, please type those into the chat and Heather and Tim will monitor and answer questions as time allows.  At the end of the webinar, you may </a:t>
            </a:r>
          </a:p>
        </p:txBody>
      </p:sp>
      <p:sp>
        <p:nvSpPr>
          <p:cNvPr id="4" name="Slide Number Placeholder 3"/>
          <p:cNvSpPr>
            <a:spLocks noGrp="1"/>
          </p:cNvSpPr>
          <p:nvPr>
            <p:ph type="sldNum" sz="quarter" idx="5"/>
          </p:nvPr>
        </p:nvSpPr>
        <p:spPr/>
        <p:txBody>
          <a:bodyPr/>
          <a:lstStyle/>
          <a:p>
            <a:fld id="{FB743D03-29CC-4FED-AAC7-26DEBF30F6B8}" type="slidenum">
              <a:rPr lang="en-US" smtClean="0"/>
              <a:t>3</a:t>
            </a:fld>
            <a:endParaRPr lang="en-US"/>
          </a:p>
        </p:txBody>
      </p:sp>
    </p:spTree>
    <p:extLst>
      <p:ext uri="{BB962C8B-B14F-4D97-AF65-F5344CB8AC3E}">
        <p14:creationId xmlns:p14="http://schemas.microsoft.com/office/powerpoint/2010/main" val="1430823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96DEBD-C042-4C5F-BB5C-C89D1BD6E4E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353929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BEBBD-23DB-4D14-A00B-A6CD59C2FF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7B543C4-70A1-4F88-B558-F5785FE97B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1E8172D-3410-466B-A77B-6AC325B1EB7C}"/>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5" name="Footer Placeholder 4">
            <a:extLst>
              <a:ext uri="{FF2B5EF4-FFF2-40B4-BE49-F238E27FC236}">
                <a16:creationId xmlns:a16="http://schemas.microsoft.com/office/drawing/2014/main" id="{B238A0AC-CC50-47BB-B06E-5F18FA10EA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7B9054-3716-459E-B6C6-BED6BB77F883}"/>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2404628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1722-9292-4BC4-BBB0-356ACAB638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0E8DD5-FE3F-4B5C-A423-7172871A37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42C0CF-A636-414D-B2C2-2C132BF90311}"/>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5" name="Footer Placeholder 4">
            <a:extLst>
              <a:ext uri="{FF2B5EF4-FFF2-40B4-BE49-F238E27FC236}">
                <a16:creationId xmlns:a16="http://schemas.microsoft.com/office/drawing/2014/main" id="{99CA614F-E0D5-4239-B221-27DD1AF74E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26D1F-5FDE-46C4-B91E-6A8F9C27097C}"/>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3501196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2FC11-909C-4EDF-961D-8E93053C4C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DE73301-FE2A-470E-878B-04702C7FB4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28AAD78-E51D-43B3-B5BF-CE4155184F6F}"/>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5" name="Footer Placeholder 4">
            <a:extLst>
              <a:ext uri="{FF2B5EF4-FFF2-40B4-BE49-F238E27FC236}">
                <a16:creationId xmlns:a16="http://schemas.microsoft.com/office/drawing/2014/main" id="{DBD3B595-2096-4CF2-BB37-3273C3925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9FA5C-73D4-4A6C-9613-A50C19D5CD1C}"/>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3191818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98A55-97D6-4E00-9647-FE300A9DA5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CB9A66-75AC-4B48-AE7D-EA35BC8FBA1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1EE599B-9A96-4891-995D-37A91CF2957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BFA5B6E-E831-413A-8B54-FDBC23533ED8}"/>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6" name="Footer Placeholder 5">
            <a:extLst>
              <a:ext uri="{FF2B5EF4-FFF2-40B4-BE49-F238E27FC236}">
                <a16:creationId xmlns:a16="http://schemas.microsoft.com/office/drawing/2014/main" id="{9E42A191-EBCC-4602-A1C2-B84FEB1B4E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0B6099-F4D8-4111-9AF6-88C2E6214A0D}"/>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4271802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74A7-FA68-48D3-88B1-16120B88BF1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435464D-BFBC-4679-948D-711D24FB9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7D4DF05-80FF-42E3-A620-D28F9888B4A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00B0BF7-E4F1-4D75-A1CA-17CA1556A2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68942BD-987D-4F09-B141-CFF24E4EA60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CAFF9AB-8295-4A3E-A43E-B4AE7B64627D}"/>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8" name="Footer Placeholder 7">
            <a:extLst>
              <a:ext uri="{FF2B5EF4-FFF2-40B4-BE49-F238E27FC236}">
                <a16:creationId xmlns:a16="http://schemas.microsoft.com/office/drawing/2014/main" id="{95B0B387-BF79-4D3B-818E-E4AD9CE155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D3D3D89-44AE-454A-AAED-CF5409C29615}"/>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7552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01B3-9328-4C94-A14B-088649FAD15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B17423E-2A60-4D62-A400-04B3E2DF575E}"/>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4" name="Footer Placeholder 3">
            <a:extLst>
              <a:ext uri="{FF2B5EF4-FFF2-40B4-BE49-F238E27FC236}">
                <a16:creationId xmlns:a16="http://schemas.microsoft.com/office/drawing/2014/main" id="{257D2C73-6407-4B6B-AFB4-40330467BE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60A512-0C5A-4FC0-9E58-F76989E8A113}"/>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4121029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42F429-C36A-4672-AF80-7F379D95C350}"/>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3" name="Footer Placeholder 2">
            <a:extLst>
              <a:ext uri="{FF2B5EF4-FFF2-40B4-BE49-F238E27FC236}">
                <a16:creationId xmlns:a16="http://schemas.microsoft.com/office/drawing/2014/main" id="{6F917C8B-8C96-4638-A28A-D294358CBE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B9127A-6EDD-446E-9789-94FB46327487}"/>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1950850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FA4A0-23A0-4966-AFAE-BE348B0677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814B5C-6B61-4E19-8487-B471B2A8F5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CF1FFC-D091-4EC0-827C-7EDFD5903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595B76A-60A9-4C14-A5E8-616D17B612FF}"/>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6" name="Footer Placeholder 5">
            <a:extLst>
              <a:ext uri="{FF2B5EF4-FFF2-40B4-BE49-F238E27FC236}">
                <a16:creationId xmlns:a16="http://schemas.microsoft.com/office/drawing/2014/main" id="{414D3739-2012-433F-B0FB-63FB6BA965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5E77A0-ED4C-4F04-B2F9-5B98564E954A}"/>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1232073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8CBB-F75F-440B-8A03-F6D622AF89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84FAA46-B498-40F7-89BE-201D2C06DA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4568BB-A3C6-4DD5-9DDC-1489FB600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5BDED6-EBDD-41D3-ACAF-2F7DE728C483}"/>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6" name="Footer Placeholder 5">
            <a:extLst>
              <a:ext uri="{FF2B5EF4-FFF2-40B4-BE49-F238E27FC236}">
                <a16:creationId xmlns:a16="http://schemas.microsoft.com/office/drawing/2014/main" id="{58DB7DA3-47E1-446B-90A2-5846E15E6D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B58D7-D372-42AA-9B92-DA81C6CE3B3F}"/>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803311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9A961-CAE2-4CD1-BAAC-EED34C21F5F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4F87921-D563-4423-9EF0-6C5EA31186C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F23B07-C9AC-4C06-A457-8EAE01AACC78}"/>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5" name="Footer Placeholder 4">
            <a:extLst>
              <a:ext uri="{FF2B5EF4-FFF2-40B4-BE49-F238E27FC236}">
                <a16:creationId xmlns:a16="http://schemas.microsoft.com/office/drawing/2014/main" id="{7480A614-67FA-4C22-A9AA-6CED6C4C6D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06B716-4F24-43EE-AAAD-38D0BD223E43}"/>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787802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01DC03-78E5-45FD-BCD1-2CE91C6F63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9B1AF5-F1E8-467B-99D8-452A24ED013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B06795-0CE3-473D-A75F-70231D4DC00F}"/>
              </a:ext>
            </a:extLst>
          </p:cNvPr>
          <p:cNvSpPr>
            <a:spLocks noGrp="1"/>
          </p:cNvSpPr>
          <p:nvPr>
            <p:ph type="dt" sz="half" idx="10"/>
          </p:nvPr>
        </p:nvSpPr>
        <p:spPr/>
        <p:txBody>
          <a:bodyPr/>
          <a:lstStyle/>
          <a:p>
            <a:fld id="{4A47D8FE-9405-4B30-9131-22D2C8C03344}" type="datetimeFigureOut">
              <a:rPr lang="en-US" smtClean="0"/>
              <a:t>3/17/2021</a:t>
            </a:fld>
            <a:endParaRPr lang="en-US"/>
          </a:p>
        </p:txBody>
      </p:sp>
      <p:sp>
        <p:nvSpPr>
          <p:cNvPr id="5" name="Footer Placeholder 4">
            <a:extLst>
              <a:ext uri="{FF2B5EF4-FFF2-40B4-BE49-F238E27FC236}">
                <a16:creationId xmlns:a16="http://schemas.microsoft.com/office/drawing/2014/main" id="{418E5B5C-AF0C-4928-AFE9-A4F50C6F0F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20C74D-1C31-47B0-BB63-215EAFDCA531}"/>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2446141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78DE7-2E0C-44D1-9F04-0702CA5687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AD93686-46C0-4F44-A0F0-E645DEB53FCE}"/>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C56278C-0F1F-427C-B6A6-B7274004D718}"/>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5" name="Footer Placeholder 4">
            <a:extLst>
              <a:ext uri="{FF2B5EF4-FFF2-40B4-BE49-F238E27FC236}">
                <a16:creationId xmlns:a16="http://schemas.microsoft.com/office/drawing/2014/main" id="{70B19D12-C1FC-43EC-AC84-C3054B7DB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2BDDDC-DDCA-4880-A801-370CA94996BE}"/>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435128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E3ED-698E-4AB6-B9B5-F5AB2101D5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939821-4911-4D40-9213-304F3C7042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754E26-AD83-4013-A765-D525F27EC94C}"/>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5" name="Footer Placeholder 4">
            <a:extLst>
              <a:ext uri="{FF2B5EF4-FFF2-40B4-BE49-F238E27FC236}">
                <a16:creationId xmlns:a16="http://schemas.microsoft.com/office/drawing/2014/main" id="{06829AAB-6A40-46C3-8DA4-F3827B8A3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1B7673-E186-430F-9A21-6B8C09A1C3B0}"/>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1817975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A552-0322-4CF2-93DA-933E243D4CC6}"/>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1CAFA4-D08B-4AE2-ABC7-3EC5421E4CF0}"/>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ADA87E-4D76-41EC-A548-1AD2F8DE967A}"/>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5" name="Footer Placeholder 4">
            <a:extLst>
              <a:ext uri="{FF2B5EF4-FFF2-40B4-BE49-F238E27FC236}">
                <a16:creationId xmlns:a16="http://schemas.microsoft.com/office/drawing/2014/main" id="{9EC6D651-1C13-463B-A3DA-094D7A677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5FA88-B05C-4DD4-A7CD-E4B79B6F3791}"/>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1621042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F779E-C4CF-4C44-BF82-34297CACCE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E410FB8-889E-4D6D-910B-04F2D1A88B69}"/>
              </a:ext>
            </a:extLst>
          </p:cNvPr>
          <p:cNvSpPr>
            <a:spLocks noGrp="1"/>
          </p:cNvSpPr>
          <p:nvPr>
            <p:ph sz="half" idx="1"/>
          </p:nvPr>
        </p:nvSpPr>
        <p:spPr>
          <a:xfrm>
            <a:off x="838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4AFAB7-4BD8-4F49-AF8A-8A27E7810792}"/>
              </a:ext>
            </a:extLst>
          </p:cNvPr>
          <p:cNvSpPr>
            <a:spLocks noGrp="1"/>
          </p:cNvSpPr>
          <p:nvPr>
            <p:ph sz="half" idx="2"/>
          </p:nvPr>
        </p:nvSpPr>
        <p:spPr>
          <a:xfrm>
            <a:off x="6172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77B2356-0902-420F-BF19-A4FF62F7E76B}"/>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6" name="Footer Placeholder 5">
            <a:extLst>
              <a:ext uri="{FF2B5EF4-FFF2-40B4-BE49-F238E27FC236}">
                <a16:creationId xmlns:a16="http://schemas.microsoft.com/office/drawing/2014/main" id="{94336C01-8AE4-4352-B679-FD13531450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C7B77F-78E9-45DD-9BB1-2033CC555840}"/>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209465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29CF1-EB6C-432D-AF2A-5FB814AB4EC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A6A436-3C29-4B4E-8D0B-055B31A3B1A3}"/>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F62413-B2E8-49C5-B5D5-0BD1A2ACC528}"/>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DC493DB-552D-4228-A6FA-EF3F7751DB88}"/>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1C19ED-6299-432B-975F-DBD14C42016B}"/>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61793D6-B0DD-4918-848C-A75F34B7E05B}"/>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8" name="Footer Placeholder 7">
            <a:extLst>
              <a:ext uri="{FF2B5EF4-FFF2-40B4-BE49-F238E27FC236}">
                <a16:creationId xmlns:a16="http://schemas.microsoft.com/office/drawing/2014/main" id="{E9EDB1F1-1D68-46D6-8C18-E174B7CEDB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FE9590-13FE-4972-A4A1-F33B2C4F2C37}"/>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483771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4F57D-EF68-4E37-AFE7-EF03A89F322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F381084-EFA9-48D7-A79B-6526C5A5874C}"/>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4" name="Footer Placeholder 3">
            <a:extLst>
              <a:ext uri="{FF2B5EF4-FFF2-40B4-BE49-F238E27FC236}">
                <a16:creationId xmlns:a16="http://schemas.microsoft.com/office/drawing/2014/main" id="{BA64CD1D-29CE-4D40-8EAF-8EF2F5F52C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E08E6A-1EAD-4608-80CB-96B178ABFA75}"/>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35062319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36E7E1-1780-4A79-8EED-42998F474D41}"/>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3" name="Footer Placeholder 2">
            <a:extLst>
              <a:ext uri="{FF2B5EF4-FFF2-40B4-BE49-F238E27FC236}">
                <a16:creationId xmlns:a16="http://schemas.microsoft.com/office/drawing/2014/main" id="{CAEEEC3A-5779-4CDE-9D62-D6E777D5BB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25D082-3902-4670-B68E-B1D30A1A7673}"/>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30424065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62B0-E7F9-43CF-BDFF-2F89EB35A3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1CD44B-E919-439F-AECC-7ED3F26B2ED0}"/>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4F8E5C-B4E8-4F16-B371-84F4147A3DDA}"/>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429433-5FFB-4C0E-AF24-AD523515E758}"/>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6" name="Footer Placeholder 5">
            <a:extLst>
              <a:ext uri="{FF2B5EF4-FFF2-40B4-BE49-F238E27FC236}">
                <a16:creationId xmlns:a16="http://schemas.microsoft.com/office/drawing/2014/main" id="{39494EEA-6A2E-438A-BC63-3D8128DFEB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D8456-0CE3-49EB-9F51-D0A3A7DDDCE6}"/>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3577509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1B731-A5A1-4FEE-9E36-5FAECF4804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2EDD06F-8293-4715-975A-560B742F1045}"/>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E34984C-531E-4364-8835-568AD26AF512}"/>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0D4382-1AF8-4E3D-BB88-35A442E0140D}"/>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6" name="Footer Placeholder 5">
            <a:extLst>
              <a:ext uri="{FF2B5EF4-FFF2-40B4-BE49-F238E27FC236}">
                <a16:creationId xmlns:a16="http://schemas.microsoft.com/office/drawing/2014/main" id="{0791E415-93E7-4304-A651-262DD08A21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27A7F4-439C-406A-8509-B75EC65AD53B}"/>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4585558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985DC-D788-4124-B7D5-EC7A36FE81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590116-0847-49BC-9CB4-C0B214407E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7507D2-3C53-4758-945B-94B8F5DC6040}"/>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5" name="Footer Placeholder 4">
            <a:extLst>
              <a:ext uri="{FF2B5EF4-FFF2-40B4-BE49-F238E27FC236}">
                <a16:creationId xmlns:a16="http://schemas.microsoft.com/office/drawing/2014/main" id="{0F0F1388-DB6E-4671-8511-81DEB504F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6EDDB-757D-462A-A11C-B063767D20BC}"/>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41372526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77AF96-4776-467F-879A-25A5F480A9DA}"/>
              </a:ext>
            </a:extLst>
          </p:cNvPr>
          <p:cNvSpPr>
            <a:spLocks noGrp="1"/>
          </p:cNvSpPr>
          <p:nvPr>
            <p:ph type="title" orient="vert"/>
          </p:nvPr>
        </p:nvSpPr>
        <p:spPr>
          <a:xfrm>
            <a:off x="8724901" y="365126"/>
            <a:ext cx="2628900" cy="581183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F3ABA4-DF8D-4757-B3B7-7335737CDDC3}"/>
              </a:ext>
            </a:extLst>
          </p:cNvPr>
          <p:cNvSpPr>
            <a:spLocks noGrp="1"/>
          </p:cNvSpPr>
          <p:nvPr>
            <p:ph type="body" orient="vert" idx="1"/>
          </p:nvPr>
        </p:nvSpPr>
        <p:spPr>
          <a:xfrm>
            <a:off x="838201" y="365126"/>
            <a:ext cx="7734300" cy="581183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AF78D4-1885-46CF-B007-7E381E8A5787}"/>
              </a:ext>
            </a:extLst>
          </p:cNvPr>
          <p:cNvSpPr>
            <a:spLocks noGrp="1"/>
          </p:cNvSpPr>
          <p:nvPr>
            <p:ph type="dt" sz="half" idx="10"/>
          </p:nvPr>
        </p:nvSpPr>
        <p:spPr/>
        <p:txBody>
          <a:bodyPr/>
          <a:lstStyle/>
          <a:p>
            <a:fld id="{3007D912-F9E3-44A0-BEBD-C09BB8C3C460}" type="datetimeFigureOut">
              <a:rPr lang="en-GB" smtClean="0"/>
              <a:t>17/03/2021</a:t>
            </a:fld>
            <a:endParaRPr lang="en-GB"/>
          </a:p>
        </p:txBody>
      </p:sp>
      <p:sp>
        <p:nvSpPr>
          <p:cNvPr id="5" name="Footer Placeholder 4">
            <a:extLst>
              <a:ext uri="{FF2B5EF4-FFF2-40B4-BE49-F238E27FC236}">
                <a16:creationId xmlns:a16="http://schemas.microsoft.com/office/drawing/2014/main" id="{C452449A-6B78-4736-AB27-EB86DA262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79E069-F0C6-4F15-850F-1D505D2C9D38}"/>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1874704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DABE-24D9-4593-886F-8766CA4176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477DABD-9218-4074-9D61-6283F50AE7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CBCA729-F735-4EA0-8965-C6D888FE0BC8}"/>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5" name="Footer Placeholder 4">
            <a:extLst>
              <a:ext uri="{FF2B5EF4-FFF2-40B4-BE49-F238E27FC236}">
                <a16:creationId xmlns:a16="http://schemas.microsoft.com/office/drawing/2014/main" id="{8F4FAE46-1D64-48CF-8F23-54890C35FE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01DFD4-F61F-4EC8-B580-1DE0A8FFFE7D}"/>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7921988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52882-2BDB-4D4E-A9FB-57DFF8F20C5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0320B9-A5FB-404E-89CE-5A79AE1E83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9427DC-F1D8-4386-9A61-F60A859126C8}"/>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5" name="Footer Placeholder 4">
            <a:extLst>
              <a:ext uri="{FF2B5EF4-FFF2-40B4-BE49-F238E27FC236}">
                <a16:creationId xmlns:a16="http://schemas.microsoft.com/office/drawing/2014/main" id="{70167C15-D56E-43A3-8C64-C3D39C95FE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FFD4B-108F-4BF3-B7DE-93C390ECA5ED}"/>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26476843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A1E6-ACFE-4BFC-BF44-DBF1B67569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2FB8A41-F896-4371-AF50-0A76E876FD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610D44-6027-4FB3-849E-D8F089BB4D50}"/>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5" name="Footer Placeholder 4">
            <a:extLst>
              <a:ext uri="{FF2B5EF4-FFF2-40B4-BE49-F238E27FC236}">
                <a16:creationId xmlns:a16="http://schemas.microsoft.com/office/drawing/2014/main" id="{5E94D51E-035B-4A28-92BA-494394C00D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3D54A-6EA8-4F13-A037-37847B1D472C}"/>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5522452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D459-81CD-4B32-BA1F-28CABE4C26E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A51E6F-23C4-49A7-A2D2-EE3DE14509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5494F23-E980-4DAE-BDCA-CA2CAEDFF9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C33774-D4BC-4C84-BF12-BCB63BF554C0}"/>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6" name="Footer Placeholder 5">
            <a:extLst>
              <a:ext uri="{FF2B5EF4-FFF2-40B4-BE49-F238E27FC236}">
                <a16:creationId xmlns:a16="http://schemas.microsoft.com/office/drawing/2014/main" id="{EA9535C3-85A9-4CE6-9E8E-4F51AD5A2F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CBCD23-1330-4233-8572-3EB3C578812D}"/>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7040184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35586-EDCB-4D7B-AA63-B5CC523089D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A4BF1E-616E-4082-B761-02F2DC7421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BC8A0F-3DE0-4621-96E8-53DB997805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CBF988-CB0C-4635-9357-F44CF0F554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4C267-C090-4E34-B9AA-05E8680770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F52F0C-C31A-4DD6-B3CB-89EFDDE56C58}"/>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8" name="Footer Placeholder 7">
            <a:extLst>
              <a:ext uri="{FF2B5EF4-FFF2-40B4-BE49-F238E27FC236}">
                <a16:creationId xmlns:a16="http://schemas.microsoft.com/office/drawing/2014/main" id="{D9D473D2-1C45-426E-AB21-8D79E839FC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0C0D308-05FE-496E-844E-BAC57E6D4B8A}"/>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13017237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CF54D-0762-4F1E-A45D-B258D932AE7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C56D3C-0D98-432C-AC96-AAB9584C392D}"/>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4" name="Footer Placeholder 3">
            <a:extLst>
              <a:ext uri="{FF2B5EF4-FFF2-40B4-BE49-F238E27FC236}">
                <a16:creationId xmlns:a16="http://schemas.microsoft.com/office/drawing/2014/main" id="{9C2DA25A-77E7-41CB-9E50-2CA1DE5FE31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5B4F17-F6A2-4B82-9654-1B488F01B7B9}"/>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27355244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88DED4-0D09-4EFE-9C03-A54AE2AA2ED3}"/>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3" name="Footer Placeholder 2">
            <a:extLst>
              <a:ext uri="{FF2B5EF4-FFF2-40B4-BE49-F238E27FC236}">
                <a16:creationId xmlns:a16="http://schemas.microsoft.com/office/drawing/2014/main" id="{162A062A-1C4B-4C77-ADA0-CB39E47F56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D9A6AA-F233-41D6-AD87-0657726B0D60}"/>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16901048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3520C-179C-45EA-8F1B-B10FDA8DC5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2D4FB7-B0A8-4F22-AF81-5D2A854271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5D09F64-4B2F-466F-9B2C-26266282F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AC001C-EBD9-437A-AE23-79D3E0398FC8}"/>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6" name="Footer Placeholder 5">
            <a:extLst>
              <a:ext uri="{FF2B5EF4-FFF2-40B4-BE49-F238E27FC236}">
                <a16:creationId xmlns:a16="http://schemas.microsoft.com/office/drawing/2014/main" id="{5490C101-B579-474A-8B0F-6328FD8F4B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09EACA-EE34-4306-B46C-A2B78CAB6C89}"/>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36133411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20BEB-9236-4A9F-8E20-5A8D94550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1704CC-CA24-46D0-8D51-B7C7F6C57E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165B2C-9B12-4D6A-B3B3-E24129381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4BABA-EF44-4484-A8D2-82056061B977}"/>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6" name="Footer Placeholder 5">
            <a:extLst>
              <a:ext uri="{FF2B5EF4-FFF2-40B4-BE49-F238E27FC236}">
                <a16:creationId xmlns:a16="http://schemas.microsoft.com/office/drawing/2014/main" id="{65CE235E-8CF5-41E2-BBD7-2391CF5B15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7038F0-EA0A-4437-876E-AEAD5CEBD381}"/>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41145584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FA67B-8102-4AD4-944F-8EA9BEA1A70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8E505D-5530-486B-A65C-BA9779D035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1E8886-AFDE-4D78-ABB1-5E39CEC9DBA3}"/>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5" name="Footer Placeholder 4">
            <a:extLst>
              <a:ext uri="{FF2B5EF4-FFF2-40B4-BE49-F238E27FC236}">
                <a16:creationId xmlns:a16="http://schemas.microsoft.com/office/drawing/2014/main" id="{125C01EF-29DE-4F21-A3EE-99F9E8241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37DFA-4129-4D25-9D24-3D407026ED5D}"/>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4433753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4F212E-3445-42D2-9D56-E1CB1CC2E51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5F458AD-8958-4576-B20D-B7EA6E3BD6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2FBB67-6452-4FF1-BE14-12C5EC76484B}"/>
              </a:ext>
            </a:extLst>
          </p:cNvPr>
          <p:cNvSpPr>
            <a:spLocks noGrp="1"/>
          </p:cNvSpPr>
          <p:nvPr>
            <p:ph type="dt" sz="half" idx="10"/>
          </p:nvPr>
        </p:nvSpPr>
        <p:spPr/>
        <p:txBody>
          <a:bodyPr/>
          <a:lstStyle/>
          <a:p>
            <a:fld id="{1770C126-88BD-4522-9580-E6A35A386BC5}" type="datetimeFigureOut">
              <a:rPr lang="en-US" smtClean="0"/>
              <a:t>3/17/2021</a:t>
            </a:fld>
            <a:endParaRPr lang="en-US"/>
          </a:p>
        </p:txBody>
      </p:sp>
      <p:sp>
        <p:nvSpPr>
          <p:cNvPr id="5" name="Footer Placeholder 4">
            <a:extLst>
              <a:ext uri="{FF2B5EF4-FFF2-40B4-BE49-F238E27FC236}">
                <a16:creationId xmlns:a16="http://schemas.microsoft.com/office/drawing/2014/main" id="{F100D018-B34F-4FB2-B594-7875D553ED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318321-83CC-4DEA-A840-5394BCC4A560}"/>
              </a:ext>
            </a:extLst>
          </p:cNvPr>
          <p:cNvSpPr>
            <a:spLocks noGrp="1"/>
          </p:cNvSpPr>
          <p:nvPr>
            <p:ph type="sldNum" sz="quarter" idx="12"/>
          </p:nvPr>
        </p:nvSpPr>
        <p:spPr/>
        <p:txBody>
          <a:bodyPr/>
          <a:lstStyle/>
          <a:p>
            <a:fld id="{1CFECAB2-9BE9-467C-8E51-9BB2F5E04C3B}" type="slidenum">
              <a:rPr lang="en-US" smtClean="0"/>
              <a:t>‹#›</a:t>
            </a:fld>
            <a:endParaRPr lang="en-US"/>
          </a:p>
        </p:txBody>
      </p:sp>
    </p:spTree>
    <p:extLst>
      <p:ext uri="{BB962C8B-B14F-4D97-AF65-F5344CB8AC3E}">
        <p14:creationId xmlns:p14="http://schemas.microsoft.com/office/powerpoint/2010/main" val="1491031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BA35C6-A6B6-4021-9C8C-69BC97CC6A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C8A7673-60F9-4671-B619-12FC102718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1A946A-2B44-4036-87CC-0A64AB1616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47D8FE-9405-4B30-9131-22D2C8C03344}" type="datetimeFigureOut">
              <a:rPr lang="en-US" smtClean="0"/>
              <a:t>3/17/2021</a:t>
            </a:fld>
            <a:endParaRPr lang="en-US"/>
          </a:p>
        </p:txBody>
      </p:sp>
      <p:sp>
        <p:nvSpPr>
          <p:cNvPr id="5" name="Footer Placeholder 4">
            <a:extLst>
              <a:ext uri="{FF2B5EF4-FFF2-40B4-BE49-F238E27FC236}">
                <a16:creationId xmlns:a16="http://schemas.microsoft.com/office/drawing/2014/main" id="{CC4E6CF8-2D2C-48AC-B15C-BDC04740DF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56620A-F1D1-4525-8F0E-7B6EE6614D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E6971B-3243-40C6-B818-5AB524CF19E3}" type="slidenum">
              <a:rPr lang="en-US" smtClean="0"/>
              <a:t>‹#›</a:t>
            </a:fld>
            <a:endParaRPr lang="en-US"/>
          </a:p>
        </p:txBody>
      </p:sp>
    </p:spTree>
    <p:extLst>
      <p:ext uri="{BB962C8B-B14F-4D97-AF65-F5344CB8AC3E}">
        <p14:creationId xmlns:p14="http://schemas.microsoft.com/office/powerpoint/2010/main" val="1234829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ECC0-AEB9-41DB-B6D1-DB03AA6A2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CA128D-1632-4C5D-916C-E070B7707074}"/>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A3E24C-F24D-4DE2-8855-174554520130}"/>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07D912-F9E3-44A0-BEBD-C09BB8C3C460}" type="datetimeFigureOut">
              <a:rPr lang="en-GB" smtClean="0"/>
              <a:t>17/03/2021</a:t>
            </a:fld>
            <a:endParaRPr lang="en-GB"/>
          </a:p>
        </p:txBody>
      </p:sp>
      <p:sp>
        <p:nvSpPr>
          <p:cNvPr id="5" name="Footer Placeholder 4">
            <a:extLst>
              <a:ext uri="{FF2B5EF4-FFF2-40B4-BE49-F238E27FC236}">
                <a16:creationId xmlns:a16="http://schemas.microsoft.com/office/drawing/2014/main" id="{F89174DB-5AAB-45F8-89D7-EEED2C7C1893}"/>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7CA270-C96F-4336-A0B4-884C750F99E4}"/>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EB5198-7AC2-44C6-A913-EDAF7871156D}" type="slidenum">
              <a:rPr lang="en-GB" smtClean="0"/>
              <a:t>‹#›</a:t>
            </a:fld>
            <a:endParaRPr lang="en-GB"/>
          </a:p>
        </p:txBody>
      </p:sp>
      <p:pic>
        <p:nvPicPr>
          <p:cNvPr id="7" name="Picture 6">
            <a:extLst>
              <a:ext uri="{FF2B5EF4-FFF2-40B4-BE49-F238E27FC236}">
                <a16:creationId xmlns:a16="http://schemas.microsoft.com/office/drawing/2014/main" id="{97254C42-8CF3-4F85-B556-67EE1034934A}"/>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217891" y="246705"/>
            <a:ext cx="2913028" cy="1578921"/>
          </a:xfrm>
          <a:prstGeom prst="rect">
            <a:avLst/>
          </a:prstGeom>
        </p:spPr>
      </p:pic>
    </p:spTree>
    <p:extLst>
      <p:ext uri="{BB962C8B-B14F-4D97-AF65-F5344CB8AC3E}">
        <p14:creationId xmlns:p14="http://schemas.microsoft.com/office/powerpoint/2010/main" val="37637724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854B85-074C-459B-AB25-3D6BD25EA8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76EB3F-D097-4953-993E-9BFCA9460A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5FA2C-6F6D-4FE9-9BB1-F774471BD7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70C126-88BD-4522-9580-E6A35A386BC5}" type="datetimeFigureOut">
              <a:rPr lang="en-US" smtClean="0"/>
              <a:t>3/17/2021</a:t>
            </a:fld>
            <a:endParaRPr lang="en-US"/>
          </a:p>
        </p:txBody>
      </p:sp>
      <p:sp>
        <p:nvSpPr>
          <p:cNvPr id="5" name="Footer Placeholder 4">
            <a:extLst>
              <a:ext uri="{FF2B5EF4-FFF2-40B4-BE49-F238E27FC236}">
                <a16:creationId xmlns:a16="http://schemas.microsoft.com/office/drawing/2014/main" id="{8FC810DF-8AB7-47A2-9544-3F80199D4E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CE5C1F-7704-46CC-8B7D-7E15299C83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FECAB2-9BE9-467C-8E51-9BB2F5E04C3B}" type="slidenum">
              <a:rPr lang="en-US" smtClean="0"/>
              <a:t>‹#›</a:t>
            </a:fld>
            <a:endParaRPr lang="en-US"/>
          </a:p>
        </p:txBody>
      </p:sp>
    </p:spTree>
    <p:extLst>
      <p:ext uri="{BB962C8B-B14F-4D97-AF65-F5344CB8AC3E}">
        <p14:creationId xmlns:p14="http://schemas.microsoft.com/office/powerpoint/2010/main" val="21346936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emf"/><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26.jpeg"/><Relationship Id="rId4" Type="http://schemas.openxmlformats.org/officeDocument/2006/relationships/diagramLayout" Target="../diagrams/layout1.xml"/><Relationship Id="rId9"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Right Triangle 77">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7B010-D051-4AFF-98B9-DBFAAF72FEE7}"/>
              </a:ext>
            </a:extLst>
          </p:cNvPr>
          <p:cNvSpPr>
            <a:spLocks noGrp="1"/>
          </p:cNvSpPr>
          <p:nvPr>
            <p:ph type="ctrTitle"/>
          </p:nvPr>
        </p:nvSpPr>
        <p:spPr>
          <a:xfrm>
            <a:off x="5775961" y="962526"/>
            <a:ext cx="5384800" cy="3210689"/>
          </a:xfrm>
        </p:spPr>
        <p:txBody>
          <a:bodyPr anchor="b">
            <a:normAutofit/>
          </a:bodyPr>
          <a:lstStyle/>
          <a:p>
            <a:pPr algn="l"/>
            <a:r>
              <a:rPr lang="en-US" sz="7200"/>
              <a:t>Genome Editing II</a:t>
            </a:r>
          </a:p>
        </p:txBody>
      </p:sp>
      <p:sp>
        <p:nvSpPr>
          <p:cNvPr id="3" name="Subtitle 2">
            <a:extLst>
              <a:ext uri="{FF2B5EF4-FFF2-40B4-BE49-F238E27FC236}">
                <a16:creationId xmlns:a16="http://schemas.microsoft.com/office/drawing/2014/main" id="{7CBBC709-DC57-45D2-90CA-999CD39A2109}"/>
              </a:ext>
            </a:extLst>
          </p:cNvPr>
          <p:cNvSpPr>
            <a:spLocks noGrp="1"/>
          </p:cNvSpPr>
          <p:nvPr>
            <p:ph type="subTitle" idx="1"/>
          </p:nvPr>
        </p:nvSpPr>
        <p:spPr>
          <a:xfrm>
            <a:off x="5775961" y="4269462"/>
            <a:ext cx="4048760" cy="1095017"/>
          </a:xfrm>
        </p:spPr>
        <p:txBody>
          <a:bodyPr anchor="t">
            <a:normAutofit/>
          </a:bodyPr>
          <a:lstStyle/>
          <a:p>
            <a:pPr algn="l"/>
            <a:r>
              <a:rPr lang="en-US" sz="1300" b="1">
                <a:effectLst/>
                <a:latin typeface="Arial" panose="020B0604020202020204" pitchFamily="34" charset="0"/>
              </a:rPr>
              <a:t>CRISPR Cas9: A Powerful New Tool for Editing the Human Genome</a:t>
            </a:r>
          </a:p>
          <a:p>
            <a:pPr algn="l"/>
            <a:endParaRPr lang="en-US" sz="1300"/>
          </a:p>
          <a:p>
            <a:pPr algn="l"/>
            <a:r>
              <a:rPr lang="en-US" sz="1300" b="1"/>
              <a:t>CRISPR Innovations: Clever and Cleverer</a:t>
            </a:r>
            <a:endParaRPr lang="en-US" sz="1300"/>
          </a:p>
        </p:txBody>
      </p:sp>
      <p:pic>
        <p:nvPicPr>
          <p:cNvPr id="13" name="Picture 12" descr="Diagram&#10;&#10;Description automatically generated">
            <a:extLst>
              <a:ext uri="{FF2B5EF4-FFF2-40B4-BE49-F238E27FC236}">
                <a16:creationId xmlns:a16="http://schemas.microsoft.com/office/drawing/2014/main" id="{72581552-64A2-4650-82C8-95D81BE807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8404" y="4073707"/>
            <a:ext cx="3510140" cy="1904250"/>
          </a:xfrm>
          <a:prstGeom prst="rect">
            <a:avLst/>
          </a:prstGeom>
        </p:spPr>
      </p:pic>
      <p:pic>
        <p:nvPicPr>
          <p:cNvPr id="11" name="Picture 10" descr="A picture containing smoke, stack&#10;&#10;Description automatically generated">
            <a:extLst>
              <a:ext uri="{FF2B5EF4-FFF2-40B4-BE49-F238E27FC236}">
                <a16:creationId xmlns:a16="http://schemas.microsoft.com/office/drawing/2014/main" id="{2A49608C-4065-4BE3-A528-8B5FEEBEB6A1}"/>
              </a:ext>
            </a:extLst>
          </p:cNvPr>
          <p:cNvPicPr>
            <a:picLocks noChangeAspect="1"/>
          </p:cNvPicPr>
          <p:nvPr/>
        </p:nvPicPr>
        <p:blipFill rotWithShape="1">
          <a:blip r:embed="rId3">
            <a:extLst>
              <a:ext uri="{28A0092B-C50C-407E-A947-70E740481C1C}">
                <a14:useLocalDpi xmlns:a14="http://schemas.microsoft.com/office/drawing/2010/main" val="0"/>
              </a:ext>
            </a:extLst>
          </a:blip>
          <a:srcRect l="9235" r="2" b="2"/>
          <a:stretch/>
        </p:blipFill>
        <p:spPr>
          <a:xfrm>
            <a:off x="1210828" y="950247"/>
            <a:ext cx="3845293" cy="2870260"/>
          </a:xfrm>
          <a:prstGeom prst="rect">
            <a:avLst/>
          </a:prstGeom>
        </p:spPr>
      </p:pic>
    </p:spTree>
    <p:extLst>
      <p:ext uri="{BB962C8B-B14F-4D97-AF65-F5344CB8AC3E}">
        <p14:creationId xmlns:p14="http://schemas.microsoft.com/office/powerpoint/2010/main" val="1375794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uple of women sitting at a table with food and drinks&#10;&#10;Description automatically generated with low confidence">
            <a:extLst>
              <a:ext uri="{FF2B5EF4-FFF2-40B4-BE49-F238E27FC236}">
                <a16:creationId xmlns:a16="http://schemas.microsoft.com/office/drawing/2014/main" id="{4001F858-0EF8-4027-A107-4D56DA56822F}"/>
              </a:ext>
            </a:extLst>
          </p:cNvPr>
          <p:cNvPicPr>
            <a:picLocks noChangeAspect="1"/>
          </p:cNvPicPr>
          <p:nvPr/>
        </p:nvPicPr>
        <p:blipFill rotWithShape="1">
          <a:blip r:embed="rId2">
            <a:extLst>
              <a:ext uri="{28A0092B-C50C-407E-A947-70E740481C1C}">
                <a14:useLocalDpi xmlns:a14="http://schemas.microsoft.com/office/drawing/2010/main" val="0"/>
              </a:ext>
            </a:extLst>
          </a:blip>
          <a:srcRect r="2" b="4007"/>
          <a:stretch/>
        </p:blipFill>
        <p:spPr>
          <a:xfrm>
            <a:off x="621675" y="623275"/>
            <a:ext cx="4032621" cy="2765085"/>
          </a:xfrm>
          <a:prstGeom prst="rect">
            <a:avLst/>
          </a:prstGeom>
        </p:spPr>
      </p:pic>
      <p:pic>
        <p:nvPicPr>
          <p:cNvPr id="4" name="Picture 3" descr="A group of people playing a board game&#10;&#10;Description automatically generated">
            <a:extLst>
              <a:ext uri="{FF2B5EF4-FFF2-40B4-BE49-F238E27FC236}">
                <a16:creationId xmlns:a16="http://schemas.microsoft.com/office/drawing/2014/main" id="{2C76B180-E3C5-49E7-A119-BDBCF0681C89}"/>
              </a:ext>
            </a:extLst>
          </p:cNvPr>
          <p:cNvPicPr>
            <a:picLocks noChangeAspect="1"/>
          </p:cNvPicPr>
          <p:nvPr/>
        </p:nvPicPr>
        <p:blipFill rotWithShape="1">
          <a:blip r:embed="rId3">
            <a:extLst>
              <a:ext uri="{28A0092B-C50C-407E-A947-70E740481C1C}">
                <a14:useLocalDpi xmlns:a14="http://schemas.microsoft.com/office/drawing/2010/main" val="0"/>
              </a:ext>
            </a:extLst>
          </a:blip>
          <a:srcRect t="3701" r="-3" b="-3"/>
          <a:stretch/>
        </p:blipFill>
        <p:spPr>
          <a:xfrm>
            <a:off x="621674" y="3469641"/>
            <a:ext cx="4019875" cy="2765085"/>
          </a:xfrm>
          <a:prstGeom prst="rect">
            <a:avLst/>
          </a:prstGeom>
        </p:spPr>
      </p:pic>
      <p:sp>
        <p:nvSpPr>
          <p:cNvPr id="87" name="Right Triangle 8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73DB065-8CB9-4A54-A160-1C9D3FA6CC33}"/>
              </a:ext>
            </a:extLst>
          </p:cNvPr>
          <p:cNvSpPr txBox="1"/>
          <p:nvPr/>
        </p:nvSpPr>
        <p:spPr>
          <a:xfrm>
            <a:off x="5450209" y="1056640"/>
            <a:ext cx="5799947" cy="3494398"/>
          </a:xfrm>
        </p:spPr>
        <p:txBody>
          <a:bodyPr vert="horz" lIns="91440" tIns="45720" rIns="91440" bIns="45720" rtlCol="0" anchor="b">
            <a:normAutofit/>
          </a:bodyPr>
          <a:lstStyle/>
          <a:p>
            <a:pPr>
              <a:lnSpc>
                <a:spcPct val="90000"/>
              </a:lnSpc>
              <a:spcBef>
                <a:spcPct val="0"/>
              </a:spcBef>
              <a:spcAft>
                <a:spcPts val="600"/>
              </a:spcAft>
            </a:pPr>
            <a:r>
              <a:rPr lang="en-US" sz="8000" kern="1200">
                <a:solidFill>
                  <a:schemeClr val="tx1"/>
                </a:solidFill>
                <a:latin typeface="+mj-lt"/>
                <a:ea typeface="+mj-ea"/>
                <a:cs typeface="+mj-cs"/>
              </a:rPr>
              <a:t>Inservice Training</a:t>
            </a:r>
          </a:p>
        </p:txBody>
      </p:sp>
    </p:spTree>
    <p:extLst>
      <p:ext uri="{BB962C8B-B14F-4D97-AF65-F5344CB8AC3E}">
        <p14:creationId xmlns:p14="http://schemas.microsoft.com/office/powerpoint/2010/main" val="989404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61">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63">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7" name="Picture 56">
            <a:extLst>
              <a:ext uri="{FF2B5EF4-FFF2-40B4-BE49-F238E27FC236}">
                <a16:creationId xmlns:a16="http://schemas.microsoft.com/office/drawing/2014/main" id="{95997C95-4183-4ED0-886D-03F0C47E4126}"/>
              </a:ext>
            </a:extLst>
          </p:cNvPr>
          <p:cNvPicPr>
            <a:picLocks noChangeAspect="1"/>
          </p:cNvPicPr>
          <p:nvPr/>
        </p:nvPicPr>
        <p:blipFill>
          <a:blip r:embed="rId3"/>
          <a:stretch>
            <a:fillRect/>
          </a:stretch>
        </p:blipFill>
        <p:spPr>
          <a:xfrm>
            <a:off x="962163" y="1315802"/>
            <a:ext cx="6246003" cy="4184821"/>
          </a:xfrm>
          <a:prstGeom prst="rect">
            <a:avLst/>
          </a:prstGeom>
        </p:spPr>
      </p:pic>
      <p:sp>
        <p:nvSpPr>
          <p:cNvPr id="63" name="Right Triangle 65">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115FBFF-E6F3-4EB2-81CD-E5A6E3B4C17A}"/>
              </a:ext>
            </a:extLst>
          </p:cNvPr>
          <p:cNvPicPr>
            <a:picLocks noChangeAspect="1"/>
          </p:cNvPicPr>
          <p:nvPr/>
        </p:nvPicPr>
        <p:blipFill>
          <a:blip r:embed="rId4">
            <a:extLst>
              <a:ext uri="{28A0092B-C50C-407E-A947-70E740481C1C}">
                <a14:useLocalDpi xmlns:a14="http://schemas.microsoft.com/office/drawing/2010/main" val="0"/>
              </a:ext>
            </a:extLst>
          </a:blip>
          <a:stretch/>
        </p:blipFill>
        <p:spPr>
          <a:xfrm>
            <a:off x="7531606" y="1217032"/>
            <a:ext cx="3217333" cy="2694516"/>
          </a:xfrm>
          <a:prstGeom prst="rect">
            <a:avLst/>
          </a:prstGeom>
        </p:spPr>
      </p:pic>
      <p:pic>
        <p:nvPicPr>
          <p:cNvPr id="25" name="Picture 24" descr="A close-up of a logo&#10;&#10;Description automatically generated with medium confidence">
            <a:extLst>
              <a:ext uri="{FF2B5EF4-FFF2-40B4-BE49-F238E27FC236}">
                <a16:creationId xmlns:a16="http://schemas.microsoft.com/office/drawing/2014/main" id="{F1F19EC6-7C17-4160-BE4A-C624BE81DF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80765" y="4063664"/>
            <a:ext cx="1319014" cy="1160243"/>
          </a:xfrm>
          <a:prstGeom prst="rect">
            <a:avLst/>
          </a:prstGeom>
        </p:spPr>
      </p:pic>
    </p:spTree>
    <p:extLst>
      <p:ext uri="{BB962C8B-B14F-4D97-AF65-F5344CB8AC3E}">
        <p14:creationId xmlns:p14="http://schemas.microsoft.com/office/powerpoint/2010/main" val="1524182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3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A9948963-D9F7-40F6-AF2C-8AD98D3EA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164" y="1635045"/>
            <a:ext cx="6249052" cy="3546336"/>
          </a:xfrm>
          <a:prstGeom prst="rect">
            <a:avLst/>
          </a:prstGeom>
        </p:spPr>
      </p:pic>
      <p:pic>
        <p:nvPicPr>
          <p:cNvPr id="6" name="Picture 5" descr="A picture containing person, wall, person, indoor&#10;&#10;Description automatically generated">
            <a:extLst>
              <a:ext uri="{FF2B5EF4-FFF2-40B4-BE49-F238E27FC236}">
                <a16:creationId xmlns:a16="http://schemas.microsoft.com/office/drawing/2014/main" id="{EC85210F-BE01-478A-AFD0-BEDE8F0B29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1738" y="918546"/>
            <a:ext cx="2197068" cy="3291488"/>
          </a:xfrm>
          <a:prstGeom prst="rect">
            <a:avLst/>
          </a:prstGeom>
        </p:spPr>
      </p:pic>
    </p:spTree>
    <p:extLst>
      <p:ext uri="{BB962C8B-B14F-4D97-AF65-F5344CB8AC3E}">
        <p14:creationId xmlns:p14="http://schemas.microsoft.com/office/powerpoint/2010/main" val="2058664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331108-58CB-4D9B-9B72-9C6C5F843783}"/>
              </a:ext>
            </a:extLst>
          </p:cNvPr>
          <p:cNvSpPr txBox="1"/>
          <p:nvPr/>
        </p:nvSpPr>
        <p:spPr>
          <a:xfrm>
            <a:off x="622005" y="696799"/>
            <a:ext cx="11569995" cy="56323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400" b="1" i="0" u="none" strike="noStrike" kern="1200" cap="none" spc="0" normalizeH="0" baseline="0" noProof="0">
                <a:ln>
                  <a:noFill/>
                </a:ln>
                <a:solidFill>
                  <a:srgbClr val="0070C0"/>
                </a:solidFill>
                <a:effectLst/>
                <a:uLnTx/>
                <a:uFillTx/>
                <a:latin typeface="Calibri" panose="020F0502020204030204"/>
                <a:ea typeface="+mn-ea"/>
                <a:cs typeface="+mn-cs"/>
              </a:rPr>
              <a:t>CRISPR … an Adaptive Immunity System in bacteria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This CRISPR system deploys an RNA-guided Cas9 endonuclease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a:t>
            </a:r>
            <a:r>
              <a:rPr kumimoji="0" lang="en-US" sz="2400" b="1" i="0" u="none" strike="noStrike" kern="1200" cap="none" spc="0" normalizeH="0" baseline="0" noProof="0">
                <a:ln>
                  <a:noFill/>
                </a:ln>
                <a:solidFill>
                  <a:srgbClr val="0070C0"/>
                </a:solidFill>
                <a:effectLst/>
                <a:uLnTx/>
                <a:uFillTx/>
                <a:latin typeface="Calibri" panose="020F0502020204030204"/>
                <a:ea typeface="+mn-ea"/>
                <a:cs typeface="+mn-cs"/>
                <a:sym typeface="Wingdings" panose="05000000000000000000" pitchFamily="2" charset="2"/>
              </a:rPr>
              <a:t>How does Cas9 protect bacteria from bacteriophages?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mn-cs"/>
                <a:sym typeface="Wingdings" panose="05000000000000000000" pitchFamily="2" charset="2"/>
              </a:rPr>
              <a:t>		</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first, restriction enzymes,…. and then, CRISPR Cas9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The CRISPR Cas9 Kit ….tracr RNA;  crRNA;  PAM sites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a:t>
            </a:r>
            <a:r>
              <a:rPr kumimoji="0" lang="en-US" sz="2400" b="1" i="0" u="none" strike="noStrike" kern="1200" cap="none" spc="0" normalizeH="0" baseline="0" noProof="0">
                <a:ln>
                  <a:noFill/>
                </a:ln>
                <a:solidFill>
                  <a:srgbClr val="0070C0"/>
                </a:solidFill>
                <a:effectLst/>
                <a:uLnTx/>
                <a:uFillTx/>
                <a:latin typeface="Calibri" panose="020F0502020204030204"/>
                <a:ea typeface="+mn-ea"/>
                <a:cs typeface="+mn-cs"/>
                <a:sym typeface="Wingdings" panose="05000000000000000000" pitchFamily="2" charset="2"/>
              </a:rPr>
              <a:t> What happens after the cut?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NHEJ…..Non-Homologous End Joining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HDR…Homology Directed Repair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a:t>
            </a:r>
            <a:r>
              <a:rPr kumimoji="0" lang="en-US" sz="2400" b="1" i="0" u="none" strike="noStrike" kern="1200" cap="none" spc="0" normalizeH="0" baseline="0" noProof="0">
                <a:ln>
                  <a:noFill/>
                </a:ln>
                <a:solidFill>
                  <a:srgbClr val="0070C0"/>
                </a:solidFill>
                <a:effectLst/>
                <a:uLnTx/>
                <a:uFillTx/>
                <a:latin typeface="Calibri" panose="020F0502020204030204"/>
                <a:ea typeface="+mn-ea"/>
                <a:cs typeface="+mn-cs"/>
                <a:sym typeface="Wingdings" panose="05000000000000000000" pitchFamily="2" charset="2"/>
              </a:rPr>
              <a:t>A 3D-printed model of Cas9…and a Cas9 Molecular Exploration</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a:t>
            </a:r>
            <a:r>
              <a:rPr kumimoji="0" lang="en-US" sz="2400" b="1" i="0" u="none" strike="noStrike" kern="1200" cap="none" spc="0" normalizeH="0" baseline="0" noProof="0">
                <a:ln>
                  <a:noFill/>
                </a:ln>
                <a:solidFill>
                  <a:srgbClr val="0070C0"/>
                </a:solidFill>
                <a:effectLst/>
                <a:uLnTx/>
                <a:uFillTx/>
                <a:latin typeface="Calibri" panose="020F0502020204030204"/>
                <a:ea typeface="+mn-ea"/>
                <a:cs typeface="+mn-cs"/>
                <a:sym typeface="Wingdings" panose="05000000000000000000" pitchFamily="2" charset="2"/>
              </a:rPr>
              <a:t>Engineering Cas9 to be a  better editor</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 Introducing </a:t>
            </a:r>
            <a:r>
              <a:rPr kumimoji="0" lang="en-US" sz="2400" b="1" i="1" u="sng" strike="noStrike" kern="1200" cap="none" spc="0" normalizeH="0" baseline="0" noProof="0">
                <a:ln>
                  <a:noFill/>
                </a:ln>
                <a:solidFill>
                  <a:prstClr val="black"/>
                </a:solidFill>
                <a:effectLst/>
                <a:uLnTx/>
                <a:uFillTx/>
                <a:latin typeface="Calibri" panose="020F0502020204030204"/>
                <a:ea typeface="+mn-ea"/>
                <a:cs typeface="+mn-cs"/>
                <a:sym typeface="Wingdings" panose="05000000000000000000" pitchFamily="2" charset="2"/>
              </a:rPr>
              <a:t>base editing</a:t>
            </a:r>
            <a:endParaRPr kumimoji="0" lang="en-US" sz="2400" b="1" i="0" u="sng"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9A36F77A-DC70-430E-B093-62BD29474F58}"/>
              </a:ext>
            </a:extLst>
          </p:cNvPr>
          <p:cNvGrpSpPr/>
          <p:nvPr/>
        </p:nvGrpSpPr>
        <p:grpSpPr>
          <a:xfrm>
            <a:off x="994410" y="276446"/>
            <a:ext cx="9944100" cy="584775"/>
            <a:chOff x="994410" y="276446"/>
            <a:chExt cx="9944100" cy="584775"/>
          </a:xfrm>
        </p:grpSpPr>
        <p:sp>
          <p:nvSpPr>
            <p:cNvPr id="3" name="Rectangle: Rounded Corners 2">
              <a:extLst>
                <a:ext uri="{FF2B5EF4-FFF2-40B4-BE49-F238E27FC236}">
                  <a16:creationId xmlns:a16="http://schemas.microsoft.com/office/drawing/2014/main" id="{9AD29910-2E76-4C2E-BB86-C23706E9D22F}"/>
                </a:ext>
              </a:extLst>
            </p:cNvPr>
            <p:cNvSpPr/>
            <p:nvPr/>
          </p:nvSpPr>
          <p:spPr>
            <a:xfrm>
              <a:off x="994410" y="276446"/>
              <a:ext cx="9944100" cy="584775"/>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6A5A738-7F2E-45AB-A77C-FC51831C53DD}"/>
                </a:ext>
              </a:extLst>
            </p:cNvPr>
            <p:cNvSpPr txBox="1"/>
            <p:nvPr/>
          </p:nvSpPr>
          <p:spPr>
            <a:xfrm>
              <a:off x="1158948" y="276446"/>
              <a:ext cx="963309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a:ln>
                    <a:noFill/>
                  </a:ln>
                  <a:solidFill>
                    <a:srgbClr val="FF0000"/>
                  </a:solidFill>
                  <a:effectLst/>
                  <a:uLnTx/>
                  <a:uFillTx/>
                  <a:latin typeface="Calibri" panose="020F0502020204030204"/>
                  <a:ea typeface="+mn-ea"/>
                  <a:cs typeface="+mn-cs"/>
                </a:rPr>
                <a:t>How does Cas9 work?     &amp;    What makes Cas9 special?</a:t>
              </a:r>
            </a:p>
          </p:txBody>
        </p:sp>
      </p:grpSp>
    </p:spTree>
    <p:extLst>
      <p:ext uri="{BB962C8B-B14F-4D97-AF65-F5344CB8AC3E}">
        <p14:creationId xmlns:p14="http://schemas.microsoft.com/office/powerpoint/2010/main" val="14042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map&#10;&#10;Description automatically generated">
            <a:extLst>
              <a:ext uri="{FF2B5EF4-FFF2-40B4-BE49-F238E27FC236}">
                <a16:creationId xmlns:a16="http://schemas.microsoft.com/office/drawing/2014/main" id="{8DCEE9E8-697C-4762-936D-9FDEEA818C38}"/>
              </a:ext>
            </a:extLst>
          </p:cNvPr>
          <p:cNvPicPr/>
          <p:nvPr/>
        </p:nvPicPr>
        <p:blipFill rotWithShape="1">
          <a:blip r:embed="rId2">
            <a:extLst>
              <a:ext uri="{28A0092B-C50C-407E-A947-70E740481C1C}">
                <a14:useLocalDpi xmlns:a14="http://schemas.microsoft.com/office/drawing/2010/main" val="0"/>
              </a:ext>
            </a:extLst>
          </a:blip>
          <a:srcRect b="37263"/>
          <a:stretch/>
        </p:blipFill>
        <p:spPr>
          <a:xfrm>
            <a:off x="2604305" y="202501"/>
            <a:ext cx="7370684" cy="6244597"/>
          </a:xfrm>
          <a:prstGeom prst="rect">
            <a:avLst/>
          </a:prstGeom>
        </p:spPr>
      </p:pic>
    </p:spTree>
    <p:extLst>
      <p:ext uri="{BB962C8B-B14F-4D97-AF65-F5344CB8AC3E}">
        <p14:creationId xmlns:p14="http://schemas.microsoft.com/office/powerpoint/2010/main" val="579883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map&#10;&#10;Description automatically generated">
            <a:extLst>
              <a:ext uri="{FF2B5EF4-FFF2-40B4-BE49-F238E27FC236}">
                <a16:creationId xmlns:a16="http://schemas.microsoft.com/office/drawing/2014/main" id="{F725F8C4-2DFB-459C-944A-1C61ED647229}"/>
              </a:ext>
            </a:extLst>
          </p:cNvPr>
          <p:cNvPicPr/>
          <p:nvPr/>
        </p:nvPicPr>
        <p:blipFill rotWithShape="1">
          <a:blip r:embed="rId2">
            <a:extLst>
              <a:ext uri="{28A0092B-C50C-407E-A947-70E740481C1C}">
                <a14:useLocalDpi xmlns:a14="http://schemas.microsoft.com/office/drawing/2010/main" val="0"/>
              </a:ext>
            </a:extLst>
          </a:blip>
          <a:srcRect t="34411"/>
          <a:stretch/>
        </p:blipFill>
        <p:spPr>
          <a:xfrm>
            <a:off x="2974693" y="856526"/>
            <a:ext cx="6262853" cy="6001473"/>
          </a:xfrm>
          <a:prstGeom prst="rect">
            <a:avLst/>
          </a:prstGeom>
        </p:spPr>
      </p:pic>
      <p:pic>
        <p:nvPicPr>
          <p:cNvPr id="4" name="Picture 3">
            <a:extLst>
              <a:ext uri="{FF2B5EF4-FFF2-40B4-BE49-F238E27FC236}">
                <a16:creationId xmlns:a16="http://schemas.microsoft.com/office/drawing/2014/main" id="{15328BD2-AB7E-456A-89B5-55F41E4476FC}"/>
              </a:ext>
            </a:extLst>
          </p:cNvPr>
          <p:cNvPicPr>
            <a:picLocks noChangeAspect="1"/>
          </p:cNvPicPr>
          <p:nvPr/>
        </p:nvPicPr>
        <p:blipFill rotWithShape="1">
          <a:blip r:embed="rId3"/>
          <a:srcRect l="33228" t="45063" r="32215" b="48018"/>
          <a:stretch/>
        </p:blipFill>
        <p:spPr>
          <a:xfrm>
            <a:off x="3989407" y="254644"/>
            <a:ext cx="4213185" cy="474562"/>
          </a:xfrm>
          <a:prstGeom prst="rect">
            <a:avLst/>
          </a:prstGeom>
        </p:spPr>
      </p:pic>
    </p:spTree>
    <p:extLst>
      <p:ext uri="{BB962C8B-B14F-4D97-AF65-F5344CB8AC3E}">
        <p14:creationId xmlns:p14="http://schemas.microsoft.com/office/powerpoint/2010/main" val="2144532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map&#10;&#10;Description automatically generated">
            <a:extLst>
              <a:ext uri="{FF2B5EF4-FFF2-40B4-BE49-F238E27FC236}">
                <a16:creationId xmlns:a16="http://schemas.microsoft.com/office/drawing/2014/main" id="{2A09CFDB-A3D8-4C6F-A046-A09E01F4CEFC}"/>
              </a:ext>
            </a:extLst>
          </p:cNvPr>
          <p:cNvPicPr/>
          <p:nvPr/>
        </p:nvPicPr>
        <p:blipFill rotWithShape="1">
          <a:blip r:embed="rId2">
            <a:extLst>
              <a:ext uri="{28A0092B-C50C-407E-A947-70E740481C1C}">
                <a14:useLocalDpi xmlns:a14="http://schemas.microsoft.com/office/drawing/2010/main" val="0"/>
              </a:ext>
            </a:extLst>
          </a:blip>
          <a:srcRect b="34258"/>
          <a:stretch/>
        </p:blipFill>
        <p:spPr>
          <a:xfrm>
            <a:off x="2509284" y="160516"/>
            <a:ext cx="7012441" cy="6282813"/>
          </a:xfrm>
          <a:prstGeom prst="rect">
            <a:avLst/>
          </a:prstGeom>
        </p:spPr>
      </p:pic>
    </p:spTree>
    <p:extLst>
      <p:ext uri="{BB962C8B-B14F-4D97-AF65-F5344CB8AC3E}">
        <p14:creationId xmlns:p14="http://schemas.microsoft.com/office/powerpoint/2010/main" val="1325217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FDB793F-058C-4E49-86A5-C8093AF1B728}"/>
              </a:ext>
            </a:extLst>
          </p:cNvPr>
          <p:cNvSpPr/>
          <p:nvPr/>
        </p:nvSpPr>
        <p:spPr>
          <a:xfrm>
            <a:off x="1543050" y="585405"/>
            <a:ext cx="8848237" cy="1323439"/>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A2CAFB2-826A-497F-879B-423398C807DC}"/>
              </a:ext>
            </a:extLst>
          </p:cNvPr>
          <p:cNvSpPr txBox="1"/>
          <p:nvPr/>
        </p:nvSpPr>
        <p:spPr>
          <a:xfrm>
            <a:off x="1380460" y="585405"/>
            <a:ext cx="9010827"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err="1">
                <a:ln>
                  <a:noFill/>
                </a:ln>
                <a:solidFill>
                  <a:srgbClr val="FF0000"/>
                </a:solidFill>
                <a:effectLst/>
                <a:uLnTx/>
                <a:uFillTx/>
                <a:latin typeface="Calibri" panose="020F0502020204030204"/>
                <a:ea typeface="+mn-ea"/>
                <a:cs typeface="+mn-cs"/>
              </a:rPr>
              <a:t>Eco</a:t>
            </a:r>
            <a:r>
              <a:rPr kumimoji="0" lang="en-US" sz="4400" b="1" i="0" u="none" strike="noStrike" kern="1200" cap="none" spc="0" normalizeH="0" baseline="0" noProof="0" err="1">
                <a:ln>
                  <a:noFill/>
                </a:ln>
                <a:solidFill>
                  <a:srgbClr val="FF0000"/>
                </a:solidFill>
                <a:effectLst/>
                <a:uLnTx/>
                <a:uFillTx/>
                <a:latin typeface="Calibri" panose="020F0502020204030204"/>
                <a:ea typeface="+mn-ea"/>
                <a:cs typeface="+mn-cs"/>
              </a:rPr>
              <a:t>RI</a:t>
            </a:r>
            <a:r>
              <a:rPr kumimoji="0" lang="en-US" sz="3600" b="1" i="0" u="none" strike="noStrike" kern="1200" cap="none" spc="0" normalizeH="0" baseline="0" noProof="0">
                <a:ln>
                  <a:noFill/>
                </a:ln>
                <a:solidFill>
                  <a:prstClr val="black"/>
                </a:solidFill>
                <a:effectLst/>
                <a:uLnTx/>
                <a:uFillTx/>
                <a:latin typeface="Calibri" panose="020F0502020204030204"/>
                <a:ea typeface="+mn-ea"/>
                <a:cs typeface="+mn-cs"/>
              </a:rPr>
              <a:t>… a restriction enzyme that cuts DNA</a:t>
            </a:r>
            <a:br>
              <a:rPr kumimoji="0" lang="en-US" sz="3600" b="1"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3600" b="1" i="0" u="none" strike="noStrike" kern="1200" cap="none" spc="0" normalizeH="0" baseline="0" noProof="0">
                <a:ln>
                  <a:noFill/>
                </a:ln>
                <a:solidFill>
                  <a:prstClr val="black"/>
                </a:solidFill>
                <a:effectLst/>
                <a:uLnTx/>
                <a:uFillTx/>
                <a:latin typeface="Calibri" panose="020F0502020204030204"/>
                <a:ea typeface="+mn-ea"/>
                <a:cs typeface="+mn-cs"/>
              </a:rPr>
              <a:t> at a 6 base-pair palindromic site</a:t>
            </a:r>
          </a:p>
        </p:txBody>
      </p:sp>
      <p:sp>
        <p:nvSpPr>
          <p:cNvPr id="7" name="TextBox 6">
            <a:extLst>
              <a:ext uri="{FF2B5EF4-FFF2-40B4-BE49-F238E27FC236}">
                <a16:creationId xmlns:a16="http://schemas.microsoft.com/office/drawing/2014/main" id="{FDE7A837-B729-4CA0-9B32-E0938FD1DCA1}"/>
              </a:ext>
            </a:extLst>
          </p:cNvPr>
          <p:cNvSpPr txBox="1"/>
          <p:nvPr/>
        </p:nvSpPr>
        <p:spPr>
          <a:xfrm>
            <a:off x="1380460" y="5560828"/>
            <a:ext cx="9431079"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In a random sequence of nucleotides, you would expect to find an </a:t>
            </a:r>
            <a:r>
              <a:rPr kumimoji="0" lang="en-US" sz="3200" b="0" i="1" u="none" strike="noStrike" kern="1200" cap="none" spc="0" normalizeH="0" baseline="0" noProof="0" err="1">
                <a:ln>
                  <a:noFill/>
                </a:ln>
                <a:solidFill>
                  <a:prstClr val="black"/>
                </a:solidFill>
                <a:effectLst/>
                <a:uLnTx/>
                <a:uFillTx/>
                <a:latin typeface="Calibri" panose="020F0502020204030204"/>
                <a:ea typeface="+mn-ea"/>
                <a:cs typeface="+mn-cs"/>
              </a:rPr>
              <a:t>Eco</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RI</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 restriction site </a:t>
            </a:r>
            <a:r>
              <a:rPr kumimoji="0" lang="en-US" sz="3200" b="0" i="0" u="sng" strike="noStrike" kern="1200" cap="none" spc="0" normalizeH="0" baseline="0" noProof="0">
                <a:ln>
                  <a:noFill/>
                </a:ln>
                <a:solidFill>
                  <a:prstClr val="black"/>
                </a:solidFill>
                <a:effectLst/>
                <a:uLnTx/>
                <a:uFillTx/>
                <a:latin typeface="Calibri" panose="020F0502020204030204"/>
                <a:ea typeface="+mn-ea"/>
                <a:cs typeface="+mn-cs"/>
              </a:rPr>
              <a:t>every </a:t>
            </a:r>
            <a:r>
              <a:rPr kumimoji="0" lang="en-US" sz="3200" b="0" i="0" u="sng" strike="noStrike" kern="1200" cap="none" spc="0" normalizeH="0" baseline="0" noProof="0">
                <a:ln>
                  <a:noFill/>
                </a:ln>
                <a:solidFill>
                  <a:srgbClr val="FF0000"/>
                </a:solidFill>
                <a:effectLst/>
                <a:uLnTx/>
                <a:uFillTx/>
                <a:latin typeface="Calibri" panose="020F0502020204030204"/>
                <a:ea typeface="+mn-ea"/>
                <a:cs typeface="+mn-cs"/>
              </a:rPr>
              <a:t>4096</a:t>
            </a:r>
            <a:r>
              <a:rPr kumimoji="0" lang="en-US" sz="3200" b="0" i="0" u="sng" strike="noStrike" kern="1200" cap="none" spc="0" normalizeH="0" baseline="0" noProof="0">
                <a:ln>
                  <a:noFill/>
                </a:ln>
                <a:solidFill>
                  <a:prstClr val="black"/>
                </a:solidFill>
                <a:effectLst/>
                <a:uLnTx/>
                <a:uFillTx/>
                <a:latin typeface="Calibri" panose="020F0502020204030204"/>
                <a:ea typeface="+mn-ea"/>
                <a:cs typeface="+mn-cs"/>
              </a:rPr>
              <a:t> nucleotides</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a:t>
            </a:r>
          </a:p>
        </p:txBody>
      </p:sp>
      <p:grpSp>
        <p:nvGrpSpPr>
          <p:cNvPr id="10" name="Group 9">
            <a:extLst>
              <a:ext uri="{FF2B5EF4-FFF2-40B4-BE49-F238E27FC236}">
                <a16:creationId xmlns:a16="http://schemas.microsoft.com/office/drawing/2014/main" id="{802E28DD-3842-4B18-8425-C79A87B48F73}"/>
              </a:ext>
            </a:extLst>
          </p:cNvPr>
          <p:cNvGrpSpPr/>
          <p:nvPr/>
        </p:nvGrpSpPr>
        <p:grpSpPr>
          <a:xfrm>
            <a:off x="4541695" y="2736173"/>
            <a:ext cx="5645889" cy="1969784"/>
            <a:chOff x="3604435" y="2484713"/>
            <a:chExt cx="5645889" cy="1969784"/>
          </a:xfrm>
        </p:grpSpPr>
        <p:sp>
          <p:nvSpPr>
            <p:cNvPr id="3" name="TextBox 2">
              <a:extLst>
                <a:ext uri="{FF2B5EF4-FFF2-40B4-BE49-F238E27FC236}">
                  <a16:creationId xmlns:a16="http://schemas.microsoft.com/office/drawing/2014/main" id="{E7B2043B-069E-4E6F-8019-29E72E68772B}"/>
                </a:ext>
              </a:extLst>
            </p:cNvPr>
            <p:cNvSpPr txBox="1"/>
            <p:nvPr/>
          </p:nvSpPr>
          <p:spPr>
            <a:xfrm>
              <a:off x="3604435" y="3406081"/>
              <a:ext cx="5645889"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panose="020F0502020204030204"/>
                  <a:ea typeface="+mn-ea"/>
                  <a:cs typeface="+mn-cs"/>
                </a:rPr>
                <a:t>5’-</a:t>
              </a:r>
              <a:r>
                <a:rPr kumimoji="0" lang="en-US" sz="4400" b="1" i="0" u="none" strike="noStrike" kern="1200" cap="none" spc="0" normalizeH="0" baseline="0" noProof="0">
                  <a:ln>
                    <a:noFill/>
                  </a:ln>
                  <a:solidFill>
                    <a:srgbClr val="70AD47"/>
                  </a:solidFill>
                  <a:effectLst/>
                  <a:uLnTx/>
                  <a:uFillTx/>
                  <a:latin typeface="Courier New" panose="02070309020205020404" pitchFamily="49" charset="0"/>
                  <a:ea typeface="+mn-ea"/>
                  <a:cs typeface="Courier New" panose="02070309020205020404" pitchFamily="49" charset="0"/>
                </a:rPr>
                <a:t>G</a:t>
              </a:r>
              <a:r>
                <a:rPr kumimoji="0" lang="en-US" sz="44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AA</a:t>
              </a:r>
              <a:r>
                <a:rPr kumimoji="0" lang="en-US" sz="44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a:t>
              </a:r>
              <a:r>
                <a:rPr kumimoji="0" lang="en-US" sz="44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r>
                <a:rPr kumimoji="0" lang="en-US" sz="4000" b="0" i="0" u="none" strike="noStrike" kern="1200" cap="none" spc="0" normalizeH="0" baseline="0" noProof="0">
                  <a:ln>
                    <a:noFill/>
                  </a:ln>
                  <a:solidFill>
                    <a:prstClr val="black"/>
                  </a:solidFill>
                  <a:effectLst/>
                  <a:uLnTx/>
                  <a:uFillTx/>
                  <a:latin typeface="Calibri" panose="020F0502020204030204"/>
                  <a:ea typeface="+mn-ea"/>
                  <a:cs typeface="+mn-cs"/>
                </a:rPr>
                <a:t>- 3’</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D556CA6-7E4B-4F4A-989C-25FB7180735D}"/>
                </a:ext>
              </a:extLst>
            </p:cNvPr>
            <p:cNvSpPr txBox="1"/>
            <p:nvPr/>
          </p:nvSpPr>
          <p:spPr>
            <a:xfrm>
              <a:off x="3604435" y="2881303"/>
              <a:ext cx="5645889"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panose="020F0502020204030204"/>
                  <a:ea typeface="+mn-ea"/>
                  <a:cs typeface="+mn-cs"/>
                </a:rPr>
                <a:t>3’-</a:t>
              </a:r>
              <a:r>
                <a:rPr kumimoji="0" lang="en-US" sz="44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r>
                <a:rPr kumimoji="0" lang="en-US" sz="44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a:t>
              </a:r>
              <a:r>
                <a:rPr kumimoji="0" lang="en-US" sz="44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AA</a:t>
              </a:r>
              <a:r>
                <a:rPr kumimoji="0" lang="en-US" sz="4400" b="1" i="0" u="none" strike="noStrike" kern="1200" cap="none" spc="0" normalizeH="0" baseline="0" noProof="0">
                  <a:ln>
                    <a:noFill/>
                  </a:ln>
                  <a:solidFill>
                    <a:srgbClr val="70AD47"/>
                  </a:solidFill>
                  <a:effectLst/>
                  <a:uLnTx/>
                  <a:uFillTx/>
                  <a:latin typeface="Courier New" panose="02070309020205020404" pitchFamily="49" charset="0"/>
                  <a:ea typeface="+mn-ea"/>
                  <a:cs typeface="Courier New" panose="02070309020205020404" pitchFamily="49" charset="0"/>
                </a:rPr>
                <a:t>G</a:t>
              </a:r>
              <a:r>
                <a:rPr kumimoji="0" lang="en-US" sz="4000" b="0" i="0" u="none" strike="noStrike" kern="1200" cap="none" spc="0" normalizeH="0" baseline="0" noProof="0">
                  <a:ln>
                    <a:noFill/>
                  </a:ln>
                  <a:solidFill>
                    <a:prstClr val="black"/>
                  </a:solidFill>
                  <a:effectLst/>
                  <a:uLnTx/>
                  <a:uFillTx/>
                  <a:latin typeface="Calibri" panose="020F0502020204030204"/>
                  <a:ea typeface="+mn-ea"/>
                  <a:cs typeface="+mn-cs"/>
                </a:rPr>
                <a:t>- 5’</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Arrow: Down 7">
              <a:extLst>
                <a:ext uri="{FF2B5EF4-FFF2-40B4-BE49-F238E27FC236}">
                  <a16:creationId xmlns:a16="http://schemas.microsoft.com/office/drawing/2014/main" id="{80D309A4-6909-43EC-95E9-B303AA2696F5}"/>
                </a:ext>
              </a:extLst>
            </p:cNvPr>
            <p:cNvSpPr/>
            <p:nvPr/>
          </p:nvSpPr>
          <p:spPr>
            <a:xfrm>
              <a:off x="4497573" y="2484713"/>
              <a:ext cx="170120" cy="409407"/>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Down 8">
              <a:extLst>
                <a:ext uri="{FF2B5EF4-FFF2-40B4-BE49-F238E27FC236}">
                  <a16:creationId xmlns:a16="http://schemas.microsoft.com/office/drawing/2014/main" id="{7150F26F-0726-4CAB-A9C3-575B4B8E278F}"/>
                </a:ext>
              </a:extLst>
            </p:cNvPr>
            <p:cNvSpPr/>
            <p:nvPr/>
          </p:nvSpPr>
          <p:spPr>
            <a:xfrm rot="10800000" flipH="1">
              <a:off x="5817870" y="4045090"/>
              <a:ext cx="163829" cy="409407"/>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751788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0B92604A-A1A4-4748-96E8-B358E690C84C}"/>
              </a:ext>
            </a:extLst>
          </p:cNvPr>
          <p:cNvSpPr/>
          <p:nvPr/>
        </p:nvSpPr>
        <p:spPr>
          <a:xfrm>
            <a:off x="2125980" y="708660"/>
            <a:ext cx="7692390" cy="1323439"/>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947842B-B526-429C-B6C9-B40AC4FCE60F}"/>
              </a:ext>
            </a:extLst>
          </p:cNvPr>
          <p:cNvSpPr txBox="1"/>
          <p:nvPr/>
        </p:nvSpPr>
        <p:spPr>
          <a:xfrm>
            <a:off x="1074420" y="708660"/>
            <a:ext cx="9669780"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panose="020F0502020204030204"/>
                <a:ea typeface="+mn-ea"/>
                <a:cs typeface="+mn-cs"/>
              </a:rPr>
              <a:t>The human genome is made up of </a:t>
            </a:r>
            <a:r>
              <a:rPr kumimoji="0" lang="en-US" sz="4000" b="1" i="0" u="none" strike="noStrike" kern="1200" cap="none" spc="0" normalizeH="0" baseline="0" noProof="0">
                <a:ln>
                  <a:noFill/>
                </a:ln>
                <a:solidFill>
                  <a:prstClr val="black"/>
                </a:solidFill>
                <a:effectLst/>
                <a:uLnTx/>
                <a:uFillTx/>
                <a:latin typeface="Calibri" panose="020F0502020204030204"/>
                <a:ea typeface="+mn-ea"/>
                <a:cs typeface="+mn-cs"/>
              </a:rPr>
              <a:t>3,200,000,000</a:t>
            </a:r>
            <a:r>
              <a:rPr kumimoji="0" lang="en-US" sz="4000" b="0" i="0" u="none" strike="noStrike" kern="1200" cap="none" spc="0" normalizeH="0" baseline="0" noProof="0">
                <a:ln>
                  <a:noFill/>
                </a:ln>
                <a:solidFill>
                  <a:prstClr val="black"/>
                </a:solidFill>
                <a:effectLst/>
                <a:uLnTx/>
                <a:uFillTx/>
                <a:latin typeface="Calibri" panose="020F0502020204030204"/>
                <a:ea typeface="+mn-ea"/>
                <a:cs typeface="+mn-cs"/>
              </a:rPr>
              <a:t> bp of DNA.</a:t>
            </a:r>
          </a:p>
        </p:txBody>
      </p:sp>
      <p:sp>
        <p:nvSpPr>
          <p:cNvPr id="6" name="TextBox 5">
            <a:extLst>
              <a:ext uri="{FF2B5EF4-FFF2-40B4-BE49-F238E27FC236}">
                <a16:creationId xmlns:a16="http://schemas.microsoft.com/office/drawing/2014/main" id="{3385AD3F-58C1-49A0-BA18-F968568AA7BA}"/>
              </a:ext>
            </a:extLst>
          </p:cNvPr>
          <p:cNvSpPr txBox="1"/>
          <p:nvPr/>
        </p:nvSpPr>
        <p:spPr>
          <a:xfrm>
            <a:off x="1257300" y="2571228"/>
            <a:ext cx="966978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Since </a:t>
            </a:r>
            <a:r>
              <a:rPr kumimoji="0" lang="en-US" sz="3600" b="0" i="0" u="none" strike="noStrike" kern="1200" cap="none" spc="0" normalizeH="0" baseline="0" noProof="0" err="1">
                <a:ln>
                  <a:noFill/>
                </a:ln>
                <a:solidFill>
                  <a:prstClr val="black"/>
                </a:solidFill>
                <a:effectLst/>
                <a:uLnTx/>
                <a:uFillTx/>
                <a:latin typeface="Calibri" panose="020F0502020204030204"/>
                <a:ea typeface="+mn-ea"/>
                <a:cs typeface="+mn-cs"/>
              </a:rPr>
              <a:t>EcoRI</a:t>
            </a: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 cuts every </a:t>
            </a:r>
            <a:r>
              <a:rPr kumimoji="0" lang="en-US" sz="3600" b="1" i="0" u="none" strike="noStrike" kern="1200" cap="none" spc="0" normalizeH="0" baseline="0" noProof="0">
                <a:ln>
                  <a:noFill/>
                </a:ln>
                <a:solidFill>
                  <a:srgbClr val="0070C0"/>
                </a:solidFill>
                <a:effectLst/>
                <a:uLnTx/>
                <a:uFillTx/>
                <a:latin typeface="Calibri" panose="020F0502020204030204"/>
                <a:ea typeface="+mn-ea"/>
                <a:cs typeface="+mn-cs"/>
              </a:rPr>
              <a:t>4096</a:t>
            </a: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 bp, </a:t>
            </a:r>
            <a:r>
              <a:rPr kumimoji="0" lang="en-US" sz="3600" b="0" i="0" u="none" strike="noStrike" kern="1200" cap="none" spc="0" normalizeH="0" baseline="0" noProof="0" err="1">
                <a:ln>
                  <a:noFill/>
                </a:ln>
                <a:solidFill>
                  <a:prstClr val="black"/>
                </a:solidFill>
                <a:effectLst/>
                <a:uLnTx/>
                <a:uFillTx/>
                <a:latin typeface="Calibri" panose="020F0502020204030204"/>
                <a:ea typeface="+mn-ea"/>
                <a:cs typeface="+mn-cs"/>
              </a:rPr>
              <a:t>EcoRI</a:t>
            </a: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 would cut the human genome into:</a:t>
            </a:r>
          </a:p>
        </p:txBody>
      </p:sp>
      <p:grpSp>
        <p:nvGrpSpPr>
          <p:cNvPr id="10" name="Group 9">
            <a:extLst>
              <a:ext uri="{FF2B5EF4-FFF2-40B4-BE49-F238E27FC236}">
                <a16:creationId xmlns:a16="http://schemas.microsoft.com/office/drawing/2014/main" id="{7711D676-A7AF-444E-8172-1C27D06D9629}"/>
              </a:ext>
            </a:extLst>
          </p:cNvPr>
          <p:cNvGrpSpPr/>
          <p:nvPr/>
        </p:nvGrpSpPr>
        <p:grpSpPr>
          <a:xfrm>
            <a:off x="2125980" y="3990646"/>
            <a:ext cx="9140192" cy="1375827"/>
            <a:chOff x="2331720" y="2721114"/>
            <a:chExt cx="9140192" cy="1375827"/>
          </a:xfrm>
        </p:grpSpPr>
        <p:sp>
          <p:nvSpPr>
            <p:cNvPr id="3" name="TextBox 2">
              <a:extLst>
                <a:ext uri="{FF2B5EF4-FFF2-40B4-BE49-F238E27FC236}">
                  <a16:creationId xmlns:a16="http://schemas.microsoft.com/office/drawing/2014/main" id="{CC391010-7284-4C47-8D12-52DFDD637B8A}"/>
                </a:ext>
              </a:extLst>
            </p:cNvPr>
            <p:cNvSpPr txBox="1"/>
            <p:nvPr/>
          </p:nvSpPr>
          <p:spPr>
            <a:xfrm>
              <a:off x="2331720" y="2721114"/>
              <a:ext cx="325755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solidFill>
                  <a:effectLst/>
                  <a:uLnTx/>
                  <a:uFillTx/>
                  <a:latin typeface="Calibri" panose="020F0502020204030204"/>
                  <a:ea typeface="+mn-ea"/>
                  <a:cs typeface="+mn-cs"/>
                </a:rPr>
                <a:t>3,200,000,000</a:t>
              </a:r>
            </a:p>
          </p:txBody>
        </p:sp>
        <p:sp>
          <p:nvSpPr>
            <p:cNvPr id="4" name="TextBox 3">
              <a:extLst>
                <a:ext uri="{FF2B5EF4-FFF2-40B4-BE49-F238E27FC236}">
                  <a16:creationId xmlns:a16="http://schemas.microsoft.com/office/drawing/2014/main" id="{04F55D6F-C4ED-43FA-9A8F-BF1202210D84}"/>
                </a:ext>
              </a:extLst>
            </p:cNvPr>
            <p:cNvSpPr txBox="1"/>
            <p:nvPr/>
          </p:nvSpPr>
          <p:spPr>
            <a:xfrm>
              <a:off x="3345182" y="3389055"/>
              <a:ext cx="325755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srgbClr val="0070C0"/>
                  </a:solidFill>
                  <a:effectLst/>
                  <a:uLnTx/>
                  <a:uFillTx/>
                  <a:latin typeface="Calibri" panose="020F0502020204030204"/>
                  <a:ea typeface="+mn-ea"/>
                  <a:cs typeface="+mn-cs"/>
                </a:rPr>
                <a:t>4,096</a:t>
              </a:r>
            </a:p>
          </p:txBody>
        </p:sp>
        <p:sp>
          <p:nvSpPr>
            <p:cNvPr id="5" name="TextBox 4">
              <a:extLst>
                <a:ext uri="{FF2B5EF4-FFF2-40B4-BE49-F238E27FC236}">
                  <a16:creationId xmlns:a16="http://schemas.microsoft.com/office/drawing/2014/main" id="{1B8B488D-5EB7-4B3A-B726-221A5B00242B}"/>
                </a:ext>
              </a:extLst>
            </p:cNvPr>
            <p:cNvSpPr txBox="1"/>
            <p:nvPr/>
          </p:nvSpPr>
          <p:spPr>
            <a:xfrm>
              <a:off x="6499862" y="3035112"/>
              <a:ext cx="497205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sng" strike="noStrike" kern="1200" cap="none" spc="0" normalizeH="0" baseline="0" noProof="0">
                  <a:ln>
                    <a:noFill/>
                  </a:ln>
                  <a:solidFill>
                    <a:srgbClr val="FF0000"/>
                  </a:solidFill>
                  <a:effectLst/>
                  <a:uLnTx/>
                  <a:uFillTx/>
                  <a:latin typeface="Calibri" panose="020F0502020204030204"/>
                  <a:ea typeface="+mn-ea"/>
                  <a:cs typeface="+mn-cs"/>
                </a:rPr>
                <a:t>781,250</a:t>
              </a:r>
              <a:r>
                <a:rPr kumimoji="0" lang="en-US" sz="4000" b="1" i="0" u="sng" strike="noStrike" kern="1200" cap="none" spc="0" normalizeH="0" baseline="0" noProof="0">
                  <a:ln>
                    <a:noFill/>
                  </a:ln>
                  <a:solidFill>
                    <a:prstClr val="black"/>
                  </a:solidFill>
                  <a:effectLst/>
                  <a:uLnTx/>
                  <a:uFillTx/>
                  <a:latin typeface="Calibri" panose="020F0502020204030204"/>
                  <a:ea typeface="+mn-ea"/>
                  <a:cs typeface="+mn-cs"/>
                </a:rPr>
                <a:t> fragments</a:t>
              </a:r>
            </a:p>
          </p:txBody>
        </p:sp>
        <p:cxnSp>
          <p:nvCxnSpPr>
            <p:cNvPr id="8" name="Straight Connector 7">
              <a:extLst>
                <a:ext uri="{FF2B5EF4-FFF2-40B4-BE49-F238E27FC236}">
                  <a16:creationId xmlns:a16="http://schemas.microsoft.com/office/drawing/2014/main" id="{8BF89C98-69C8-497C-8B49-085DC9693DED}"/>
                </a:ext>
              </a:extLst>
            </p:cNvPr>
            <p:cNvCxnSpPr/>
            <p:nvPr/>
          </p:nvCxnSpPr>
          <p:spPr>
            <a:xfrm>
              <a:off x="2434590" y="3429000"/>
              <a:ext cx="2880360" cy="0"/>
            </a:xfrm>
            <a:prstGeom prst="line">
              <a:avLst/>
            </a:prstGeom>
            <a:ln w="47625"/>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BC0B009-EB71-4BBE-AE94-1BDAFF07D7AA}"/>
                </a:ext>
              </a:extLst>
            </p:cNvPr>
            <p:cNvSpPr txBox="1"/>
            <p:nvPr/>
          </p:nvSpPr>
          <p:spPr>
            <a:xfrm>
              <a:off x="5747385" y="3004334"/>
              <a:ext cx="91440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prstClr val="black"/>
                  </a:solidFill>
                  <a:effectLst/>
                  <a:uLnTx/>
                  <a:uFillTx/>
                  <a:latin typeface="Calibri" panose="020F0502020204030204"/>
                  <a:ea typeface="+mn-ea"/>
                  <a:cs typeface="+mn-cs"/>
                </a:rPr>
                <a:t>=</a:t>
              </a:r>
            </a:p>
          </p:txBody>
        </p:sp>
      </p:grpSp>
      <p:sp>
        <p:nvSpPr>
          <p:cNvPr id="11" name="TextBox 10">
            <a:extLst>
              <a:ext uri="{FF2B5EF4-FFF2-40B4-BE49-F238E27FC236}">
                <a16:creationId xmlns:a16="http://schemas.microsoft.com/office/drawing/2014/main" id="{4A9712F4-4F61-4EC8-BE3E-28D24D5D8181}"/>
              </a:ext>
            </a:extLst>
          </p:cNvPr>
          <p:cNvSpPr txBox="1"/>
          <p:nvPr/>
        </p:nvSpPr>
        <p:spPr>
          <a:xfrm>
            <a:off x="6396992" y="5772804"/>
            <a:ext cx="4530088"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a:ln>
                  <a:noFill/>
                </a:ln>
                <a:solidFill>
                  <a:srgbClr val="FF0000"/>
                </a:solidFill>
                <a:effectLst/>
                <a:uLnTx/>
                <a:uFillTx/>
                <a:latin typeface="Calibri" panose="020F0502020204030204"/>
                <a:ea typeface="+mn-ea"/>
                <a:cs typeface="+mn-cs"/>
              </a:rPr>
              <a:t>in other words… a mess</a:t>
            </a:r>
          </a:p>
        </p:txBody>
      </p:sp>
    </p:spTree>
    <p:extLst>
      <p:ext uri="{BB962C8B-B14F-4D97-AF65-F5344CB8AC3E}">
        <p14:creationId xmlns:p14="http://schemas.microsoft.com/office/powerpoint/2010/main" val="138980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8DAB7AC7-AF77-4023-9435-075D180E194A}"/>
              </a:ext>
            </a:extLst>
          </p:cNvPr>
          <p:cNvSpPr/>
          <p:nvPr/>
        </p:nvSpPr>
        <p:spPr>
          <a:xfrm>
            <a:off x="1703070" y="2697422"/>
            <a:ext cx="9761220" cy="1980127"/>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75624BE-56FE-4020-A68F-1B3F64695E91}"/>
              </a:ext>
            </a:extLst>
          </p:cNvPr>
          <p:cNvSpPr txBox="1"/>
          <p:nvPr/>
        </p:nvSpPr>
        <p:spPr>
          <a:xfrm>
            <a:off x="1200150" y="925830"/>
            <a:ext cx="10538460"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solidFill>
                <a:effectLst/>
                <a:uLnTx/>
                <a:uFillTx/>
                <a:latin typeface="Calibri" panose="020F0502020204030204"/>
                <a:ea typeface="+mn-ea"/>
                <a:cs typeface="+mn-cs"/>
              </a:rPr>
              <a:t>CRISPR Cas9 cuts the human genome only once,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solidFill>
                <a:effectLst/>
                <a:uLnTx/>
                <a:uFillTx/>
                <a:latin typeface="Calibri" panose="020F0502020204030204"/>
                <a:ea typeface="+mn-ea"/>
                <a:cs typeface="+mn-cs"/>
              </a:rPr>
              <a:t>at a statistically unique site.</a:t>
            </a:r>
          </a:p>
        </p:txBody>
      </p:sp>
      <p:sp>
        <p:nvSpPr>
          <p:cNvPr id="3" name="TextBox 2">
            <a:extLst>
              <a:ext uri="{FF2B5EF4-FFF2-40B4-BE49-F238E27FC236}">
                <a16:creationId xmlns:a16="http://schemas.microsoft.com/office/drawing/2014/main" id="{D105B648-FC11-4DFD-9ADD-3864CB8F2583}"/>
              </a:ext>
            </a:extLst>
          </p:cNvPr>
          <p:cNvSpPr txBox="1"/>
          <p:nvPr/>
        </p:nvSpPr>
        <p:spPr>
          <a:xfrm>
            <a:off x="1200150" y="2697422"/>
            <a:ext cx="10538460"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1" u="none" strike="noStrike" kern="1200" cap="none" spc="0" normalizeH="0" baseline="0" noProof="0">
                <a:ln>
                  <a:noFill/>
                </a:ln>
                <a:solidFill>
                  <a:srgbClr val="FF0000"/>
                </a:solidFill>
                <a:effectLst/>
                <a:uLnTx/>
                <a:uFillTx/>
                <a:latin typeface="Calibri" panose="020F0502020204030204"/>
                <a:ea typeface="+mn-ea"/>
                <a:cs typeface="+mn-cs"/>
              </a:rPr>
              <a:t>How many nucleotides must Cas9 be able to recognize, for it to be a statistically unique sequence in the human genome?</a:t>
            </a:r>
          </a:p>
        </p:txBody>
      </p:sp>
      <p:sp>
        <p:nvSpPr>
          <p:cNvPr id="4" name="TextBox 3">
            <a:extLst>
              <a:ext uri="{FF2B5EF4-FFF2-40B4-BE49-F238E27FC236}">
                <a16:creationId xmlns:a16="http://schemas.microsoft.com/office/drawing/2014/main" id="{EF468556-855B-4DA3-9D7E-FE664F828D21}"/>
              </a:ext>
            </a:extLst>
          </p:cNvPr>
          <p:cNvSpPr txBox="1"/>
          <p:nvPr/>
        </p:nvSpPr>
        <p:spPr>
          <a:xfrm>
            <a:off x="1876425" y="5248512"/>
            <a:ext cx="39624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srgbClr val="0070C0"/>
                </a:solidFill>
                <a:effectLst/>
                <a:uLnTx/>
                <a:uFillTx/>
                <a:latin typeface="Calibri" panose="020F0502020204030204"/>
                <a:ea typeface="+mn-ea"/>
                <a:cs typeface="+mn-cs"/>
              </a:rPr>
              <a:t>The answer is… </a:t>
            </a:r>
          </a:p>
        </p:txBody>
      </p:sp>
      <p:sp>
        <p:nvSpPr>
          <p:cNvPr id="5" name="TextBox 4">
            <a:extLst>
              <a:ext uri="{FF2B5EF4-FFF2-40B4-BE49-F238E27FC236}">
                <a16:creationId xmlns:a16="http://schemas.microsoft.com/office/drawing/2014/main" id="{B727B097-F033-4357-8BE4-7735F0ED3195}"/>
              </a:ext>
            </a:extLst>
          </p:cNvPr>
          <p:cNvSpPr txBox="1"/>
          <p:nvPr/>
        </p:nvSpPr>
        <p:spPr>
          <a:xfrm>
            <a:off x="5913252" y="5248512"/>
            <a:ext cx="396239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srgbClr val="0070C0"/>
                </a:solidFill>
                <a:effectLst/>
                <a:uLnTx/>
                <a:uFillTx/>
                <a:latin typeface="Calibri" panose="020F0502020204030204"/>
                <a:ea typeface="+mn-ea"/>
                <a:cs typeface="+mn-cs"/>
              </a:rPr>
              <a:t>16   24   36    42   ?</a:t>
            </a:r>
          </a:p>
        </p:txBody>
      </p:sp>
      <p:sp>
        <p:nvSpPr>
          <p:cNvPr id="11" name="Circle: Hollow 10">
            <a:extLst>
              <a:ext uri="{FF2B5EF4-FFF2-40B4-BE49-F238E27FC236}">
                <a16:creationId xmlns:a16="http://schemas.microsoft.com/office/drawing/2014/main" id="{72ABCAA7-C4E9-4D26-AD06-B457AF5B0A38}"/>
              </a:ext>
            </a:extLst>
          </p:cNvPr>
          <p:cNvSpPr/>
          <p:nvPr/>
        </p:nvSpPr>
        <p:spPr>
          <a:xfrm>
            <a:off x="5633505" y="4963030"/>
            <a:ext cx="1251585" cy="1278849"/>
          </a:xfrm>
          <a:prstGeom prst="donut">
            <a:avLst>
              <a:gd name="adj" fmla="val 930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607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571C1260-A521-4E07-B43D-66CF7CD9E051}"/>
              </a:ext>
            </a:extLst>
          </p:cNvPr>
          <p:cNvSpPr/>
          <p:nvPr/>
        </p:nvSpPr>
        <p:spPr>
          <a:xfrm>
            <a:off x="1108710" y="578136"/>
            <a:ext cx="10104120" cy="769441"/>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275CD820-1959-49F7-9E9D-93A0CBF5712B}"/>
              </a:ext>
            </a:extLst>
          </p:cNvPr>
          <p:cNvGrpSpPr/>
          <p:nvPr/>
        </p:nvGrpSpPr>
        <p:grpSpPr>
          <a:xfrm>
            <a:off x="1541145" y="1977777"/>
            <a:ext cx="10481310" cy="4131528"/>
            <a:chOff x="1346835" y="994797"/>
            <a:chExt cx="10481310" cy="4131528"/>
          </a:xfrm>
        </p:grpSpPr>
        <p:sp>
          <p:nvSpPr>
            <p:cNvPr id="2" name="TextBox 1">
              <a:extLst>
                <a:ext uri="{FF2B5EF4-FFF2-40B4-BE49-F238E27FC236}">
                  <a16:creationId xmlns:a16="http://schemas.microsoft.com/office/drawing/2014/main" id="{E3DDE09E-246D-4F9B-B9AF-A2EDA6880A7C}"/>
                </a:ext>
              </a:extLst>
            </p:cNvPr>
            <p:cNvSpPr txBox="1"/>
            <p:nvPr/>
          </p:nvSpPr>
          <p:spPr>
            <a:xfrm>
              <a:off x="3301365" y="994797"/>
              <a:ext cx="5979795"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70AD47"/>
                  </a:solidFill>
                  <a:effectLst/>
                  <a:uLnTx/>
                  <a:uFillTx/>
                  <a:latin typeface="Courier New" panose="02070309020205020404" pitchFamily="49" charset="0"/>
                  <a:ea typeface="+mn-ea"/>
                  <a:cs typeface="Courier New" panose="02070309020205020404" pitchFamily="49" charset="0"/>
                </a:rPr>
                <a:t>G</a:t>
              </a:r>
              <a:r>
                <a:rPr kumimoji="0" lang="en-US" sz="44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AA</a:t>
              </a:r>
              <a:r>
                <a:rPr kumimoji="0" lang="en-US" sz="44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a:t>
              </a:r>
              <a:r>
                <a:rPr kumimoji="0" lang="en-US" sz="44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r>
                <a:rPr kumimoji="0" lang="en-US" sz="4400" b="1" i="0" u="none" strike="noStrike" kern="1200" cap="none" spc="0" normalizeH="0" baseline="0" noProof="0">
                  <a:ln>
                    <a:noFill/>
                  </a:ln>
                  <a:solidFill>
                    <a:srgbClr val="00B050"/>
                  </a:solidFill>
                  <a:effectLst/>
                  <a:uLnTx/>
                  <a:uFillTx/>
                  <a:latin typeface="Courier New" panose="02070309020205020404" pitchFamily="49" charset="0"/>
                  <a:ea typeface="+mn-ea"/>
                  <a:cs typeface="Courier New" panose="02070309020205020404" pitchFamily="49" charset="0"/>
                </a:rPr>
                <a:t>G</a:t>
              </a:r>
              <a:r>
                <a:rPr kumimoji="0" lang="en-US" sz="44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a:t>
              </a:r>
              <a:r>
                <a:rPr kumimoji="0" lang="en-US" sz="44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r>
                <a:rPr kumimoji="0" lang="en-US" sz="4400" b="1" i="0" u="none" strike="noStrike" kern="1200" cap="none" spc="0" normalizeH="0" baseline="0" noProof="0">
                  <a:ln>
                    <a:noFill/>
                  </a:ln>
                  <a:solidFill>
                    <a:srgbClr val="00B050"/>
                  </a:solidFill>
                  <a:effectLst/>
                  <a:uLnTx/>
                  <a:uFillTx/>
                  <a:latin typeface="Courier New" panose="02070309020205020404" pitchFamily="49" charset="0"/>
                  <a:ea typeface="+mn-ea"/>
                  <a:cs typeface="Courier New" panose="02070309020205020404" pitchFamily="49" charset="0"/>
                </a:rPr>
                <a:t>G</a:t>
              </a:r>
              <a:r>
                <a:rPr kumimoji="0" lang="en-US" sz="44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r>
                <a:rPr kumimoji="0" lang="en-US" sz="44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a:t>
              </a:r>
              <a:r>
                <a:rPr kumimoji="0" lang="en-US" sz="44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AA</a:t>
              </a:r>
              <a:r>
                <a:rPr kumimoji="0" lang="en-US" sz="44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a:t>
              </a:r>
              <a:r>
                <a:rPr kumimoji="0" lang="en-US" sz="4400" b="1" i="0" u="none" strike="noStrike" kern="1200" cap="none" spc="0" normalizeH="0" baseline="0" noProof="0">
                  <a:ln>
                    <a:noFill/>
                  </a:ln>
                  <a:solidFill>
                    <a:srgbClr val="00B050"/>
                  </a:solidFill>
                  <a:effectLst/>
                  <a:uLnTx/>
                  <a:uFillTx/>
                  <a:latin typeface="Courier New" panose="02070309020205020404" pitchFamily="49" charset="0"/>
                  <a:ea typeface="+mn-ea"/>
                  <a:cs typeface="Courier New" panose="02070309020205020404" pitchFamily="49" charset="0"/>
                </a:rPr>
                <a:t>G</a:t>
              </a:r>
            </a:p>
          </p:txBody>
        </p:sp>
        <p:sp>
          <p:nvSpPr>
            <p:cNvPr id="3" name="TextBox 2">
              <a:extLst>
                <a:ext uri="{FF2B5EF4-FFF2-40B4-BE49-F238E27FC236}">
                  <a16:creationId xmlns:a16="http://schemas.microsoft.com/office/drawing/2014/main" id="{4520EB49-6F15-43A5-89F1-CA4339504D02}"/>
                </a:ext>
              </a:extLst>
            </p:cNvPr>
            <p:cNvSpPr txBox="1"/>
            <p:nvPr/>
          </p:nvSpPr>
          <p:spPr>
            <a:xfrm>
              <a:off x="1346835" y="2997786"/>
              <a:ext cx="1048131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X</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 </a:t>
              </a:r>
              <a:r>
                <a:rPr kumimoji="0" lang="en-US" sz="2800" b="1" i="0" u="sng" strike="noStrike" kern="1200" cap="none" spc="0" normalizeH="0" baseline="0" noProof="0">
                  <a:ln>
                    <a:noFill/>
                  </a:ln>
                  <a:solidFill>
                    <a:srgbClr val="FF0000"/>
                  </a:solidFill>
                  <a:effectLst/>
                  <a:uLnTx/>
                  <a:uFillTx/>
                  <a:latin typeface="Calibri" panose="020F0502020204030204"/>
                  <a:ea typeface="+mn-ea"/>
                  <a:cs typeface="+mn-cs"/>
                </a:rPr>
                <a:t>4.3 X 10</a:t>
              </a:r>
              <a:r>
                <a:rPr kumimoji="0" lang="en-US" sz="2800" b="1" i="0" u="sng" strike="noStrike" kern="1200" cap="none" spc="0" normalizeH="0" baseline="30000" noProof="0">
                  <a:ln>
                    <a:noFill/>
                  </a:ln>
                  <a:solidFill>
                    <a:srgbClr val="FF0000"/>
                  </a:solidFill>
                  <a:effectLst/>
                  <a:uLnTx/>
                  <a:uFillTx/>
                  <a:latin typeface="Calibri" panose="020F0502020204030204"/>
                  <a:ea typeface="+mn-ea"/>
                  <a:cs typeface="+mn-cs"/>
                </a:rPr>
                <a:t>9</a:t>
              </a:r>
              <a:r>
                <a:rPr kumimoji="0" lang="en-US" sz="2800" b="1" i="0" u="sng" strike="noStrike" kern="1200" cap="none" spc="0" normalizeH="0" baseline="0" noProof="0">
                  <a:ln>
                    <a:noFill/>
                  </a:ln>
                  <a:solidFill>
                    <a:srgbClr val="FF0000"/>
                  </a:solidFill>
                  <a:effectLst/>
                  <a:uLnTx/>
                  <a:uFillTx/>
                  <a:latin typeface="Calibri" panose="020F0502020204030204"/>
                  <a:ea typeface="+mn-ea"/>
                  <a:cs typeface="+mn-cs"/>
                </a:rPr>
                <a:t> </a:t>
              </a:r>
            </a:p>
          </p:txBody>
        </p:sp>
        <p:sp>
          <p:nvSpPr>
            <p:cNvPr id="4" name="TextBox 3">
              <a:extLst>
                <a:ext uri="{FF2B5EF4-FFF2-40B4-BE49-F238E27FC236}">
                  <a16:creationId xmlns:a16="http://schemas.microsoft.com/office/drawing/2014/main" id="{950D4C0C-F659-4551-98F8-F5F1DCE70EEF}"/>
                </a:ext>
              </a:extLst>
            </p:cNvPr>
            <p:cNvSpPr txBox="1"/>
            <p:nvPr/>
          </p:nvSpPr>
          <p:spPr>
            <a:xfrm>
              <a:off x="5284470" y="3738890"/>
              <a:ext cx="162306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…or…</a:t>
              </a:r>
            </a:p>
          </p:txBody>
        </p:sp>
        <p:sp>
          <p:nvSpPr>
            <p:cNvPr id="5" name="TextBox 4">
              <a:extLst>
                <a:ext uri="{FF2B5EF4-FFF2-40B4-BE49-F238E27FC236}">
                  <a16:creationId xmlns:a16="http://schemas.microsoft.com/office/drawing/2014/main" id="{650D4049-4D66-40B2-A030-D23565E16247}"/>
                </a:ext>
              </a:extLst>
            </p:cNvPr>
            <p:cNvSpPr txBox="1"/>
            <p:nvPr/>
          </p:nvSpPr>
          <p:spPr>
            <a:xfrm>
              <a:off x="4229576" y="4479994"/>
              <a:ext cx="373284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alibri" panose="020F0502020204030204"/>
                  <a:ea typeface="+mn-ea"/>
                  <a:cs typeface="+mn-cs"/>
                </a:rPr>
                <a:t>4</a:t>
              </a:r>
              <a:r>
                <a:rPr kumimoji="0" lang="en-US" sz="3600" b="0" i="0" u="none" strike="noStrike" kern="1200" cap="none" spc="0" normalizeH="0" baseline="30000" noProof="0">
                  <a:ln>
                    <a:noFill/>
                  </a:ln>
                  <a:solidFill>
                    <a:prstClr val="black"/>
                  </a:solidFill>
                  <a:effectLst/>
                  <a:uLnTx/>
                  <a:uFillTx/>
                  <a:latin typeface="Calibri" panose="020F0502020204030204"/>
                  <a:ea typeface="+mn-ea"/>
                  <a:cs typeface="+mn-cs"/>
                </a:rPr>
                <a:t>16</a:t>
              </a: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 = </a:t>
              </a:r>
              <a:r>
                <a:rPr kumimoji="0" lang="en-US" sz="3600" b="1" i="0" u="sng" strike="noStrike" kern="1200" cap="none" spc="0" normalizeH="0" baseline="0" noProof="0">
                  <a:ln>
                    <a:noFill/>
                  </a:ln>
                  <a:solidFill>
                    <a:srgbClr val="FF0000"/>
                  </a:solidFill>
                  <a:effectLst/>
                  <a:uLnTx/>
                  <a:uFillTx/>
                  <a:latin typeface="Calibri" panose="020F0502020204030204"/>
                  <a:ea typeface="+mn-ea"/>
                  <a:cs typeface="+mn-cs"/>
                </a:rPr>
                <a:t>4.3 X 10</a:t>
              </a:r>
              <a:r>
                <a:rPr kumimoji="0" lang="en-US" sz="3600" b="1" i="0" u="sng" strike="noStrike" kern="1200" cap="none" spc="0" normalizeH="0" baseline="30000" noProof="0">
                  <a:ln>
                    <a:noFill/>
                  </a:ln>
                  <a:solidFill>
                    <a:srgbClr val="FF0000"/>
                  </a:solidFill>
                  <a:effectLst/>
                  <a:uLnTx/>
                  <a:uFillTx/>
                  <a:latin typeface="Calibri" panose="020F0502020204030204"/>
                  <a:ea typeface="+mn-ea"/>
                  <a:cs typeface="+mn-cs"/>
                </a:rPr>
                <a:t>9</a:t>
              </a:r>
            </a:p>
          </p:txBody>
        </p:sp>
        <p:sp>
          <p:nvSpPr>
            <p:cNvPr id="6" name="Right Brace 5">
              <a:extLst>
                <a:ext uri="{FF2B5EF4-FFF2-40B4-BE49-F238E27FC236}">
                  <a16:creationId xmlns:a16="http://schemas.microsoft.com/office/drawing/2014/main" id="{6CC1F6EC-1B0D-43CD-8CA6-B85AFF7A81C3}"/>
                </a:ext>
              </a:extLst>
            </p:cNvPr>
            <p:cNvSpPr/>
            <p:nvPr/>
          </p:nvSpPr>
          <p:spPr>
            <a:xfrm rot="5400000">
              <a:off x="5884547" y="-873046"/>
              <a:ext cx="422907" cy="5400780"/>
            </a:xfrm>
            <a:prstGeom prst="rightBrace">
              <a:avLst>
                <a:gd name="adj1" fmla="val 0"/>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5469A84E-0DC4-4D41-8F8E-3E8AF8E2D35F}"/>
                </a:ext>
              </a:extLst>
            </p:cNvPr>
            <p:cNvSpPr txBox="1"/>
            <p:nvPr/>
          </p:nvSpPr>
          <p:spPr>
            <a:xfrm>
              <a:off x="4153852" y="2092943"/>
              <a:ext cx="427482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prstClr val="black"/>
                  </a:solidFill>
                  <a:effectLst/>
                  <a:uLnTx/>
                  <a:uFillTx/>
                  <a:latin typeface="Calibri" panose="020F0502020204030204"/>
                  <a:ea typeface="+mn-ea"/>
                  <a:cs typeface="+mn-cs"/>
                </a:rPr>
                <a:t>16 nucleotides</a:t>
              </a:r>
            </a:p>
          </p:txBody>
        </p:sp>
      </p:grpSp>
      <p:sp>
        <p:nvSpPr>
          <p:cNvPr id="9" name="TextBox 8">
            <a:extLst>
              <a:ext uri="{FF2B5EF4-FFF2-40B4-BE49-F238E27FC236}">
                <a16:creationId xmlns:a16="http://schemas.microsoft.com/office/drawing/2014/main" id="{F11EA00F-5BEF-4BC3-92F9-FE4F329B0D53}"/>
              </a:ext>
            </a:extLst>
          </p:cNvPr>
          <p:cNvSpPr txBox="1"/>
          <p:nvPr/>
        </p:nvSpPr>
        <p:spPr>
          <a:xfrm>
            <a:off x="765810" y="605790"/>
            <a:ext cx="1082421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1" u="none" strike="noStrike" kern="1200" cap="none" spc="0" normalizeH="0" baseline="0" noProof="0">
                <a:ln>
                  <a:noFill/>
                </a:ln>
                <a:solidFill>
                  <a:srgbClr val="FF0000"/>
                </a:solidFill>
                <a:effectLst/>
                <a:uLnTx/>
                <a:uFillTx/>
                <a:latin typeface="Calibri" panose="020F0502020204030204"/>
                <a:ea typeface="+mn-ea"/>
                <a:cs typeface="+mn-cs"/>
              </a:rPr>
              <a:t>A statistically unique site in the human genome…</a:t>
            </a:r>
          </a:p>
        </p:txBody>
      </p:sp>
    </p:spTree>
    <p:extLst>
      <p:ext uri="{BB962C8B-B14F-4D97-AF65-F5344CB8AC3E}">
        <p14:creationId xmlns:p14="http://schemas.microsoft.com/office/powerpoint/2010/main" val="1115897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C778E97-26C7-4CBF-BCCE-22857BB3C7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809" t="5737" r="3406" b="9369"/>
          <a:stretch/>
        </p:blipFill>
        <p:spPr bwMode="auto">
          <a:xfrm>
            <a:off x="2757949" y="589935"/>
            <a:ext cx="7433188" cy="545690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3D95746C-E0A8-4096-A0BC-51C5279CD011}"/>
              </a:ext>
            </a:extLst>
          </p:cNvPr>
          <p:cNvSpPr/>
          <p:nvPr/>
        </p:nvSpPr>
        <p:spPr>
          <a:xfrm>
            <a:off x="1017270" y="708660"/>
            <a:ext cx="3006090" cy="1383030"/>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664770C-61D1-4D15-9B80-46D472BA54A8}"/>
              </a:ext>
            </a:extLst>
          </p:cNvPr>
          <p:cNvSpPr txBox="1"/>
          <p:nvPr/>
        </p:nvSpPr>
        <p:spPr>
          <a:xfrm>
            <a:off x="1017270" y="708660"/>
            <a:ext cx="2823210" cy="126188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srgbClr val="FF0000"/>
                </a:solidFill>
                <a:effectLst/>
                <a:uLnTx/>
                <a:uFillTx/>
                <a:latin typeface="Calibri" panose="020F0502020204030204"/>
                <a:ea typeface="+mn-ea"/>
                <a:cs typeface="+mn-cs"/>
              </a:rPr>
              <a:t>CRISPR Cas9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alibri" panose="020F0502020204030204"/>
                <a:ea typeface="+mn-ea"/>
                <a:cs typeface="+mn-cs"/>
              </a:rPr>
              <a:t>… for real</a:t>
            </a:r>
          </a:p>
        </p:txBody>
      </p:sp>
    </p:spTree>
    <p:extLst>
      <p:ext uri="{BB962C8B-B14F-4D97-AF65-F5344CB8AC3E}">
        <p14:creationId xmlns:p14="http://schemas.microsoft.com/office/powerpoint/2010/main" val="180918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E7D114-8D2D-487B-8A5B-5154991FECC9}"/>
              </a:ext>
            </a:extLst>
          </p:cNvPr>
          <p:cNvSpPr txBox="1"/>
          <p:nvPr/>
        </p:nvSpPr>
        <p:spPr>
          <a:xfrm>
            <a:off x="1794181" y="971919"/>
            <a:ext cx="8603637"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solidFill>
                <a:effectLst/>
                <a:uLnTx/>
                <a:uFillTx/>
                <a:latin typeface="Calibri" panose="020F0502020204030204"/>
                <a:ea typeface="+mn-ea"/>
                <a:cs typeface="+mn-cs"/>
              </a:rPr>
              <a:t>CRISPR Cas9,… </a:t>
            </a:r>
            <a:r>
              <a:rPr kumimoji="0" lang="en-US" sz="4000" b="1" i="1" u="none" strike="noStrike" kern="1200" cap="none" spc="0" normalizeH="0" baseline="0" noProof="0">
                <a:ln>
                  <a:noFill/>
                </a:ln>
                <a:solidFill>
                  <a:srgbClr val="FF0000"/>
                </a:solidFill>
                <a:effectLst/>
                <a:uLnTx/>
                <a:uFillTx/>
                <a:latin typeface="Calibri" panose="020F0502020204030204"/>
                <a:ea typeface="+mn-ea"/>
                <a:cs typeface="+mn-cs"/>
              </a:rPr>
              <a:t>a Molecular Exploration </a:t>
            </a:r>
          </a:p>
        </p:txBody>
      </p:sp>
      <p:pic>
        <p:nvPicPr>
          <p:cNvPr id="5" name="Picture 4">
            <a:extLst>
              <a:ext uri="{FF2B5EF4-FFF2-40B4-BE49-F238E27FC236}">
                <a16:creationId xmlns:a16="http://schemas.microsoft.com/office/drawing/2014/main" id="{30112282-6703-4776-A99A-58C1F053DA38}"/>
              </a:ext>
            </a:extLst>
          </p:cNvPr>
          <p:cNvPicPr>
            <a:picLocks noChangeAspect="1"/>
          </p:cNvPicPr>
          <p:nvPr/>
        </p:nvPicPr>
        <p:blipFill rotWithShape="1">
          <a:blip r:embed="rId2"/>
          <a:srcRect l="14716" t="14172" r="2405" b="5654"/>
          <a:stretch/>
        </p:blipFill>
        <p:spPr>
          <a:xfrm>
            <a:off x="717734" y="555230"/>
            <a:ext cx="11019267" cy="5996041"/>
          </a:xfrm>
          <a:prstGeom prst="rect">
            <a:avLst/>
          </a:prstGeom>
        </p:spPr>
      </p:pic>
    </p:spTree>
    <p:extLst>
      <p:ext uri="{BB962C8B-B14F-4D97-AF65-F5344CB8AC3E}">
        <p14:creationId xmlns:p14="http://schemas.microsoft.com/office/powerpoint/2010/main" val="1109950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hromosome Promotional video">
            <a:hlinkClick r:id="" action="ppaction://media"/>
            <a:extLst>
              <a:ext uri="{FF2B5EF4-FFF2-40B4-BE49-F238E27FC236}">
                <a16:creationId xmlns:a16="http://schemas.microsoft.com/office/drawing/2014/main" id="{D3C448F1-C9A9-4411-9206-60928AE25F0E}"/>
              </a:ext>
            </a:extLst>
          </p:cNvPr>
          <p:cNvPicPr>
            <a:picLocks noChangeAspect="1"/>
          </p:cNvPicPr>
          <p:nvPr>
            <a:videoFile r:link="rId1"/>
            <p:extLst>
              <p:ext uri="{DAA4B4D4-6D71-4841-9C94-3DE7FCFB9230}">
                <p14:media xmlns:p14="http://schemas.microsoft.com/office/powerpoint/2010/main" r:embed="rId2">
                  <p14:trim st="1000"/>
                </p14:media>
              </p:ext>
            </p:extLst>
          </p:nvPr>
        </p:nvPicPr>
        <p:blipFill>
          <a:blip r:embed="rId4"/>
          <a:stretch>
            <a:fillRect/>
          </a:stretch>
        </p:blipFill>
        <p:spPr>
          <a:xfrm>
            <a:off x="466530" y="0"/>
            <a:ext cx="11258939" cy="6333153"/>
          </a:xfrm>
          <a:prstGeom prst="rect">
            <a:avLst/>
          </a:prstGeom>
        </p:spPr>
      </p:pic>
      <p:sp>
        <p:nvSpPr>
          <p:cNvPr id="7" name="Rectangle 6">
            <a:extLst>
              <a:ext uri="{FF2B5EF4-FFF2-40B4-BE49-F238E27FC236}">
                <a16:creationId xmlns:a16="http://schemas.microsoft.com/office/drawing/2014/main" id="{2E7F9C73-2D54-408A-8D93-B1F6F178EC51}"/>
              </a:ext>
            </a:extLst>
          </p:cNvPr>
          <p:cNvSpPr/>
          <p:nvPr/>
        </p:nvSpPr>
        <p:spPr>
          <a:xfrm>
            <a:off x="0" y="6333153"/>
            <a:ext cx="12192000" cy="5248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3969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80000" fill="hold"/>
                                        <p:tgtEl>
                                          <p:spTgt spid="7"/>
                                        </p:tgtEl>
                                        <p:attrNameLst>
                                          <p:attrName>ppt_x</p:attrName>
                                        </p:attrNameLst>
                                      </p:cBhvr>
                                      <p:tavLst>
                                        <p:tav tm="0">
                                          <p:val>
                                            <p:strVal val="0-#ppt_w/2"/>
                                          </p:val>
                                        </p:tav>
                                        <p:tav tm="100000">
                                          <p:val>
                                            <p:strVal val="#ppt_x"/>
                                          </p:val>
                                        </p:tav>
                                      </p:tavLst>
                                    </p:anim>
                                    <p:anim calcmode="lin" valueType="num">
                                      <p:cBhvr additive="base">
                                        <p:cTn id="8" dur="180000" fill="hold"/>
                                        <p:tgtEl>
                                          <p:spTgt spid="7"/>
                                        </p:tgtEl>
                                        <p:attrNameLst>
                                          <p:attrName>ppt_y</p:attrName>
                                        </p:attrNameLst>
                                      </p:cBhvr>
                                      <p:tavLst>
                                        <p:tav tm="0">
                                          <p:val>
                                            <p:strVal val="#ppt_y"/>
                                          </p:val>
                                        </p:tav>
                                        <p:tav tm="100000">
                                          <p:val>
                                            <p:strVal val="#ppt_y"/>
                                          </p:val>
                                        </p:tav>
                                      </p:tavLst>
                                    </p:anim>
                                  </p:childTnLst>
                                </p:cTn>
                              </p:par>
                              <p:par>
                                <p:cTn id="9" presetID="1" presetClass="mediacall" presetSubtype="0" fill="hold" nodeType="withEffect">
                                  <p:stCondLst>
                                    <p:cond delay="0"/>
                                  </p:stCondLst>
                                  <p:childTnLst>
                                    <p:cmd type="call" cmd="playFrom(0.0)">
                                      <p:cBhvr>
                                        <p:cTn id="10" dur="1480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Rounded Corners 45">
            <a:extLst>
              <a:ext uri="{FF2B5EF4-FFF2-40B4-BE49-F238E27FC236}">
                <a16:creationId xmlns:a16="http://schemas.microsoft.com/office/drawing/2014/main" id="{A5248526-F139-4057-BE27-0C1D0E34554D}"/>
              </a:ext>
            </a:extLst>
          </p:cNvPr>
          <p:cNvSpPr/>
          <p:nvPr/>
        </p:nvSpPr>
        <p:spPr>
          <a:xfrm>
            <a:off x="1274135" y="365760"/>
            <a:ext cx="9115735" cy="710206"/>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3BD0DEB-327D-49C5-971F-FA4AAB2F4B50}"/>
              </a:ext>
            </a:extLst>
          </p:cNvPr>
          <p:cNvSpPr txBox="1"/>
          <p:nvPr/>
        </p:nvSpPr>
        <p:spPr>
          <a:xfrm>
            <a:off x="1274135" y="457201"/>
            <a:ext cx="964373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1" u="none" strike="noStrike" kern="1200" cap="none" spc="0" normalizeH="0" baseline="0" noProof="0">
                <a:ln>
                  <a:noFill/>
                </a:ln>
                <a:solidFill>
                  <a:prstClr val="black"/>
                </a:solidFill>
                <a:effectLst/>
                <a:uLnTx/>
                <a:uFillTx/>
                <a:latin typeface="Calibri" panose="020F0502020204030204"/>
                <a:ea typeface="+mn-ea"/>
                <a:cs typeface="+mn-cs"/>
              </a:rPr>
              <a:t>QUESTION:</a:t>
            </a:r>
            <a:r>
              <a:rPr kumimoji="0" lang="en-US" sz="3600" b="1" i="1" u="none" strike="noStrike" kern="1200" cap="none" spc="0" normalizeH="0" baseline="0" noProof="0">
                <a:ln>
                  <a:noFill/>
                </a:ln>
                <a:solidFill>
                  <a:srgbClr val="FF0000"/>
                </a:solidFill>
                <a:effectLst/>
                <a:uLnTx/>
                <a:uFillTx/>
                <a:latin typeface="Calibri" panose="020F0502020204030204"/>
                <a:ea typeface="+mn-ea"/>
                <a:cs typeface="+mn-cs"/>
              </a:rPr>
              <a:t>  What happens after the cut?</a:t>
            </a:r>
          </a:p>
        </p:txBody>
      </p:sp>
      <p:sp>
        <p:nvSpPr>
          <p:cNvPr id="5" name="TextBox 4">
            <a:extLst>
              <a:ext uri="{FF2B5EF4-FFF2-40B4-BE49-F238E27FC236}">
                <a16:creationId xmlns:a16="http://schemas.microsoft.com/office/drawing/2014/main" id="{4B7E5B2A-CE97-46BB-983D-A0D07AA28E46}"/>
              </a:ext>
            </a:extLst>
          </p:cNvPr>
          <p:cNvSpPr txBox="1"/>
          <p:nvPr/>
        </p:nvSpPr>
        <p:spPr>
          <a:xfrm>
            <a:off x="1274135" y="1854544"/>
            <a:ext cx="964373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1" u="none" strike="noStrike" kern="1200" cap="none" spc="0" normalizeH="0" baseline="0" noProof="0">
                <a:ln>
                  <a:noFill/>
                </a:ln>
                <a:solidFill>
                  <a:prstClr val="black"/>
                </a:solidFill>
                <a:effectLst/>
                <a:uLnTx/>
                <a:uFillTx/>
                <a:latin typeface="Calibri" panose="020F0502020204030204"/>
                <a:ea typeface="+mn-ea"/>
                <a:cs typeface="+mn-cs"/>
              </a:rPr>
              <a:t>ANSWER:</a:t>
            </a:r>
            <a:r>
              <a:rPr kumimoji="0" lang="en-US" sz="3600" b="1" i="1" u="none" strike="noStrike" kern="1200" cap="none" spc="0" normalizeH="0" baseline="0" noProof="0">
                <a:ln>
                  <a:noFill/>
                </a:ln>
                <a:solidFill>
                  <a:srgbClr val="FF0000"/>
                </a:solidFill>
                <a:effectLst/>
                <a:uLnTx/>
                <a:uFillTx/>
                <a:latin typeface="Calibri" panose="020F0502020204030204"/>
                <a:ea typeface="+mn-ea"/>
                <a:cs typeface="+mn-cs"/>
              </a:rPr>
              <a:t>   The cell tries to repair the damage!</a:t>
            </a:r>
          </a:p>
        </p:txBody>
      </p:sp>
      <p:sp>
        <p:nvSpPr>
          <p:cNvPr id="6" name="TextBox 5">
            <a:extLst>
              <a:ext uri="{FF2B5EF4-FFF2-40B4-BE49-F238E27FC236}">
                <a16:creationId xmlns:a16="http://schemas.microsoft.com/office/drawing/2014/main" id="{1DB43008-819A-472E-9921-3B774B7723BB}"/>
              </a:ext>
            </a:extLst>
          </p:cNvPr>
          <p:cNvSpPr txBox="1"/>
          <p:nvPr/>
        </p:nvSpPr>
        <p:spPr>
          <a:xfrm>
            <a:off x="4797941" y="2848223"/>
            <a:ext cx="2690036"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prstClr val="black"/>
                </a:solidFill>
                <a:effectLst/>
                <a:uLnTx/>
                <a:uFillTx/>
                <a:latin typeface="Calibri" panose="020F0502020204030204"/>
                <a:ea typeface="+mn-ea"/>
                <a:cs typeface="+mn-cs"/>
              </a:rPr>
              <a:t>Two Options</a:t>
            </a:r>
          </a:p>
        </p:txBody>
      </p:sp>
      <p:sp>
        <p:nvSpPr>
          <p:cNvPr id="13" name="TextBox 12">
            <a:extLst>
              <a:ext uri="{FF2B5EF4-FFF2-40B4-BE49-F238E27FC236}">
                <a16:creationId xmlns:a16="http://schemas.microsoft.com/office/drawing/2014/main" id="{250E423D-E37F-4283-9215-C2C33ED2E4C1}"/>
              </a:ext>
            </a:extLst>
          </p:cNvPr>
          <p:cNvSpPr txBox="1"/>
          <p:nvPr/>
        </p:nvSpPr>
        <p:spPr>
          <a:xfrm>
            <a:off x="1008054" y="2462013"/>
            <a:ext cx="991840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a:t>
            </a:r>
          </a:p>
        </p:txBody>
      </p:sp>
      <p:grpSp>
        <p:nvGrpSpPr>
          <p:cNvPr id="40" name="Group 39">
            <a:extLst>
              <a:ext uri="{FF2B5EF4-FFF2-40B4-BE49-F238E27FC236}">
                <a16:creationId xmlns:a16="http://schemas.microsoft.com/office/drawing/2014/main" id="{85177B59-C82E-49A0-891C-D6F0113C1914}"/>
              </a:ext>
            </a:extLst>
          </p:cNvPr>
          <p:cNvGrpSpPr/>
          <p:nvPr/>
        </p:nvGrpSpPr>
        <p:grpSpPr>
          <a:xfrm>
            <a:off x="1008054" y="4202395"/>
            <a:ext cx="4928191" cy="2031325"/>
            <a:chOff x="1080976" y="4416991"/>
            <a:chExt cx="4928191" cy="2031325"/>
          </a:xfrm>
        </p:grpSpPr>
        <p:sp>
          <p:nvSpPr>
            <p:cNvPr id="7" name="TextBox 6">
              <a:extLst>
                <a:ext uri="{FF2B5EF4-FFF2-40B4-BE49-F238E27FC236}">
                  <a16:creationId xmlns:a16="http://schemas.microsoft.com/office/drawing/2014/main" id="{6FBA7D7D-C9E8-4E33-BDED-2863BDE4381B}"/>
                </a:ext>
              </a:extLst>
            </p:cNvPr>
            <p:cNvSpPr txBox="1"/>
            <p:nvPr/>
          </p:nvSpPr>
          <p:spPr>
            <a:xfrm>
              <a:off x="2153094" y="4940211"/>
              <a:ext cx="222220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Calibri" panose="020F0502020204030204"/>
                  <a:ea typeface="+mn-ea"/>
                  <a:cs typeface="+mn-cs"/>
                </a:rPr>
                <a:t>( Error-prone)</a:t>
              </a:r>
            </a:p>
          </p:txBody>
        </p:sp>
        <p:sp>
          <p:nvSpPr>
            <p:cNvPr id="8" name="TextBox 7">
              <a:extLst>
                <a:ext uri="{FF2B5EF4-FFF2-40B4-BE49-F238E27FC236}">
                  <a16:creationId xmlns:a16="http://schemas.microsoft.com/office/drawing/2014/main" id="{E4CD1AD8-77EA-470E-8701-68D5D815B35E}"/>
                </a:ext>
              </a:extLst>
            </p:cNvPr>
            <p:cNvSpPr txBox="1"/>
            <p:nvPr/>
          </p:nvSpPr>
          <p:spPr>
            <a:xfrm>
              <a:off x="1080976" y="4416991"/>
              <a:ext cx="492819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a:ln>
                    <a:noFill/>
                  </a:ln>
                  <a:solidFill>
                    <a:srgbClr val="0070C0"/>
                  </a:solidFill>
                  <a:effectLst/>
                  <a:uLnTx/>
                  <a:uFillTx/>
                  <a:latin typeface="Calibri" panose="020F0502020204030204"/>
                  <a:ea typeface="+mn-ea"/>
                  <a:cs typeface="+mn-cs"/>
                </a:rPr>
                <a:t>Non-Homologous End Joining</a:t>
              </a:r>
            </a:p>
          </p:txBody>
        </p:sp>
        <p:sp>
          <p:nvSpPr>
            <p:cNvPr id="11" name="TextBox 10">
              <a:extLst>
                <a:ext uri="{FF2B5EF4-FFF2-40B4-BE49-F238E27FC236}">
                  <a16:creationId xmlns:a16="http://schemas.microsoft.com/office/drawing/2014/main" id="{EDBFE637-F7BA-4349-B6C8-6C63557F2F66}"/>
                </a:ext>
              </a:extLst>
            </p:cNvPr>
            <p:cNvSpPr txBox="1"/>
            <p:nvPr/>
          </p:nvSpPr>
          <p:spPr>
            <a:xfrm>
              <a:off x="2030819" y="5925096"/>
              <a:ext cx="278573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mn-cs"/>
                </a:rPr>
                <a:t>Gene Knock-Out</a:t>
              </a:r>
            </a:p>
          </p:txBody>
        </p:sp>
        <p:cxnSp>
          <p:nvCxnSpPr>
            <p:cNvPr id="17" name="Straight Arrow Connector 16">
              <a:extLst>
                <a:ext uri="{FF2B5EF4-FFF2-40B4-BE49-F238E27FC236}">
                  <a16:creationId xmlns:a16="http://schemas.microsoft.com/office/drawing/2014/main" id="{6ED06DAB-3B21-4774-BFA4-BFDED51B3D94}"/>
                </a:ext>
              </a:extLst>
            </p:cNvPr>
            <p:cNvCxnSpPr>
              <a:cxnSpLocks/>
            </p:cNvCxnSpPr>
            <p:nvPr/>
          </p:nvCxnSpPr>
          <p:spPr>
            <a:xfrm>
              <a:off x="3264196" y="5445784"/>
              <a:ext cx="0" cy="479312"/>
            </a:xfrm>
            <a:prstGeom prst="straightConnector1">
              <a:avLst/>
            </a:prstGeom>
            <a:ln w="60325">
              <a:solidFill>
                <a:schemeClr val="tx1"/>
              </a:solidFill>
              <a:tailEnd type="stealth"/>
            </a:ln>
          </p:spPr>
          <p:style>
            <a:lnRef idx="1">
              <a:schemeClr val="accent1"/>
            </a:lnRef>
            <a:fillRef idx="0">
              <a:schemeClr val="accent1"/>
            </a:fillRef>
            <a:effectRef idx="0">
              <a:schemeClr val="accent1"/>
            </a:effectRef>
            <a:fontRef idx="minor">
              <a:schemeClr val="tx1"/>
            </a:fontRef>
          </p:style>
        </p:cxnSp>
      </p:grpSp>
      <p:sp>
        <p:nvSpPr>
          <p:cNvPr id="19" name="TextBox 18">
            <a:extLst>
              <a:ext uri="{FF2B5EF4-FFF2-40B4-BE49-F238E27FC236}">
                <a16:creationId xmlns:a16="http://schemas.microsoft.com/office/drawing/2014/main" id="{163C5E8F-F8E3-45F1-952E-F579EA3F0DF6}"/>
              </a:ext>
            </a:extLst>
          </p:cNvPr>
          <p:cNvSpPr txBox="1"/>
          <p:nvPr/>
        </p:nvSpPr>
        <p:spPr>
          <a:xfrm>
            <a:off x="5673708" y="3323341"/>
            <a:ext cx="58293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or</a:t>
            </a:r>
          </a:p>
        </p:txBody>
      </p:sp>
      <p:grpSp>
        <p:nvGrpSpPr>
          <p:cNvPr id="41" name="Group 40">
            <a:extLst>
              <a:ext uri="{FF2B5EF4-FFF2-40B4-BE49-F238E27FC236}">
                <a16:creationId xmlns:a16="http://schemas.microsoft.com/office/drawing/2014/main" id="{284526D1-34D8-4B3C-BF59-B0BB994BE4C6}"/>
              </a:ext>
            </a:extLst>
          </p:cNvPr>
          <p:cNvGrpSpPr/>
          <p:nvPr/>
        </p:nvGrpSpPr>
        <p:grpSpPr>
          <a:xfrm>
            <a:off x="6340549" y="4202395"/>
            <a:ext cx="5376530" cy="1969768"/>
            <a:chOff x="6340549" y="4416991"/>
            <a:chExt cx="5376530" cy="1969768"/>
          </a:xfrm>
        </p:grpSpPr>
        <p:sp>
          <p:nvSpPr>
            <p:cNvPr id="9" name="TextBox 8">
              <a:extLst>
                <a:ext uri="{FF2B5EF4-FFF2-40B4-BE49-F238E27FC236}">
                  <a16:creationId xmlns:a16="http://schemas.microsoft.com/office/drawing/2014/main" id="{8E4A2690-A188-4A74-9D59-91871932DABF}"/>
                </a:ext>
              </a:extLst>
            </p:cNvPr>
            <p:cNvSpPr txBox="1"/>
            <p:nvPr/>
          </p:nvSpPr>
          <p:spPr>
            <a:xfrm>
              <a:off x="6340549" y="4940210"/>
              <a:ext cx="537653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Calibri" panose="020F0502020204030204"/>
                  <a:ea typeface="+mn-ea"/>
                  <a:cs typeface="+mn-cs"/>
                </a:rPr>
                <a:t>(Requires a homologous donor DNA)</a:t>
              </a:r>
            </a:p>
          </p:txBody>
        </p:sp>
        <p:sp>
          <p:nvSpPr>
            <p:cNvPr id="10" name="TextBox 9">
              <a:extLst>
                <a:ext uri="{FF2B5EF4-FFF2-40B4-BE49-F238E27FC236}">
                  <a16:creationId xmlns:a16="http://schemas.microsoft.com/office/drawing/2014/main" id="{39F34F6F-59EF-4A8E-893B-C7583FCDF289}"/>
                </a:ext>
              </a:extLst>
            </p:cNvPr>
            <p:cNvSpPr txBox="1"/>
            <p:nvPr/>
          </p:nvSpPr>
          <p:spPr>
            <a:xfrm>
              <a:off x="6475228" y="4416991"/>
              <a:ext cx="492819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a:ln>
                    <a:noFill/>
                  </a:ln>
                  <a:solidFill>
                    <a:srgbClr val="0070C0"/>
                  </a:solidFill>
                  <a:effectLst/>
                  <a:uLnTx/>
                  <a:uFillTx/>
                  <a:latin typeface="Calibri" panose="020F0502020204030204"/>
                  <a:ea typeface="+mn-ea"/>
                  <a:cs typeface="+mn-cs"/>
                </a:rPr>
                <a:t>Homology Directed Repair</a:t>
              </a:r>
            </a:p>
          </p:txBody>
        </p:sp>
        <p:sp>
          <p:nvSpPr>
            <p:cNvPr id="12" name="TextBox 11">
              <a:extLst>
                <a:ext uri="{FF2B5EF4-FFF2-40B4-BE49-F238E27FC236}">
                  <a16:creationId xmlns:a16="http://schemas.microsoft.com/office/drawing/2014/main" id="{2C3E46F4-C987-4628-866C-D1C90EF18B97}"/>
                </a:ext>
              </a:extLst>
            </p:cNvPr>
            <p:cNvSpPr txBox="1"/>
            <p:nvPr/>
          </p:nvSpPr>
          <p:spPr>
            <a:xfrm>
              <a:off x="7487977" y="5863539"/>
              <a:ext cx="327659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mn-cs"/>
                </a:rPr>
                <a:t>Gene Replacement</a:t>
              </a:r>
            </a:p>
          </p:txBody>
        </p:sp>
        <p:cxnSp>
          <p:nvCxnSpPr>
            <p:cNvPr id="22" name="Straight Arrow Connector 21">
              <a:extLst>
                <a:ext uri="{FF2B5EF4-FFF2-40B4-BE49-F238E27FC236}">
                  <a16:creationId xmlns:a16="http://schemas.microsoft.com/office/drawing/2014/main" id="{3578E8D2-994E-4424-9DC3-2E81D66063EA}"/>
                </a:ext>
              </a:extLst>
            </p:cNvPr>
            <p:cNvCxnSpPr>
              <a:cxnSpLocks/>
            </p:cNvCxnSpPr>
            <p:nvPr/>
          </p:nvCxnSpPr>
          <p:spPr>
            <a:xfrm>
              <a:off x="9028814" y="5401875"/>
              <a:ext cx="0" cy="479312"/>
            </a:xfrm>
            <a:prstGeom prst="straightConnector1">
              <a:avLst/>
            </a:prstGeom>
            <a:ln w="60325">
              <a:solidFill>
                <a:schemeClr val="tx1"/>
              </a:solidFill>
              <a:tailEnd type="stealth"/>
            </a:ln>
          </p:spPr>
          <p:style>
            <a:lnRef idx="1">
              <a:schemeClr val="accent1"/>
            </a:lnRef>
            <a:fillRef idx="0">
              <a:schemeClr val="accent1"/>
            </a:fillRef>
            <a:effectRef idx="0">
              <a:schemeClr val="accent1"/>
            </a:effectRef>
            <a:fontRef idx="minor">
              <a:schemeClr val="tx1"/>
            </a:fontRef>
          </p:style>
        </p:cxnSp>
      </p:grpSp>
      <p:cxnSp>
        <p:nvCxnSpPr>
          <p:cNvPr id="30" name="Connector: Elbow 29">
            <a:extLst>
              <a:ext uri="{FF2B5EF4-FFF2-40B4-BE49-F238E27FC236}">
                <a16:creationId xmlns:a16="http://schemas.microsoft.com/office/drawing/2014/main" id="{D6E342C2-1086-4E91-A760-DDDB9AA86A9E}"/>
              </a:ext>
            </a:extLst>
          </p:cNvPr>
          <p:cNvCxnSpPr/>
          <p:nvPr/>
        </p:nvCxnSpPr>
        <p:spPr>
          <a:xfrm rot="10800000">
            <a:off x="3486151" y="3028950"/>
            <a:ext cx="58921" cy="12700"/>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38" name="Freeform: Shape 37">
            <a:extLst>
              <a:ext uri="{FF2B5EF4-FFF2-40B4-BE49-F238E27FC236}">
                <a16:creationId xmlns:a16="http://schemas.microsoft.com/office/drawing/2014/main" id="{D3D897F9-8396-4A48-8334-0098A21C43C6}"/>
              </a:ext>
            </a:extLst>
          </p:cNvPr>
          <p:cNvSpPr/>
          <p:nvPr/>
        </p:nvSpPr>
        <p:spPr>
          <a:xfrm>
            <a:off x="3123450" y="3461676"/>
            <a:ext cx="2384216" cy="596083"/>
          </a:xfrm>
          <a:custGeom>
            <a:avLst/>
            <a:gdLst>
              <a:gd name="connsiteX0" fmla="*/ 2114550 w 2114550"/>
              <a:gd name="connsiteY0" fmla="*/ 0 h 537210"/>
              <a:gd name="connsiteX1" fmla="*/ 2114550 w 2114550"/>
              <a:gd name="connsiteY1" fmla="*/ 251460 h 537210"/>
              <a:gd name="connsiteX2" fmla="*/ 0 w 2114550"/>
              <a:gd name="connsiteY2" fmla="*/ 240030 h 537210"/>
              <a:gd name="connsiteX3" fmla="*/ 22860 w 2114550"/>
              <a:gd name="connsiteY3" fmla="*/ 537210 h 537210"/>
            </a:gdLst>
            <a:ahLst/>
            <a:cxnLst>
              <a:cxn ang="0">
                <a:pos x="connsiteX0" y="connsiteY0"/>
              </a:cxn>
              <a:cxn ang="0">
                <a:pos x="connsiteX1" y="connsiteY1"/>
              </a:cxn>
              <a:cxn ang="0">
                <a:pos x="connsiteX2" y="connsiteY2"/>
              </a:cxn>
              <a:cxn ang="0">
                <a:pos x="connsiteX3" y="connsiteY3"/>
              </a:cxn>
            </a:cxnLst>
            <a:rect l="l" t="t" r="r" b="b"/>
            <a:pathLst>
              <a:path w="2114550" h="537210">
                <a:moveTo>
                  <a:pt x="2114550" y="0"/>
                </a:moveTo>
                <a:lnTo>
                  <a:pt x="2114550" y="251460"/>
                </a:lnTo>
                <a:lnTo>
                  <a:pt x="0" y="240030"/>
                </a:lnTo>
                <a:lnTo>
                  <a:pt x="22860" y="537210"/>
                </a:lnTo>
              </a:path>
            </a:pathLst>
          </a:custGeom>
          <a:noFill/>
          <a:ln w="60325">
            <a:solidFill>
              <a:schemeClr val="tx1"/>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06B71362-1BAE-4D74-9187-30D66C29CC9F}"/>
              </a:ext>
            </a:extLst>
          </p:cNvPr>
          <p:cNvSpPr/>
          <p:nvPr/>
        </p:nvSpPr>
        <p:spPr>
          <a:xfrm flipH="1">
            <a:off x="6454318" y="3429000"/>
            <a:ext cx="2574496" cy="596083"/>
          </a:xfrm>
          <a:custGeom>
            <a:avLst/>
            <a:gdLst>
              <a:gd name="connsiteX0" fmla="*/ 2114550 w 2114550"/>
              <a:gd name="connsiteY0" fmla="*/ 0 h 537210"/>
              <a:gd name="connsiteX1" fmla="*/ 2114550 w 2114550"/>
              <a:gd name="connsiteY1" fmla="*/ 251460 h 537210"/>
              <a:gd name="connsiteX2" fmla="*/ 0 w 2114550"/>
              <a:gd name="connsiteY2" fmla="*/ 240030 h 537210"/>
              <a:gd name="connsiteX3" fmla="*/ 22860 w 2114550"/>
              <a:gd name="connsiteY3" fmla="*/ 537210 h 537210"/>
            </a:gdLst>
            <a:ahLst/>
            <a:cxnLst>
              <a:cxn ang="0">
                <a:pos x="connsiteX0" y="connsiteY0"/>
              </a:cxn>
              <a:cxn ang="0">
                <a:pos x="connsiteX1" y="connsiteY1"/>
              </a:cxn>
              <a:cxn ang="0">
                <a:pos x="connsiteX2" y="connsiteY2"/>
              </a:cxn>
              <a:cxn ang="0">
                <a:pos x="connsiteX3" y="connsiteY3"/>
              </a:cxn>
            </a:cxnLst>
            <a:rect l="l" t="t" r="r" b="b"/>
            <a:pathLst>
              <a:path w="2114550" h="537210">
                <a:moveTo>
                  <a:pt x="2114550" y="0"/>
                </a:moveTo>
                <a:lnTo>
                  <a:pt x="2114550" y="251460"/>
                </a:lnTo>
                <a:lnTo>
                  <a:pt x="0" y="240030"/>
                </a:lnTo>
                <a:lnTo>
                  <a:pt x="22860" y="537210"/>
                </a:lnTo>
              </a:path>
            </a:pathLst>
          </a:custGeom>
          <a:noFill/>
          <a:ln w="60325">
            <a:solidFill>
              <a:schemeClr val="tx1"/>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TextBox 41">
            <a:extLst>
              <a:ext uri="{FF2B5EF4-FFF2-40B4-BE49-F238E27FC236}">
                <a16:creationId xmlns:a16="http://schemas.microsoft.com/office/drawing/2014/main" id="{BEB4867F-3F13-49E7-8E5C-89E41F7116A1}"/>
              </a:ext>
            </a:extLst>
          </p:cNvPr>
          <p:cNvSpPr txBox="1"/>
          <p:nvPr/>
        </p:nvSpPr>
        <p:spPr>
          <a:xfrm>
            <a:off x="1058468" y="6318675"/>
            <a:ext cx="1016898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a:ln>
                  <a:noFill/>
                </a:ln>
                <a:solidFill>
                  <a:srgbClr val="FF0000"/>
                </a:solidFill>
                <a:effectLst/>
                <a:uLnTx/>
                <a:uFillTx/>
                <a:latin typeface="Calibri" panose="020F0502020204030204"/>
                <a:ea typeface="+mn-ea"/>
                <a:cs typeface="+mn-cs"/>
              </a:rPr>
              <a:t>Neither outcome warrants the use of the word “editing”.</a:t>
            </a:r>
          </a:p>
        </p:txBody>
      </p:sp>
      <p:sp>
        <p:nvSpPr>
          <p:cNvPr id="43" name="TextBox 42">
            <a:extLst>
              <a:ext uri="{FF2B5EF4-FFF2-40B4-BE49-F238E27FC236}">
                <a16:creationId xmlns:a16="http://schemas.microsoft.com/office/drawing/2014/main" id="{A8A2CD39-B59B-4E5F-8627-523F1D666445}"/>
              </a:ext>
            </a:extLst>
          </p:cNvPr>
          <p:cNvSpPr txBox="1"/>
          <p:nvPr/>
        </p:nvSpPr>
        <p:spPr>
          <a:xfrm>
            <a:off x="2228762" y="1222478"/>
            <a:ext cx="721241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ATTGCCAGTCAGATCAGAGGTAA   CTTACGGTGCATGACATTACTAGT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TAACGGTCAGTCTAGTCTCCATT   GAATGCCACGTACTGTAATGATCT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  </a:t>
            </a:r>
          </a:p>
        </p:txBody>
      </p:sp>
      <p:sp>
        <p:nvSpPr>
          <p:cNvPr id="45" name="TextBox 44">
            <a:extLst>
              <a:ext uri="{FF2B5EF4-FFF2-40B4-BE49-F238E27FC236}">
                <a16:creationId xmlns:a16="http://schemas.microsoft.com/office/drawing/2014/main" id="{66A2ED95-B3C9-4282-BD58-6A80FEC1887C}"/>
              </a:ext>
            </a:extLst>
          </p:cNvPr>
          <p:cNvSpPr txBox="1"/>
          <p:nvPr/>
        </p:nvSpPr>
        <p:spPr>
          <a:xfrm>
            <a:off x="5353315" y="1272309"/>
            <a:ext cx="58293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25090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46B5DF8-87DD-458F-8273-2CE360FD93C1}"/>
              </a:ext>
            </a:extLst>
          </p:cNvPr>
          <p:cNvGrpSpPr/>
          <p:nvPr/>
        </p:nvGrpSpPr>
        <p:grpSpPr>
          <a:xfrm>
            <a:off x="1739265" y="440203"/>
            <a:ext cx="10187940" cy="859046"/>
            <a:chOff x="937260" y="480060"/>
            <a:chExt cx="10187940" cy="859046"/>
          </a:xfrm>
        </p:grpSpPr>
        <p:sp>
          <p:nvSpPr>
            <p:cNvPr id="2" name="Rectangle: Rounded Corners 1">
              <a:extLst>
                <a:ext uri="{FF2B5EF4-FFF2-40B4-BE49-F238E27FC236}">
                  <a16:creationId xmlns:a16="http://schemas.microsoft.com/office/drawing/2014/main" id="{0290436B-BC6D-4121-9000-480BC85E344E}"/>
                </a:ext>
              </a:extLst>
            </p:cNvPr>
            <p:cNvSpPr/>
            <p:nvPr/>
          </p:nvSpPr>
          <p:spPr>
            <a:xfrm>
              <a:off x="937260" y="480060"/>
              <a:ext cx="8435340" cy="859046"/>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244A7FC-D266-4FCC-81F3-4B8B8A559420}"/>
                </a:ext>
              </a:extLst>
            </p:cNvPr>
            <p:cNvSpPr txBox="1"/>
            <p:nvPr/>
          </p:nvSpPr>
          <p:spPr>
            <a:xfrm>
              <a:off x="1066800" y="640080"/>
              <a:ext cx="1005840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prstClr val="black"/>
                  </a:solidFill>
                  <a:effectLst/>
                  <a:uLnTx/>
                  <a:uFillTx/>
                  <a:latin typeface="Calibri" panose="020F0502020204030204"/>
                  <a:ea typeface="+mn-ea"/>
                  <a:cs typeface="+mn-cs"/>
                </a:rPr>
                <a:t>David Liu (Harvard), </a:t>
              </a:r>
              <a:r>
                <a:rPr kumimoji="0" lang="en-US" sz="3200" b="1" i="1" u="none" strike="noStrike" kern="1200" cap="none" spc="0" normalizeH="0" baseline="0" noProof="0">
                  <a:ln>
                    <a:noFill/>
                  </a:ln>
                  <a:solidFill>
                    <a:srgbClr val="FF0000"/>
                  </a:solidFill>
                  <a:effectLst/>
                  <a:uLnTx/>
                  <a:uFillTx/>
                  <a:latin typeface="Calibri" panose="020F0502020204030204"/>
                  <a:ea typeface="+mn-ea"/>
                  <a:cs typeface="+mn-cs"/>
                </a:rPr>
                <a:t>minding his metaphors</a:t>
              </a:r>
              <a:endParaRPr kumimoji="0" lang="en-US" sz="3200" b="1" i="1"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5" name="TextBox 4">
            <a:extLst>
              <a:ext uri="{FF2B5EF4-FFF2-40B4-BE49-F238E27FC236}">
                <a16:creationId xmlns:a16="http://schemas.microsoft.com/office/drawing/2014/main" id="{B9B1A897-DB67-4F44-8793-D0F9E6951281}"/>
              </a:ext>
            </a:extLst>
          </p:cNvPr>
          <p:cNvSpPr txBox="1"/>
          <p:nvPr/>
        </p:nvSpPr>
        <p:spPr>
          <a:xfrm>
            <a:off x="1476375" y="1537971"/>
            <a:ext cx="868680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prstClr val="black"/>
                </a:solidFill>
                <a:effectLst/>
                <a:uLnTx/>
                <a:uFillTx/>
                <a:latin typeface="Calibri" panose="020F0502020204030204"/>
                <a:ea typeface="+mn-ea"/>
                <a:cs typeface="+mn-cs"/>
              </a:rPr>
              <a:t>Base Editing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No cutting necessary !</a:t>
            </a:r>
          </a:p>
        </p:txBody>
      </p:sp>
      <p:grpSp>
        <p:nvGrpSpPr>
          <p:cNvPr id="13" name="Group 12">
            <a:extLst>
              <a:ext uri="{FF2B5EF4-FFF2-40B4-BE49-F238E27FC236}">
                <a16:creationId xmlns:a16="http://schemas.microsoft.com/office/drawing/2014/main" id="{19A9479F-74FB-4263-8604-F5571CC3D76E}"/>
              </a:ext>
            </a:extLst>
          </p:cNvPr>
          <p:cNvGrpSpPr/>
          <p:nvPr/>
        </p:nvGrpSpPr>
        <p:grpSpPr>
          <a:xfrm>
            <a:off x="1476375" y="2752499"/>
            <a:ext cx="9239250" cy="1458190"/>
            <a:chOff x="1360170" y="2986472"/>
            <a:chExt cx="9239250" cy="1458190"/>
          </a:xfrm>
          <a:solidFill>
            <a:schemeClr val="bg1">
              <a:lumMod val="85000"/>
            </a:schemeClr>
          </a:solidFill>
        </p:grpSpPr>
        <p:sp>
          <p:nvSpPr>
            <p:cNvPr id="6" name="TextBox 5">
              <a:extLst>
                <a:ext uri="{FF2B5EF4-FFF2-40B4-BE49-F238E27FC236}">
                  <a16:creationId xmlns:a16="http://schemas.microsoft.com/office/drawing/2014/main" id="{CE1334A4-E978-4CE2-98E2-DAC755C630B1}"/>
                </a:ext>
              </a:extLst>
            </p:cNvPr>
            <p:cNvSpPr txBox="1"/>
            <p:nvPr/>
          </p:nvSpPr>
          <p:spPr>
            <a:xfrm>
              <a:off x="1360170" y="3428999"/>
              <a:ext cx="685800" cy="1015663"/>
            </a:xfrm>
            <a:prstGeom prst="rect">
              <a:avLst/>
            </a:prstGeom>
            <a:gr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p>
          </p:txBody>
        </p:sp>
        <p:sp>
          <p:nvSpPr>
            <p:cNvPr id="7" name="TextBox 6">
              <a:extLst>
                <a:ext uri="{FF2B5EF4-FFF2-40B4-BE49-F238E27FC236}">
                  <a16:creationId xmlns:a16="http://schemas.microsoft.com/office/drawing/2014/main" id="{DDE0E621-96E3-495F-9EBD-40E70A1B9DA4}"/>
                </a:ext>
              </a:extLst>
            </p:cNvPr>
            <p:cNvSpPr txBox="1"/>
            <p:nvPr/>
          </p:nvSpPr>
          <p:spPr>
            <a:xfrm>
              <a:off x="9913620" y="3353901"/>
              <a:ext cx="685800" cy="1015663"/>
            </a:xfrm>
            <a:prstGeom prst="rect">
              <a:avLst/>
            </a:prstGeom>
            <a:gr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srgbClr val="FFFF00"/>
                  </a:solidFill>
                  <a:effectLst/>
                  <a:uLnTx/>
                  <a:uFillTx/>
                  <a:latin typeface="Courier New" panose="02070309020205020404" pitchFamily="49" charset="0"/>
                  <a:ea typeface="+mn-ea"/>
                  <a:cs typeface="Courier New" panose="02070309020205020404" pitchFamily="49" charset="0"/>
                </a:rPr>
                <a:t>T</a:t>
              </a:r>
            </a:p>
          </p:txBody>
        </p:sp>
        <p:sp>
          <p:nvSpPr>
            <p:cNvPr id="8" name="TextBox 7">
              <a:extLst>
                <a:ext uri="{FF2B5EF4-FFF2-40B4-BE49-F238E27FC236}">
                  <a16:creationId xmlns:a16="http://schemas.microsoft.com/office/drawing/2014/main" id="{0A13C477-5E0A-4766-89AA-F64AD9E37753}"/>
                </a:ext>
              </a:extLst>
            </p:cNvPr>
            <p:cNvSpPr txBox="1"/>
            <p:nvPr/>
          </p:nvSpPr>
          <p:spPr>
            <a:xfrm>
              <a:off x="5577840" y="3415961"/>
              <a:ext cx="685800" cy="1015663"/>
            </a:xfrm>
            <a:prstGeom prst="rect">
              <a:avLst/>
            </a:prstGeom>
            <a:gr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U</a:t>
              </a:r>
            </a:p>
          </p:txBody>
        </p:sp>
        <p:sp>
          <p:nvSpPr>
            <p:cNvPr id="9" name="Arrow: Right 8">
              <a:extLst>
                <a:ext uri="{FF2B5EF4-FFF2-40B4-BE49-F238E27FC236}">
                  <a16:creationId xmlns:a16="http://schemas.microsoft.com/office/drawing/2014/main" id="{0CC6C8FB-5805-43E1-8C03-815B59658325}"/>
                </a:ext>
              </a:extLst>
            </p:cNvPr>
            <p:cNvSpPr/>
            <p:nvPr/>
          </p:nvSpPr>
          <p:spPr>
            <a:xfrm>
              <a:off x="2356485" y="3817469"/>
              <a:ext cx="2743200" cy="238722"/>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row: Right 9">
              <a:extLst>
                <a:ext uri="{FF2B5EF4-FFF2-40B4-BE49-F238E27FC236}">
                  <a16:creationId xmlns:a16="http://schemas.microsoft.com/office/drawing/2014/main" id="{E79F40E9-89C4-4AF4-B62D-1005D58B0628}"/>
                </a:ext>
              </a:extLst>
            </p:cNvPr>
            <p:cNvSpPr/>
            <p:nvPr/>
          </p:nvSpPr>
          <p:spPr>
            <a:xfrm>
              <a:off x="6717030" y="3817469"/>
              <a:ext cx="2743200" cy="238722"/>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C74D84C4-988B-4760-B567-6F0D7F1773C7}"/>
                </a:ext>
              </a:extLst>
            </p:cNvPr>
            <p:cNvSpPr txBox="1"/>
            <p:nvPr/>
          </p:nvSpPr>
          <p:spPr>
            <a:xfrm>
              <a:off x="2356485" y="2986472"/>
              <a:ext cx="2491740" cy="830997"/>
            </a:xfrm>
            <a:prstGeom prst="rect">
              <a:avLst/>
            </a:prstGeom>
            <a:grp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Cytidine deaminase</a:t>
              </a:r>
            </a:p>
          </p:txBody>
        </p:sp>
        <p:sp>
          <p:nvSpPr>
            <p:cNvPr id="12" name="TextBox 11">
              <a:extLst>
                <a:ext uri="{FF2B5EF4-FFF2-40B4-BE49-F238E27FC236}">
                  <a16:creationId xmlns:a16="http://schemas.microsoft.com/office/drawing/2014/main" id="{6E8AEC91-F7A4-4995-AD5A-1753BA5BC351}"/>
                </a:ext>
              </a:extLst>
            </p:cNvPr>
            <p:cNvSpPr txBox="1"/>
            <p:nvPr/>
          </p:nvSpPr>
          <p:spPr>
            <a:xfrm>
              <a:off x="7058977" y="2986472"/>
              <a:ext cx="2059305" cy="830997"/>
            </a:xfrm>
            <a:prstGeom prst="rect">
              <a:avLst/>
            </a:prstGeom>
            <a:grp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DNA replication</a:t>
              </a:r>
            </a:p>
          </p:txBody>
        </p:sp>
      </p:grpSp>
      <p:pic>
        <p:nvPicPr>
          <p:cNvPr id="14" name="Picture 2" descr="Error:image not available. Check image URL to correct the problem.">
            <a:extLst>
              <a:ext uri="{FF2B5EF4-FFF2-40B4-BE49-F238E27FC236}">
                <a16:creationId xmlns:a16="http://schemas.microsoft.com/office/drawing/2014/main" id="{89C40B36-B976-472A-80B3-F00779301A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909" t="5851" b="54194"/>
          <a:stretch/>
        </p:blipFill>
        <p:spPr bwMode="auto">
          <a:xfrm>
            <a:off x="696791" y="4325652"/>
            <a:ext cx="2114843" cy="227281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Error:image not available. Check image URL to correct the problem.">
            <a:extLst>
              <a:ext uri="{FF2B5EF4-FFF2-40B4-BE49-F238E27FC236}">
                <a16:creationId xmlns:a16="http://schemas.microsoft.com/office/drawing/2014/main" id="{12068AF3-AFD7-4599-A032-0512294DD7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70" t="1356" r="53168" b="54194"/>
          <a:stretch/>
        </p:blipFill>
        <p:spPr bwMode="auto">
          <a:xfrm>
            <a:off x="4718392" y="4217007"/>
            <a:ext cx="2114843" cy="249010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Error:image not available. Check image URL to correct the problem.">
            <a:extLst>
              <a:ext uri="{FF2B5EF4-FFF2-40B4-BE49-F238E27FC236}">
                <a16:creationId xmlns:a16="http://schemas.microsoft.com/office/drawing/2014/main" id="{35DC41E3-921F-4E18-BED7-617C6A0F72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516" t="3401" r="23918" b="54194"/>
          <a:stretch/>
        </p:blipFill>
        <p:spPr bwMode="auto">
          <a:xfrm>
            <a:off x="9234487" y="4362571"/>
            <a:ext cx="2286115" cy="2198975"/>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AA58E92-EC4E-49CA-B021-E02A2105C6D1}"/>
              </a:ext>
            </a:extLst>
          </p:cNvPr>
          <p:cNvSpPr txBox="1"/>
          <p:nvPr/>
        </p:nvSpPr>
        <p:spPr>
          <a:xfrm>
            <a:off x="2162175" y="2025105"/>
            <a:ext cx="2078355"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Almost</a:t>
            </a:r>
          </a:p>
        </p:txBody>
      </p:sp>
    </p:spTree>
    <p:extLst>
      <p:ext uri="{BB962C8B-B14F-4D97-AF65-F5344CB8AC3E}">
        <p14:creationId xmlns:p14="http://schemas.microsoft.com/office/powerpoint/2010/main" val="355425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FE0320-6BEF-401F-9FB2-DB199053786D}"/>
              </a:ext>
            </a:extLst>
          </p:cNvPr>
          <p:cNvPicPr>
            <a:picLocks noChangeAspect="1"/>
          </p:cNvPicPr>
          <p:nvPr/>
        </p:nvPicPr>
        <p:blipFill rotWithShape="1">
          <a:blip r:embed="rId2"/>
          <a:srcRect l="9919" t="17850" r="22701" b="17635"/>
          <a:stretch/>
        </p:blipFill>
        <p:spPr>
          <a:xfrm>
            <a:off x="1489587" y="550033"/>
            <a:ext cx="9630697" cy="5187090"/>
          </a:xfrm>
          <a:prstGeom prst="rect">
            <a:avLst/>
          </a:prstGeom>
        </p:spPr>
      </p:pic>
      <p:sp>
        <p:nvSpPr>
          <p:cNvPr id="6" name="TextBox 5">
            <a:extLst>
              <a:ext uri="{FF2B5EF4-FFF2-40B4-BE49-F238E27FC236}">
                <a16:creationId xmlns:a16="http://schemas.microsoft.com/office/drawing/2014/main" id="{2860A978-69F6-4372-A29F-4575846773F8}"/>
              </a:ext>
            </a:extLst>
          </p:cNvPr>
          <p:cNvSpPr txBox="1"/>
          <p:nvPr/>
        </p:nvSpPr>
        <p:spPr>
          <a:xfrm>
            <a:off x="1708969" y="6164826"/>
            <a:ext cx="901126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800" b="0" i="0" u="none" strike="noStrike" kern="1200" cap="none" spc="0" normalizeH="0" baseline="0" noProof="0">
                <a:ln>
                  <a:noFill/>
                </a:ln>
                <a:solidFill>
                  <a:prstClr val="black"/>
                </a:solidFill>
                <a:effectLst/>
                <a:uLnTx/>
                <a:uFillTx/>
                <a:latin typeface="GlosaMath-Roman"/>
                <a:ea typeface="+mn-ea"/>
                <a:cs typeface="+mn-cs"/>
              </a:rPr>
              <a:t>4 2 0 | N AT U R E | VO L 5 3 3 | 1 9 m ay 2 0 1 6</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3" name="Straight Connector 2">
            <a:extLst>
              <a:ext uri="{FF2B5EF4-FFF2-40B4-BE49-F238E27FC236}">
                <a16:creationId xmlns:a16="http://schemas.microsoft.com/office/drawing/2014/main" id="{9F448B7E-A1BA-445C-9FE5-D150FF07EBED}"/>
              </a:ext>
            </a:extLst>
          </p:cNvPr>
          <p:cNvCxnSpPr/>
          <p:nvPr/>
        </p:nvCxnSpPr>
        <p:spPr>
          <a:xfrm>
            <a:off x="4171950" y="3028950"/>
            <a:ext cx="2891790" cy="0"/>
          </a:xfrm>
          <a:prstGeom prst="line">
            <a:avLst/>
          </a:prstGeom>
          <a:ln w="412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401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BA3DBC-E408-4E1C-AF19-C0751926AF47}"/>
              </a:ext>
            </a:extLst>
          </p:cNvPr>
          <p:cNvPicPr>
            <a:picLocks noChangeAspect="1"/>
          </p:cNvPicPr>
          <p:nvPr/>
        </p:nvPicPr>
        <p:blipFill rotWithShape="1">
          <a:blip r:embed="rId2"/>
          <a:srcRect l="24798" t="21721" r="21613" b="15914"/>
          <a:stretch/>
        </p:blipFill>
        <p:spPr>
          <a:xfrm>
            <a:off x="1863213" y="412955"/>
            <a:ext cx="8465574" cy="5541799"/>
          </a:xfrm>
          <a:prstGeom prst="rect">
            <a:avLst/>
          </a:prstGeom>
        </p:spPr>
      </p:pic>
      <p:pic>
        <p:nvPicPr>
          <p:cNvPr id="3" name="Picture 2">
            <a:extLst>
              <a:ext uri="{FF2B5EF4-FFF2-40B4-BE49-F238E27FC236}">
                <a16:creationId xmlns:a16="http://schemas.microsoft.com/office/drawing/2014/main" id="{B9C50B95-9D1E-4E04-BB48-F1E9341530C9}"/>
              </a:ext>
            </a:extLst>
          </p:cNvPr>
          <p:cNvPicPr>
            <a:picLocks noChangeAspect="1"/>
          </p:cNvPicPr>
          <p:nvPr/>
        </p:nvPicPr>
        <p:blipFill rotWithShape="1">
          <a:blip r:embed="rId3"/>
          <a:srcRect l="22379" t="51654" r="32137" b="35699"/>
          <a:stretch/>
        </p:blipFill>
        <p:spPr>
          <a:xfrm>
            <a:off x="4556958" y="6155523"/>
            <a:ext cx="3702140" cy="579043"/>
          </a:xfrm>
          <a:prstGeom prst="rect">
            <a:avLst/>
          </a:prstGeom>
        </p:spPr>
      </p:pic>
      <p:pic>
        <p:nvPicPr>
          <p:cNvPr id="4" name="Picture 3">
            <a:extLst>
              <a:ext uri="{FF2B5EF4-FFF2-40B4-BE49-F238E27FC236}">
                <a16:creationId xmlns:a16="http://schemas.microsoft.com/office/drawing/2014/main" id="{814330BC-F8AA-4E07-B13E-92FA18D1BFF4}"/>
              </a:ext>
            </a:extLst>
          </p:cNvPr>
          <p:cNvPicPr>
            <a:picLocks noChangeAspect="1"/>
          </p:cNvPicPr>
          <p:nvPr/>
        </p:nvPicPr>
        <p:blipFill rotWithShape="1">
          <a:blip r:embed="rId2"/>
          <a:srcRect l="24798" t="70628" r="58366" b="15914"/>
          <a:stretch/>
        </p:blipFill>
        <p:spPr>
          <a:xfrm>
            <a:off x="2605548" y="2492477"/>
            <a:ext cx="6989043" cy="3142729"/>
          </a:xfrm>
          <a:prstGeom prst="rect">
            <a:avLst/>
          </a:prstGeom>
        </p:spPr>
      </p:pic>
    </p:spTree>
    <p:extLst>
      <p:ext uri="{BB962C8B-B14F-4D97-AF65-F5344CB8AC3E}">
        <p14:creationId xmlns:p14="http://schemas.microsoft.com/office/powerpoint/2010/main" val="241387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882C20-ACC5-446E-90AD-67354EC655C1}"/>
              </a:ext>
            </a:extLst>
          </p:cNvPr>
          <p:cNvPicPr>
            <a:picLocks noChangeAspect="1"/>
          </p:cNvPicPr>
          <p:nvPr/>
        </p:nvPicPr>
        <p:blipFill>
          <a:blip r:embed="rId2"/>
          <a:stretch>
            <a:fillRect/>
          </a:stretch>
        </p:blipFill>
        <p:spPr>
          <a:xfrm>
            <a:off x="9944643" y="560438"/>
            <a:ext cx="1787154" cy="2352368"/>
          </a:xfrm>
          <a:prstGeom prst="rect">
            <a:avLst/>
          </a:prstGeom>
        </p:spPr>
      </p:pic>
      <p:pic>
        <p:nvPicPr>
          <p:cNvPr id="7" name="Picture 6">
            <a:extLst>
              <a:ext uri="{FF2B5EF4-FFF2-40B4-BE49-F238E27FC236}">
                <a16:creationId xmlns:a16="http://schemas.microsoft.com/office/drawing/2014/main" id="{84D53E65-6F36-42C0-83E5-E0345DA5E886}"/>
              </a:ext>
            </a:extLst>
          </p:cNvPr>
          <p:cNvPicPr>
            <a:picLocks noChangeAspect="1"/>
          </p:cNvPicPr>
          <p:nvPr/>
        </p:nvPicPr>
        <p:blipFill>
          <a:blip r:embed="rId3"/>
          <a:stretch>
            <a:fillRect/>
          </a:stretch>
        </p:blipFill>
        <p:spPr>
          <a:xfrm>
            <a:off x="3429971" y="1255019"/>
            <a:ext cx="5618759" cy="4277101"/>
          </a:xfrm>
          <a:prstGeom prst="rect">
            <a:avLst/>
          </a:prstGeom>
        </p:spPr>
      </p:pic>
      <p:sp>
        <p:nvSpPr>
          <p:cNvPr id="10" name="TextBox 9">
            <a:extLst>
              <a:ext uri="{FF2B5EF4-FFF2-40B4-BE49-F238E27FC236}">
                <a16:creationId xmlns:a16="http://schemas.microsoft.com/office/drawing/2014/main" id="{729BD955-8EE4-4BEA-8A86-7CFF667661D5}"/>
              </a:ext>
            </a:extLst>
          </p:cNvPr>
          <p:cNvSpPr txBox="1"/>
          <p:nvPr/>
        </p:nvSpPr>
        <p:spPr>
          <a:xfrm>
            <a:off x="4314317" y="823239"/>
            <a:ext cx="239509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7030A0"/>
                </a:solidFill>
                <a:effectLst/>
                <a:uLnTx/>
                <a:uFillTx/>
                <a:latin typeface="Calibri" panose="020F0502020204030204"/>
                <a:ea typeface="+mn-ea"/>
                <a:cs typeface="+mn-cs"/>
              </a:rPr>
              <a:t>Cas9 (</a:t>
            </a:r>
            <a:r>
              <a:rPr kumimoji="0" lang="en-US" sz="2800" b="0" i="0" u="none" strike="noStrike" kern="1200" cap="none" spc="0" normalizeH="0" baseline="0" noProof="0" err="1">
                <a:ln>
                  <a:noFill/>
                </a:ln>
                <a:solidFill>
                  <a:srgbClr val="7030A0"/>
                </a:solidFill>
                <a:effectLst/>
                <a:uLnTx/>
                <a:uFillTx/>
                <a:latin typeface="Calibri" panose="020F0502020204030204"/>
                <a:ea typeface="+mn-ea"/>
                <a:cs typeface="+mn-cs"/>
              </a:rPr>
              <a:t>nickase</a:t>
            </a:r>
            <a:r>
              <a:rPr kumimoji="0" lang="en-US" sz="2800" b="0" i="0" u="none" strike="noStrike" kern="1200" cap="none" spc="0" normalizeH="0" baseline="0" noProof="0">
                <a:ln>
                  <a:noFill/>
                </a:ln>
                <a:solidFill>
                  <a:srgbClr val="7030A0"/>
                </a:solidFill>
                <a:effectLst/>
                <a:uLnTx/>
                <a:uFillTx/>
                <a:latin typeface="Calibri" panose="020F0502020204030204"/>
                <a:ea typeface="+mn-ea"/>
                <a:cs typeface="+mn-cs"/>
              </a:rPr>
              <a:t>)</a:t>
            </a:r>
          </a:p>
        </p:txBody>
      </p:sp>
      <p:sp>
        <p:nvSpPr>
          <p:cNvPr id="27" name="TextBox 26">
            <a:extLst>
              <a:ext uri="{FF2B5EF4-FFF2-40B4-BE49-F238E27FC236}">
                <a16:creationId xmlns:a16="http://schemas.microsoft.com/office/drawing/2014/main" id="{6260920D-4841-4701-831B-7825E036A8FE}"/>
              </a:ext>
            </a:extLst>
          </p:cNvPr>
          <p:cNvSpPr txBox="1"/>
          <p:nvPr/>
        </p:nvSpPr>
        <p:spPr>
          <a:xfrm>
            <a:off x="8677950" y="5532120"/>
            <a:ext cx="216027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7030A0"/>
                </a:solidFill>
                <a:effectLst/>
                <a:uLnTx/>
                <a:uFillTx/>
                <a:latin typeface="Calibri" panose="020F0502020204030204"/>
                <a:ea typeface="+mn-ea"/>
                <a:cs typeface="+mn-cs"/>
              </a:rPr>
              <a:t>Uracil Glycosylase Inhibitor… X2</a:t>
            </a:r>
          </a:p>
        </p:txBody>
      </p:sp>
      <p:sp>
        <p:nvSpPr>
          <p:cNvPr id="31" name="TextBox 30">
            <a:extLst>
              <a:ext uri="{FF2B5EF4-FFF2-40B4-BE49-F238E27FC236}">
                <a16:creationId xmlns:a16="http://schemas.microsoft.com/office/drawing/2014/main" id="{35D98208-783B-43A1-BB34-1EF6EE95640F}"/>
              </a:ext>
            </a:extLst>
          </p:cNvPr>
          <p:cNvSpPr txBox="1"/>
          <p:nvPr/>
        </p:nvSpPr>
        <p:spPr>
          <a:xfrm>
            <a:off x="785523" y="4963801"/>
            <a:ext cx="37984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0000"/>
                </a:solidFill>
                <a:effectLst/>
                <a:uLnTx/>
                <a:uFillTx/>
                <a:latin typeface="Calibri" panose="020F0502020204030204"/>
                <a:ea typeface="+mn-ea"/>
                <a:cs typeface="+mn-cs"/>
              </a:rPr>
              <a:t>Cytidine Deaminase</a:t>
            </a:r>
          </a:p>
        </p:txBody>
      </p:sp>
      <p:sp>
        <p:nvSpPr>
          <p:cNvPr id="2" name="Freeform: Shape 1">
            <a:extLst>
              <a:ext uri="{FF2B5EF4-FFF2-40B4-BE49-F238E27FC236}">
                <a16:creationId xmlns:a16="http://schemas.microsoft.com/office/drawing/2014/main" id="{8C9DB626-1952-41BD-B1F3-A03BEBA009D3}"/>
              </a:ext>
            </a:extLst>
          </p:cNvPr>
          <p:cNvSpPr/>
          <p:nvPr/>
        </p:nvSpPr>
        <p:spPr>
          <a:xfrm>
            <a:off x="4743450" y="3954780"/>
            <a:ext cx="331470" cy="662940"/>
          </a:xfrm>
          <a:custGeom>
            <a:avLst/>
            <a:gdLst>
              <a:gd name="connsiteX0" fmla="*/ 0 w 344760"/>
              <a:gd name="connsiteY0" fmla="*/ 594360 h 594360"/>
              <a:gd name="connsiteX1" fmla="*/ 57150 w 344760"/>
              <a:gd name="connsiteY1" fmla="*/ 548640 h 594360"/>
              <a:gd name="connsiteX2" fmla="*/ 114300 w 344760"/>
              <a:gd name="connsiteY2" fmla="*/ 502920 h 594360"/>
              <a:gd name="connsiteX3" fmla="*/ 102870 w 344760"/>
              <a:gd name="connsiteY3" fmla="*/ 445770 h 594360"/>
              <a:gd name="connsiteX4" fmla="*/ 80010 w 344760"/>
              <a:gd name="connsiteY4" fmla="*/ 377190 h 594360"/>
              <a:gd name="connsiteX5" fmla="*/ 91440 w 344760"/>
              <a:gd name="connsiteY5" fmla="*/ 342900 h 594360"/>
              <a:gd name="connsiteX6" fmla="*/ 160020 w 344760"/>
              <a:gd name="connsiteY6" fmla="*/ 320040 h 594360"/>
              <a:gd name="connsiteX7" fmla="*/ 171450 w 344760"/>
              <a:gd name="connsiteY7" fmla="*/ 228600 h 594360"/>
              <a:gd name="connsiteX8" fmla="*/ 240030 w 344760"/>
              <a:gd name="connsiteY8" fmla="*/ 205740 h 594360"/>
              <a:gd name="connsiteX9" fmla="*/ 274320 w 344760"/>
              <a:gd name="connsiteY9" fmla="*/ 182880 h 594360"/>
              <a:gd name="connsiteX10" fmla="*/ 308610 w 344760"/>
              <a:gd name="connsiteY10" fmla="*/ 114300 h 594360"/>
              <a:gd name="connsiteX11" fmla="*/ 320040 w 344760"/>
              <a:gd name="connsiteY11" fmla="*/ 80010 h 594360"/>
              <a:gd name="connsiteX12" fmla="*/ 342900 w 344760"/>
              <a:gd name="connsiteY12" fmla="*/ 45720 h 594360"/>
              <a:gd name="connsiteX13" fmla="*/ 342900 w 344760"/>
              <a:gd name="connsiteY13"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760" h="594360">
                <a:moveTo>
                  <a:pt x="0" y="594360"/>
                </a:moveTo>
                <a:cubicBezTo>
                  <a:pt x="19050" y="579120"/>
                  <a:pt x="36462" y="561570"/>
                  <a:pt x="57150" y="548640"/>
                </a:cubicBezTo>
                <a:cubicBezTo>
                  <a:pt x="120246" y="509205"/>
                  <a:pt x="66772" y="574213"/>
                  <a:pt x="114300" y="502920"/>
                </a:cubicBezTo>
                <a:cubicBezTo>
                  <a:pt x="110490" y="483870"/>
                  <a:pt x="107982" y="464513"/>
                  <a:pt x="102870" y="445770"/>
                </a:cubicBezTo>
                <a:cubicBezTo>
                  <a:pt x="96530" y="422523"/>
                  <a:pt x="80010" y="377190"/>
                  <a:pt x="80010" y="377190"/>
                </a:cubicBezTo>
                <a:cubicBezTo>
                  <a:pt x="83820" y="365760"/>
                  <a:pt x="81636" y="349903"/>
                  <a:pt x="91440" y="342900"/>
                </a:cubicBezTo>
                <a:cubicBezTo>
                  <a:pt x="111048" y="328894"/>
                  <a:pt x="160020" y="320040"/>
                  <a:pt x="160020" y="320040"/>
                </a:cubicBezTo>
                <a:cubicBezTo>
                  <a:pt x="163830" y="289560"/>
                  <a:pt x="153835" y="253765"/>
                  <a:pt x="171450" y="228600"/>
                </a:cubicBezTo>
                <a:cubicBezTo>
                  <a:pt x="185268" y="208859"/>
                  <a:pt x="219980" y="219106"/>
                  <a:pt x="240030" y="205740"/>
                </a:cubicBezTo>
                <a:lnTo>
                  <a:pt x="274320" y="182880"/>
                </a:lnTo>
                <a:cubicBezTo>
                  <a:pt x="303050" y="96691"/>
                  <a:pt x="264295" y="202930"/>
                  <a:pt x="308610" y="114300"/>
                </a:cubicBezTo>
                <a:cubicBezTo>
                  <a:pt x="313998" y="103524"/>
                  <a:pt x="314652" y="90786"/>
                  <a:pt x="320040" y="80010"/>
                </a:cubicBezTo>
                <a:cubicBezTo>
                  <a:pt x="326183" y="67723"/>
                  <a:pt x="339126" y="58929"/>
                  <a:pt x="342900" y="45720"/>
                </a:cubicBezTo>
                <a:cubicBezTo>
                  <a:pt x="347087" y="31066"/>
                  <a:pt x="342900" y="15240"/>
                  <a:pt x="342900" y="0"/>
                </a:cubicBezTo>
              </a:path>
            </a:pathLst>
          </a:cu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18382749-F78C-4D47-B41E-2842435CFDCF}"/>
              </a:ext>
            </a:extLst>
          </p:cNvPr>
          <p:cNvGrpSpPr/>
          <p:nvPr/>
        </p:nvGrpSpPr>
        <p:grpSpPr>
          <a:xfrm>
            <a:off x="6606540" y="4594860"/>
            <a:ext cx="1714500" cy="480060"/>
            <a:chOff x="6606540" y="4594860"/>
            <a:chExt cx="1714500" cy="480060"/>
          </a:xfrm>
        </p:grpSpPr>
        <p:sp>
          <p:nvSpPr>
            <p:cNvPr id="4" name="Freeform: Shape 3">
              <a:extLst>
                <a:ext uri="{FF2B5EF4-FFF2-40B4-BE49-F238E27FC236}">
                  <a16:creationId xmlns:a16="http://schemas.microsoft.com/office/drawing/2014/main" id="{C21E6060-3C7C-4229-92EF-DEBAC51491E4}"/>
                </a:ext>
              </a:extLst>
            </p:cNvPr>
            <p:cNvSpPr/>
            <p:nvPr/>
          </p:nvSpPr>
          <p:spPr>
            <a:xfrm>
              <a:off x="6606540" y="4663440"/>
              <a:ext cx="902970" cy="342900"/>
            </a:xfrm>
            <a:custGeom>
              <a:avLst/>
              <a:gdLst>
                <a:gd name="connsiteX0" fmla="*/ 0 w 902970"/>
                <a:gd name="connsiteY0" fmla="*/ 0 h 342900"/>
                <a:gd name="connsiteX1" fmla="*/ 11430 w 902970"/>
                <a:gd name="connsiteY1" fmla="*/ 57150 h 342900"/>
                <a:gd name="connsiteX2" fmla="*/ 22860 w 902970"/>
                <a:gd name="connsiteY2" fmla="*/ 148590 h 342900"/>
                <a:gd name="connsiteX3" fmla="*/ 34290 w 902970"/>
                <a:gd name="connsiteY3" fmla="*/ 182880 h 342900"/>
                <a:gd name="connsiteX4" fmla="*/ 102870 w 902970"/>
                <a:gd name="connsiteY4" fmla="*/ 217170 h 342900"/>
                <a:gd name="connsiteX5" fmla="*/ 228600 w 902970"/>
                <a:gd name="connsiteY5" fmla="*/ 217170 h 342900"/>
                <a:gd name="connsiteX6" fmla="*/ 240030 w 902970"/>
                <a:gd name="connsiteY6" fmla="*/ 285750 h 342900"/>
                <a:gd name="connsiteX7" fmla="*/ 285750 w 902970"/>
                <a:gd name="connsiteY7" fmla="*/ 342900 h 342900"/>
                <a:gd name="connsiteX8" fmla="*/ 388620 w 902970"/>
                <a:gd name="connsiteY8" fmla="*/ 331470 h 342900"/>
                <a:gd name="connsiteX9" fmla="*/ 400050 w 902970"/>
                <a:gd name="connsiteY9" fmla="*/ 297180 h 342900"/>
                <a:gd name="connsiteX10" fmla="*/ 434340 w 902970"/>
                <a:gd name="connsiteY10" fmla="*/ 285750 h 342900"/>
                <a:gd name="connsiteX11" fmla="*/ 491490 w 902970"/>
                <a:gd name="connsiteY11" fmla="*/ 297180 h 342900"/>
                <a:gd name="connsiteX12" fmla="*/ 525780 w 902970"/>
                <a:gd name="connsiteY12" fmla="*/ 320040 h 342900"/>
                <a:gd name="connsiteX13" fmla="*/ 651510 w 902970"/>
                <a:gd name="connsiteY13" fmla="*/ 308610 h 342900"/>
                <a:gd name="connsiteX14" fmla="*/ 857250 w 902970"/>
                <a:gd name="connsiteY14" fmla="*/ 274320 h 342900"/>
                <a:gd name="connsiteX15" fmla="*/ 902970 w 902970"/>
                <a:gd name="connsiteY15" fmla="*/ 251460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2970" h="342900">
                  <a:moveTo>
                    <a:pt x="0" y="0"/>
                  </a:moveTo>
                  <a:cubicBezTo>
                    <a:pt x="3810" y="19050"/>
                    <a:pt x="8476" y="37949"/>
                    <a:pt x="11430" y="57150"/>
                  </a:cubicBezTo>
                  <a:cubicBezTo>
                    <a:pt x="16101" y="87510"/>
                    <a:pt x="17365" y="118368"/>
                    <a:pt x="22860" y="148590"/>
                  </a:cubicBezTo>
                  <a:cubicBezTo>
                    <a:pt x="25015" y="160444"/>
                    <a:pt x="26764" y="173472"/>
                    <a:pt x="34290" y="182880"/>
                  </a:cubicBezTo>
                  <a:cubicBezTo>
                    <a:pt x="50404" y="203023"/>
                    <a:pt x="80281" y="209640"/>
                    <a:pt x="102870" y="217170"/>
                  </a:cubicBezTo>
                  <a:cubicBezTo>
                    <a:pt x="138463" y="208272"/>
                    <a:pt x="195229" y="187971"/>
                    <a:pt x="228600" y="217170"/>
                  </a:cubicBezTo>
                  <a:cubicBezTo>
                    <a:pt x="246041" y="232431"/>
                    <a:pt x="235003" y="263127"/>
                    <a:pt x="240030" y="285750"/>
                  </a:cubicBezTo>
                  <a:cubicBezTo>
                    <a:pt x="249632" y="328957"/>
                    <a:pt x="248473" y="318049"/>
                    <a:pt x="285750" y="342900"/>
                  </a:cubicBezTo>
                  <a:cubicBezTo>
                    <a:pt x="320040" y="339090"/>
                    <a:pt x="356587" y="344283"/>
                    <a:pt x="388620" y="331470"/>
                  </a:cubicBezTo>
                  <a:cubicBezTo>
                    <a:pt x="399807" y="326995"/>
                    <a:pt x="391531" y="305699"/>
                    <a:pt x="400050" y="297180"/>
                  </a:cubicBezTo>
                  <a:cubicBezTo>
                    <a:pt x="408569" y="288661"/>
                    <a:pt x="422910" y="289560"/>
                    <a:pt x="434340" y="285750"/>
                  </a:cubicBezTo>
                  <a:cubicBezTo>
                    <a:pt x="453390" y="289560"/>
                    <a:pt x="473300" y="290359"/>
                    <a:pt x="491490" y="297180"/>
                  </a:cubicBezTo>
                  <a:cubicBezTo>
                    <a:pt x="504352" y="302003"/>
                    <a:pt x="512078" y="319061"/>
                    <a:pt x="525780" y="320040"/>
                  </a:cubicBezTo>
                  <a:cubicBezTo>
                    <a:pt x="567756" y="323038"/>
                    <a:pt x="609600" y="312420"/>
                    <a:pt x="651510" y="308610"/>
                  </a:cubicBezTo>
                  <a:cubicBezTo>
                    <a:pt x="763614" y="271242"/>
                    <a:pt x="696077" y="287751"/>
                    <a:pt x="857250" y="274320"/>
                  </a:cubicBezTo>
                  <a:cubicBezTo>
                    <a:pt x="894710" y="249347"/>
                    <a:pt x="877803" y="251460"/>
                    <a:pt x="902970" y="251460"/>
                  </a:cubicBezTo>
                </a:path>
              </a:pathLst>
            </a:cu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5B26C346-7892-4DE1-9F98-AEB60D3F34D2}"/>
                </a:ext>
              </a:extLst>
            </p:cNvPr>
            <p:cNvSpPr/>
            <p:nvPr/>
          </p:nvSpPr>
          <p:spPr>
            <a:xfrm>
              <a:off x="8069580" y="4594860"/>
              <a:ext cx="251460" cy="480060"/>
            </a:xfrm>
            <a:custGeom>
              <a:avLst/>
              <a:gdLst>
                <a:gd name="connsiteX0" fmla="*/ 0 w 251460"/>
                <a:gd name="connsiteY0" fmla="*/ 480060 h 480060"/>
                <a:gd name="connsiteX1" fmla="*/ 57150 w 251460"/>
                <a:gd name="connsiteY1" fmla="*/ 434340 h 480060"/>
                <a:gd name="connsiteX2" fmla="*/ 160020 w 251460"/>
                <a:gd name="connsiteY2" fmla="*/ 411480 h 480060"/>
                <a:gd name="connsiteX3" fmla="*/ 228600 w 251460"/>
                <a:gd name="connsiteY3" fmla="*/ 388620 h 480060"/>
                <a:gd name="connsiteX4" fmla="*/ 205740 w 251460"/>
                <a:gd name="connsiteY4" fmla="*/ 320040 h 480060"/>
                <a:gd name="connsiteX5" fmla="*/ 194310 w 251460"/>
                <a:gd name="connsiteY5" fmla="*/ 194310 h 480060"/>
                <a:gd name="connsiteX6" fmla="*/ 182880 w 251460"/>
                <a:gd name="connsiteY6" fmla="*/ 160020 h 480060"/>
                <a:gd name="connsiteX7" fmla="*/ 148590 w 251460"/>
                <a:gd name="connsiteY7" fmla="*/ 137160 h 480060"/>
                <a:gd name="connsiteX8" fmla="*/ 125730 w 251460"/>
                <a:gd name="connsiteY8" fmla="*/ 102870 h 480060"/>
                <a:gd name="connsiteX9" fmla="*/ 68580 w 251460"/>
                <a:gd name="connsiteY9" fmla="*/ 57150 h 480060"/>
                <a:gd name="connsiteX10" fmla="*/ 80010 w 251460"/>
                <a:gd name="connsiteY10" fmla="*/ 11430 h 480060"/>
                <a:gd name="connsiteX11" fmla="*/ 182880 w 251460"/>
                <a:gd name="connsiteY11" fmla="*/ 11430 h 480060"/>
                <a:gd name="connsiteX12" fmla="*/ 228600 w 251460"/>
                <a:gd name="connsiteY12" fmla="*/ 80010 h 480060"/>
                <a:gd name="connsiteX13" fmla="*/ 251460 w 251460"/>
                <a:gd name="connsiteY13" fmla="*/ 125730 h 480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1460" h="480060">
                  <a:moveTo>
                    <a:pt x="0" y="480060"/>
                  </a:moveTo>
                  <a:cubicBezTo>
                    <a:pt x="19050" y="464820"/>
                    <a:pt x="36462" y="447270"/>
                    <a:pt x="57150" y="434340"/>
                  </a:cubicBezTo>
                  <a:cubicBezTo>
                    <a:pt x="78952" y="420714"/>
                    <a:pt x="145868" y="415018"/>
                    <a:pt x="160020" y="411480"/>
                  </a:cubicBezTo>
                  <a:cubicBezTo>
                    <a:pt x="183397" y="405636"/>
                    <a:pt x="228600" y="388620"/>
                    <a:pt x="228600" y="388620"/>
                  </a:cubicBezTo>
                  <a:cubicBezTo>
                    <a:pt x="220980" y="365760"/>
                    <a:pt x="207922" y="344038"/>
                    <a:pt x="205740" y="320040"/>
                  </a:cubicBezTo>
                  <a:cubicBezTo>
                    <a:pt x="201930" y="278130"/>
                    <a:pt x="200261" y="235970"/>
                    <a:pt x="194310" y="194310"/>
                  </a:cubicBezTo>
                  <a:cubicBezTo>
                    <a:pt x="192606" y="182383"/>
                    <a:pt x="190406" y="169428"/>
                    <a:pt x="182880" y="160020"/>
                  </a:cubicBezTo>
                  <a:cubicBezTo>
                    <a:pt x="174298" y="149293"/>
                    <a:pt x="160020" y="144780"/>
                    <a:pt x="148590" y="137160"/>
                  </a:cubicBezTo>
                  <a:cubicBezTo>
                    <a:pt x="140970" y="125730"/>
                    <a:pt x="136457" y="111452"/>
                    <a:pt x="125730" y="102870"/>
                  </a:cubicBezTo>
                  <a:cubicBezTo>
                    <a:pt x="46860" y="39774"/>
                    <a:pt x="134094" y="155420"/>
                    <a:pt x="68580" y="57150"/>
                  </a:cubicBezTo>
                  <a:cubicBezTo>
                    <a:pt x="72390" y="41910"/>
                    <a:pt x="70197" y="23697"/>
                    <a:pt x="80010" y="11430"/>
                  </a:cubicBezTo>
                  <a:cubicBezTo>
                    <a:pt x="99872" y="-13398"/>
                    <a:pt x="172459" y="9693"/>
                    <a:pt x="182880" y="11430"/>
                  </a:cubicBezTo>
                  <a:cubicBezTo>
                    <a:pt x="198120" y="34290"/>
                    <a:pt x="221937" y="53356"/>
                    <a:pt x="228600" y="80010"/>
                  </a:cubicBezTo>
                  <a:cubicBezTo>
                    <a:pt x="240954" y="129426"/>
                    <a:pt x="224321" y="125730"/>
                    <a:pt x="251460" y="125730"/>
                  </a:cubicBezTo>
                </a:path>
              </a:pathLst>
            </a:cu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2" name="TextBox 11">
            <a:extLst>
              <a:ext uri="{FF2B5EF4-FFF2-40B4-BE49-F238E27FC236}">
                <a16:creationId xmlns:a16="http://schemas.microsoft.com/office/drawing/2014/main" id="{5CEB0C46-FA04-4094-B72F-7A5E50663A26}"/>
              </a:ext>
            </a:extLst>
          </p:cNvPr>
          <p:cNvSpPr txBox="1"/>
          <p:nvPr/>
        </p:nvSpPr>
        <p:spPr>
          <a:xfrm>
            <a:off x="10104663" y="2912806"/>
            <a:ext cx="174853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7030A0"/>
                </a:solidFill>
                <a:effectLst/>
                <a:uLnTx/>
                <a:uFillTx/>
                <a:latin typeface="Calibri" panose="020F0502020204030204"/>
                <a:ea typeface="+mn-ea"/>
                <a:cs typeface="+mn-cs"/>
              </a:rPr>
              <a:t>David Liu</a:t>
            </a:r>
          </a:p>
        </p:txBody>
      </p:sp>
      <p:sp>
        <p:nvSpPr>
          <p:cNvPr id="8" name="TextBox 7">
            <a:extLst>
              <a:ext uri="{FF2B5EF4-FFF2-40B4-BE49-F238E27FC236}">
                <a16:creationId xmlns:a16="http://schemas.microsoft.com/office/drawing/2014/main" id="{DF1A6490-25B7-4F17-9E8A-D685BDBA8ACA}"/>
              </a:ext>
            </a:extLst>
          </p:cNvPr>
          <p:cNvSpPr txBox="1"/>
          <p:nvPr/>
        </p:nvSpPr>
        <p:spPr>
          <a:xfrm>
            <a:off x="785523" y="946409"/>
            <a:ext cx="303209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solidFill>
                <a:effectLst/>
                <a:uLnTx/>
                <a:uFillTx/>
                <a:latin typeface="Calibri" panose="020F0502020204030204"/>
                <a:ea typeface="+mn-ea"/>
                <a:cs typeface="+mn-cs"/>
              </a:rPr>
              <a:t>BE3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...the 3</a:t>
            </a:r>
            <a:r>
              <a:rPr kumimoji="0" lang="en-US" sz="2400" b="1" i="0" u="none" strike="noStrike" kern="1200" cap="none" spc="0" normalizeH="0" baseline="30000" noProof="0">
                <a:ln>
                  <a:noFill/>
                </a:ln>
                <a:solidFill>
                  <a:prstClr val="black"/>
                </a:solidFill>
                <a:effectLst/>
                <a:uLnTx/>
                <a:uFillTx/>
                <a:latin typeface="Calibri" panose="020F0502020204030204"/>
                <a:ea typeface="+mn-ea"/>
                <a:cs typeface="+mn-cs"/>
              </a:rPr>
              <a:t>rd</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 generation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Base Editor</a:t>
            </a:r>
          </a:p>
        </p:txBody>
      </p:sp>
      <p:sp>
        <p:nvSpPr>
          <p:cNvPr id="13" name="&quot;Not Allowed&quot; Symbol 12">
            <a:extLst>
              <a:ext uri="{FF2B5EF4-FFF2-40B4-BE49-F238E27FC236}">
                <a16:creationId xmlns:a16="http://schemas.microsoft.com/office/drawing/2014/main" id="{250A3140-1978-4842-8417-EF8DBEAD2C20}"/>
              </a:ext>
            </a:extLst>
          </p:cNvPr>
          <p:cNvSpPr/>
          <p:nvPr/>
        </p:nvSpPr>
        <p:spPr>
          <a:xfrm>
            <a:off x="5857874" y="3199259"/>
            <a:ext cx="476252" cy="480060"/>
          </a:xfrm>
          <a:prstGeom prst="noSmoking">
            <a:avLst>
              <a:gd name="adj" fmla="val 1155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E9329B64-1BB4-4D9C-A050-F186EEE4C956}"/>
              </a:ext>
            </a:extLst>
          </p:cNvPr>
          <p:cNvSpPr txBox="1"/>
          <p:nvPr/>
        </p:nvSpPr>
        <p:spPr>
          <a:xfrm>
            <a:off x="1395412" y="5963900"/>
            <a:ext cx="702754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a:ln>
                  <a:noFill/>
                </a:ln>
                <a:solidFill>
                  <a:srgbClr val="FF0000"/>
                </a:solidFill>
                <a:effectLst/>
                <a:uLnTx/>
                <a:uFillTx/>
                <a:latin typeface="Calibri" panose="020F0502020204030204"/>
                <a:ea typeface="+mn-ea"/>
                <a:cs typeface="+mn-cs"/>
              </a:rPr>
              <a:t>Is science cool,</a:t>
            </a:r>
            <a:r>
              <a:rPr kumimoji="0" lang="en-US" sz="3200" b="1" i="1" u="none" strike="noStrike" kern="1200" cap="none" spc="0" normalizeH="0" noProof="0">
                <a:ln>
                  <a:noFill/>
                </a:ln>
                <a:solidFill>
                  <a:srgbClr val="FF0000"/>
                </a:solidFill>
                <a:effectLst/>
                <a:uLnTx/>
                <a:uFillTx/>
                <a:latin typeface="Calibri" panose="020F0502020204030204"/>
                <a:ea typeface="+mn-ea"/>
                <a:cs typeface="+mn-cs"/>
              </a:rPr>
              <a:t> </a:t>
            </a:r>
            <a:r>
              <a:rPr kumimoji="0" lang="en-US" sz="3200" b="1" i="1" u="none" strike="noStrike" kern="1200" cap="none" spc="0" normalizeH="0" baseline="0" noProof="0">
                <a:ln>
                  <a:noFill/>
                </a:ln>
                <a:solidFill>
                  <a:srgbClr val="FF0000"/>
                </a:solidFill>
                <a:effectLst/>
                <a:uLnTx/>
                <a:uFillTx/>
                <a:latin typeface="Calibri" panose="020F0502020204030204"/>
                <a:ea typeface="+mn-ea"/>
                <a:cs typeface="+mn-cs"/>
              </a:rPr>
              <a:t>or what?</a:t>
            </a:r>
          </a:p>
        </p:txBody>
      </p:sp>
    </p:spTree>
    <p:extLst>
      <p:ext uri="{BB962C8B-B14F-4D97-AF65-F5344CB8AC3E}">
        <p14:creationId xmlns:p14="http://schemas.microsoft.com/office/powerpoint/2010/main" val="304850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585F440-EC70-4F5C-92C4-C3462D2AB870}"/>
              </a:ext>
            </a:extLst>
          </p:cNvPr>
          <p:cNvSpPr txBox="1"/>
          <p:nvPr/>
        </p:nvSpPr>
        <p:spPr>
          <a:xfrm>
            <a:off x="8928735" y="3897630"/>
            <a:ext cx="266319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a:t>
            </a:r>
            <a:r>
              <a:rPr kumimoji="0" lang="en-US" sz="36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A</a:t>
            </a: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ACAT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AATTGTA</a:t>
            </a:r>
          </a:p>
        </p:txBody>
      </p:sp>
      <p:cxnSp>
        <p:nvCxnSpPr>
          <p:cNvPr id="14" name="Straight Arrow Connector 13">
            <a:extLst>
              <a:ext uri="{FF2B5EF4-FFF2-40B4-BE49-F238E27FC236}">
                <a16:creationId xmlns:a16="http://schemas.microsoft.com/office/drawing/2014/main" id="{2DD66452-2C3D-43D7-A45C-008965ECEF05}"/>
              </a:ext>
            </a:extLst>
          </p:cNvPr>
          <p:cNvCxnSpPr>
            <a:cxnSpLocks/>
          </p:cNvCxnSpPr>
          <p:nvPr/>
        </p:nvCxnSpPr>
        <p:spPr>
          <a:xfrm>
            <a:off x="9797415" y="2787102"/>
            <a:ext cx="0" cy="996228"/>
          </a:xfrm>
          <a:prstGeom prst="straightConnector1">
            <a:avLst/>
          </a:prstGeom>
          <a:ln w="41275">
            <a:tailEnd type="triangle"/>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2DD5EFC9-B7FD-42CF-BEF1-9F7E92336BF9}"/>
              </a:ext>
            </a:extLst>
          </p:cNvPr>
          <p:cNvGrpSpPr/>
          <p:nvPr/>
        </p:nvGrpSpPr>
        <p:grpSpPr>
          <a:xfrm>
            <a:off x="1174418" y="1165833"/>
            <a:ext cx="10346055" cy="1451491"/>
            <a:chOff x="1174418" y="1165833"/>
            <a:chExt cx="10346055" cy="1451491"/>
          </a:xfrm>
        </p:grpSpPr>
        <p:sp>
          <p:nvSpPr>
            <p:cNvPr id="3" name="TextBox 2">
              <a:extLst>
                <a:ext uri="{FF2B5EF4-FFF2-40B4-BE49-F238E27FC236}">
                  <a16:creationId xmlns:a16="http://schemas.microsoft.com/office/drawing/2014/main" id="{CB4347CF-40CD-4484-B375-2A19FD33F1AB}"/>
                </a:ext>
              </a:extLst>
            </p:cNvPr>
            <p:cNvSpPr txBox="1"/>
            <p:nvPr/>
          </p:nvSpPr>
          <p:spPr>
            <a:xfrm>
              <a:off x="1174418" y="1416993"/>
              <a:ext cx="266319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TTGACAT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AA</a:t>
              </a:r>
              <a:r>
                <a:rPr kumimoji="0" lang="en-US" sz="3600" b="1" i="0" u="none" strike="noStrike" kern="1200" cap="none" spc="0" normalizeH="0" baseline="0" noProof="0">
                  <a:ln>
                    <a:noFill/>
                  </a:ln>
                  <a:solidFill>
                    <a:srgbClr val="0070C0"/>
                  </a:solidFill>
                  <a:effectLst/>
                  <a:uLnTx/>
                  <a:uFillTx/>
                  <a:latin typeface="Courier New" panose="02070309020205020404" pitchFamily="49" charset="0"/>
                  <a:ea typeface="+mn-ea"/>
                  <a:cs typeface="Courier New" panose="02070309020205020404" pitchFamily="49" charset="0"/>
                </a:rPr>
                <a:t>C</a:t>
              </a: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TGTA</a:t>
              </a:r>
            </a:p>
          </p:txBody>
        </p:sp>
        <p:sp>
          <p:nvSpPr>
            <p:cNvPr id="8" name="TextBox 7">
              <a:extLst>
                <a:ext uri="{FF2B5EF4-FFF2-40B4-BE49-F238E27FC236}">
                  <a16:creationId xmlns:a16="http://schemas.microsoft.com/office/drawing/2014/main" id="{924AF960-CC23-46A1-AD2B-D6279D27098C}"/>
                </a:ext>
              </a:extLst>
            </p:cNvPr>
            <p:cNvSpPr txBox="1"/>
            <p:nvPr/>
          </p:nvSpPr>
          <p:spPr>
            <a:xfrm>
              <a:off x="4967273" y="1416995"/>
              <a:ext cx="266319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TTGACAT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AA</a:t>
              </a:r>
              <a:r>
                <a:rPr kumimoji="0" lang="en-US" sz="3600" b="1" i="0" u="none" strike="noStrike" kern="1200" cap="none" spc="0" normalizeH="0" baseline="0" noProof="0">
                  <a:ln>
                    <a:noFill/>
                  </a:ln>
                  <a:solidFill>
                    <a:srgbClr val="969696"/>
                  </a:solidFill>
                  <a:effectLst/>
                  <a:uLnTx/>
                  <a:uFillTx/>
                  <a:latin typeface="Courier New" panose="02070309020205020404" pitchFamily="49" charset="0"/>
                  <a:ea typeface="+mn-ea"/>
                  <a:cs typeface="Courier New" panose="02070309020205020404" pitchFamily="49" charset="0"/>
                </a:rPr>
                <a:t>U</a:t>
              </a: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TGTA</a:t>
              </a:r>
            </a:p>
          </p:txBody>
        </p:sp>
        <p:sp>
          <p:nvSpPr>
            <p:cNvPr id="9" name="TextBox 8">
              <a:extLst>
                <a:ext uri="{FF2B5EF4-FFF2-40B4-BE49-F238E27FC236}">
                  <a16:creationId xmlns:a16="http://schemas.microsoft.com/office/drawing/2014/main" id="{42568A98-7B11-41BF-B1E3-8EEEEFA7A00C}"/>
                </a:ext>
              </a:extLst>
            </p:cNvPr>
            <p:cNvSpPr txBox="1"/>
            <p:nvPr/>
          </p:nvSpPr>
          <p:spPr>
            <a:xfrm>
              <a:off x="8857283" y="1416994"/>
              <a:ext cx="266319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TT</a:t>
              </a:r>
              <a:r>
                <a:rPr kumimoji="0" lang="en-US" sz="3600" b="1" i="0" u="none" strike="noStrike" kern="1200" cap="none" spc="0" normalizeH="0" baseline="0" noProof="0">
                  <a:ln>
                    <a:noFill/>
                  </a:ln>
                  <a:solidFill>
                    <a:srgbClr val="FF0000"/>
                  </a:solidFill>
                  <a:effectLst/>
                  <a:uLnTx/>
                  <a:uFillTx/>
                  <a:latin typeface="Courier New" panose="02070309020205020404" pitchFamily="49" charset="0"/>
                  <a:ea typeface="+mn-ea"/>
                  <a:cs typeface="Courier New" panose="02070309020205020404" pitchFamily="49" charset="0"/>
                </a:rPr>
                <a:t>A</a:t>
              </a: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ACAT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AA</a:t>
              </a:r>
              <a:r>
                <a:rPr kumimoji="0" lang="en-US" sz="3600" b="1" i="0" u="none" strike="noStrike" kern="1200" cap="none" spc="0" normalizeH="0" baseline="0" noProof="0">
                  <a:ln>
                    <a:noFill/>
                  </a:ln>
                  <a:solidFill>
                    <a:srgbClr val="969696"/>
                  </a:solidFill>
                  <a:effectLst/>
                  <a:uLnTx/>
                  <a:uFillTx/>
                  <a:latin typeface="Courier New" panose="02070309020205020404" pitchFamily="49" charset="0"/>
                  <a:ea typeface="+mn-ea"/>
                  <a:cs typeface="Courier New" panose="02070309020205020404" pitchFamily="49" charset="0"/>
                </a:rPr>
                <a:t>U</a:t>
              </a:r>
              <a:r>
                <a:rPr kumimoji="0" lang="en-US" sz="3600" b="1" i="0" u="none" strike="noStrike" kern="1200" cap="none" spc="0" normalizeH="0" baseline="0" noProof="0">
                  <a:ln>
                    <a:noFill/>
                  </a:ln>
                  <a:solidFill>
                    <a:prstClr val="black"/>
                  </a:solidFill>
                  <a:effectLst/>
                  <a:uLnTx/>
                  <a:uFillTx/>
                  <a:latin typeface="Courier New" panose="02070309020205020404" pitchFamily="49" charset="0"/>
                  <a:ea typeface="+mn-ea"/>
                  <a:cs typeface="Courier New" panose="02070309020205020404" pitchFamily="49" charset="0"/>
                </a:rPr>
                <a:t>TGTA</a:t>
              </a:r>
            </a:p>
          </p:txBody>
        </p:sp>
        <p:sp>
          <p:nvSpPr>
            <p:cNvPr id="10" name="TextBox 9">
              <a:extLst>
                <a:ext uri="{FF2B5EF4-FFF2-40B4-BE49-F238E27FC236}">
                  <a16:creationId xmlns:a16="http://schemas.microsoft.com/office/drawing/2014/main" id="{A6276B8E-3546-4957-9409-6E17FBD843BB}"/>
                </a:ext>
              </a:extLst>
            </p:cNvPr>
            <p:cNvSpPr txBox="1"/>
            <p:nvPr/>
          </p:nvSpPr>
          <p:spPr>
            <a:xfrm>
              <a:off x="3570908" y="1516055"/>
              <a:ext cx="109347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ourier New" panose="02070309020205020404" pitchFamily="49" charset="0"/>
                </a:rPr>
                <a:t>BE3</a:t>
              </a:r>
            </a:p>
          </p:txBody>
        </p:sp>
        <p:cxnSp>
          <p:nvCxnSpPr>
            <p:cNvPr id="13" name="Straight Arrow Connector 12">
              <a:extLst>
                <a:ext uri="{FF2B5EF4-FFF2-40B4-BE49-F238E27FC236}">
                  <a16:creationId xmlns:a16="http://schemas.microsoft.com/office/drawing/2014/main" id="{F04388E3-7E05-426B-B703-09EA579D9D0E}"/>
                </a:ext>
              </a:extLst>
            </p:cNvPr>
            <p:cNvCxnSpPr/>
            <p:nvPr/>
          </p:nvCxnSpPr>
          <p:spPr>
            <a:xfrm>
              <a:off x="3437558" y="2017157"/>
              <a:ext cx="1360170" cy="0"/>
            </a:xfrm>
            <a:prstGeom prst="straightConnector1">
              <a:avLst/>
            </a:prstGeom>
            <a:ln w="41275">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68D9F58-E691-4264-945D-13EC7010C301}"/>
                </a:ext>
              </a:extLst>
            </p:cNvPr>
            <p:cNvCxnSpPr/>
            <p:nvPr/>
          </p:nvCxnSpPr>
          <p:spPr>
            <a:xfrm>
              <a:off x="7239938" y="2017157"/>
              <a:ext cx="1360170" cy="0"/>
            </a:xfrm>
            <a:prstGeom prst="straightConnector1">
              <a:avLst/>
            </a:prstGeom>
            <a:ln w="41275">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51751B19-1343-49BF-B2F5-D5286402EA72}"/>
                </a:ext>
              </a:extLst>
            </p:cNvPr>
            <p:cNvSpPr txBox="1"/>
            <p:nvPr/>
          </p:nvSpPr>
          <p:spPr>
            <a:xfrm>
              <a:off x="6732258" y="1165833"/>
              <a:ext cx="231075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ourier New" panose="02070309020205020404" pitchFamily="49" charset="0"/>
                </a:rPr>
                <a:t>Mis-match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ourier New" panose="02070309020205020404" pitchFamily="49" charset="0"/>
                </a:rPr>
                <a:t>Repair</a:t>
              </a:r>
            </a:p>
          </p:txBody>
        </p:sp>
      </p:grpSp>
      <p:sp>
        <p:nvSpPr>
          <p:cNvPr id="20" name="TextBox 19">
            <a:extLst>
              <a:ext uri="{FF2B5EF4-FFF2-40B4-BE49-F238E27FC236}">
                <a16:creationId xmlns:a16="http://schemas.microsoft.com/office/drawing/2014/main" id="{EEBFC049-B1E4-4DF5-9569-0C73AB71F4A5}"/>
              </a:ext>
            </a:extLst>
          </p:cNvPr>
          <p:cNvSpPr txBox="1"/>
          <p:nvPr/>
        </p:nvSpPr>
        <p:spPr>
          <a:xfrm>
            <a:off x="7810499" y="2842466"/>
            <a:ext cx="209356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ourier New" panose="02070309020205020404" pitchFamily="49" charset="0"/>
              </a:rPr>
              <a:t>DNA Replication</a:t>
            </a:r>
          </a:p>
        </p:txBody>
      </p:sp>
      <p:sp>
        <p:nvSpPr>
          <p:cNvPr id="21" name="TextBox 20">
            <a:extLst>
              <a:ext uri="{FF2B5EF4-FFF2-40B4-BE49-F238E27FC236}">
                <a16:creationId xmlns:a16="http://schemas.microsoft.com/office/drawing/2014/main" id="{A34C500E-AD98-4270-B32D-773FA1AB55FE}"/>
              </a:ext>
            </a:extLst>
          </p:cNvPr>
          <p:cNvSpPr txBox="1"/>
          <p:nvPr/>
        </p:nvSpPr>
        <p:spPr>
          <a:xfrm>
            <a:off x="1587813" y="5932146"/>
            <a:ext cx="7027545" cy="58477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a:ln>
                  <a:noFill/>
                </a:ln>
                <a:solidFill>
                  <a:srgbClr val="FF0000"/>
                </a:solidFill>
                <a:effectLst/>
                <a:uLnTx/>
                <a:uFillTx/>
                <a:latin typeface="Calibri" panose="020F0502020204030204"/>
                <a:ea typeface="+mn-ea"/>
                <a:cs typeface="+mn-cs"/>
              </a:rPr>
              <a:t>Is science cool, or what?</a:t>
            </a:r>
          </a:p>
        </p:txBody>
      </p:sp>
      <p:grpSp>
        <p:nvGrpSpPr>
          <p:cNvPr id="27" name="Group 26">
            <a:extLst>
              <a:ext uri="{FF2B5EF4-FFF2-40B4-BE49-F238E27FC236}">
                <a16:creationId xmlns:a16="http://schemas.microsoft.com/office/drawing/2014/main" id="{3D30F80D-8AC8-4DB7-B30F-F530CD21C777}"/>
              </a:ext>
            </a:extLst>
          </p:cNvPr>
          <p:cNvGrpSpPr/>
          <p:nvPr/>
        </p:nvGrpSpPr>
        <p:grpSpPr>
          <a:xfrm>
            <a:off x="745329" y="3390994"/>
            <a:ext cx="7189948" cy="1950951"/>
            <a:chOff x="745329" y="3390994"/>
            <a:chExt cx="7189948" cy="1950951"/>
          </a:xfrm>
        </p:grpSpPr>
        <p:grpSp>
          <p:nvGrpSpPr>
            <p:cNvPr id="23" name="Group 22">
              <a:extLst>
                <a:ext uri="{FF2B5EF4-FFF2-40B4-BE49-F238E27FC236}">
                  <a16:creationId xmlns:a16="http://schemas.microsoft.com/office/drawing/2014/main" id="{97EC40E7-8736-4848-AA21-FD0F96E647F0}"/>
                </a:ext>
              </a:extLst>
            </p:cNvPr>
            <p:cNvGrpSpPr/>
            <p:nvPr/>
          </p:nvGrpSpPr>
          <p:grpSpPr>
            <a:xfrm>
              <a:off x="907732" y="3445595"/>
              <a:ext cx="7027545" cy="1834786"/>
              <a:chOff x="1495424" y="3373723"/>
              <a:chExt cx="7027545" cy="1834786"/>
            </a:xfrm>
          </p:grpSpPr>
          <p:sp>
            <p:nvSpPr>
              <p:cNvPr id="17" name="TextBox 16">
                <a:extLst>
                  <a:ext uri="{FF2B5EF4-FFF2-40B4-BE49-F238E27FC236}">
                    <a16:creationId xmlns:a16="http://schemas.microsoft.com/office/drawing/2014/main" id="{75F9D1AD-883F-4C62-9459-BC357FA6EBDC}"/>
                  </a:ext>
                </a:extLst>
              </p:cNvPr>
              <p:cNvSpPr txBox="1"/>
              <p:nvPr/>
            </p:nvSpPr>
            <p:spPr>
              <a:xfrm>
                <a:off x="1495424" y="3373723"/>
                <a:ext cx="55111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mn-cs"/>
                  </a:rPr>
                  <a:t>BE3</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  =  Base Editor, 3</a:t>
                </a:r>
                <a:r>
                  <a:rPr kumimoji="0" lang="en-US" sz="2800" b="1" i="0" u="none" strike="noStrike" kern="1200" cap="none" spc="0" normalizeH="0" baseline="30000" noProof="0">
                    <a:ln>
                      <a:noFill/>
                    </a:ln>
                    <a:solidFill>
                      <a:prstClr val="black"/>
                    </a:solidFill>
                    <a:effectLst/>
                    <a:uLnTx/>
                    <a:uFillTx/>
                    <a:latin typeface="Calibri" panose="020F0502020204030204"/>
                    <a:ea typeface="+mn-ea"/>
                    <a:cs typeface="+mn-cs"/>
                  </a:rPr>
                  <a:t>rd</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 generation</a:t>
                </a:r>
              </a:p>
            </p:txBody>
          </p:sp>
          <p:sp>
            <p:nvSpPr>
              <p:cNvPr id="18" name="TextBox 17">
                <a:extLst>
                  <a:ext uri="{FF2B5EF4-FFF2-40B4-BE49-F238E27FC236}">
                    <a16:creationId xmlns:a16="http://schemas.microsoft.com/office/drawing/2014/main" id="{41306217-C2ED-4EE8-AFC1-EFA520ABC555}"/>
                  </a:ext>
                </a:extLst>
              </p:cNvPr>
              <p:cNvSpPr txBox="1"/>
              <p:nvPr/>
            </p:nvSpPr>
            <p:spPr>
              <a:xfrm>
                <a:off x="1495424" y="4008180"/>
                <a:ext cx="7027545"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Cytidine Deaminase, </a:t>
                </a:r>
                <a:r>
                  <a:rPr kumimoji="0" lang="en-US" sz="2400" b="0" i="1" u="none" strike="noStrike" kern="1200" cap="none" spc="0" normalizeH="0" baseline="0" noProof="0">
                    <a:ln>
                      <a:noFill/>
                    </a:ln>
                    <a:solidFill>
                      <a:prstClr val="black"/>
                    </a:solidFill>
                    <a:effectLst/>
                    <a:uLnTx/>
                    <a:uFillTx/>
                    <a:latin typeface="Calibri" panose="020F0502020204030204"/>
                    <a:ea typeface="+mn-ea"/>
                    <a:cs typeface="+mn-cs"/>
                  </a:rPr>
                  <a:t>fused to 5-end of Cas9</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UGI,…Uracil Glycosylase Inhibitor, </a:t>
                </a:r>
                <a:r>
                  <a:rPr kumimoji="0" lang="en-US" sz="2400" b="0" i="1" u="none" strike="noStrike" kern="1200" cap="none" spc="0" normalizeH="0" baseline="0" noProof="0">
                    <a:ln>
                      <a:noFill/>
                    </a:ln>
                    <a:solidFill>
                      <a:prstClr val="black"/>
                    </a:solidFill>
                    <a:effectLst/>
                    <a:uLnTx/>
                    <a:uFillTx/>
                    <a:latin typeface="Calibri" panose="020F0502020204030204"/>
                    <a:ea typeface="+mn-ea"/>
                    <a:cs typeface="+mn-cs"/>
                  </a:rPr>
                  <a:t>fused to 3’end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Cas9 </a:t>
                </a:r>
                <a:r>
                  <a:rPr kumimoji="0" lang="en-US" sz="2400" b="0" i="0" u="none" strike="noStrike" kern="1200" cap="none" spc="0" normalizeH="0" baseline="0" noProof="0" err="1">
                    <a:ln>
                      <a:noFill/>
                    </a:ln>
                    <a:solidFill>
                      <a:prstClr val="black"/>
                    </a:solidFill>
                    <a:effectLst/>
                    <a:uLnTx/>
                    <a:uFillTx/>
                    <a:latin typeface="Calibri" panose="020F0502020204030204"/>
                    <a:ea typeface="+mn-ea"/>
                    <a:cs typeface="+mn-cs"/>
                  </a:rPr>
                  <a:t>nickase</a:t>
                </a: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 mutant</a:t>
                </a:r>
              </a:p>
            </p:txBody>
          </p:sp>
        </p:grpSp>
        <p:sp>
          <p:nvSpPr>
            <p:cNvPr id="22" name="Rectangle 21">
              <a:extLst>
                <a:ext uri="{FF2B5EF4-FFF2-40B4-BE49-F238E27FC236}">
                  <a16:creationId xmlns:a16="http://schemas.microsoft.com/office/drawing/2014/main" id="{79A008F4-ADA2-4E57-BE9E-1862C1428091}"/>
                </a:ext>
              </a:extLst>
            </p:cNvPr>
            <p:cNvSpPr/>
            <p:nvPr/>
          </p:nvSpPr>
          <p:spPr>
            <a:xfrm>
              <a:off x="745329" y="3390994"/>
              <a:ext cx="6568441" cy="1950951"/>
            </a:xfrm>
            <a:prstGeom prst="rect">
              <a:avLst/>
            </a:prstGeom>
            <a:solidFill>
              <a:srgbClr val="4472C4">
                <a:alpha val="1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TextBox 25">
            <a:extLst>
              <a:ext uri="{FF2B5EF4-FFF2-40B4-BE49-F238E27FC236}">
                <a16:creationId xmlns:a16="http://schemas.microsoft.com/office/drawing/2014/main" id="{16084068-A550-4E53-83B2-1A1DBE37B44F}"/>
              </a:ext>
            </a:extLst>
          </p:cNvPr>
          <p:cNvSpPr txBox="1"/>
          <p:nvPr/>
        </p:nvSpPr>
        <p:spPr>
          <a:xfrm>
            <a:off x="2826053" y="230144"/>
            <a:ext cx="756666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0000"/>
                </a:solidFill>
                <a:effectLst/>
                <a:uLnTx/>
                <a:uFillTx/>
                <a:latin typeface="Calibri" panose="020F0502020204030204"/>
                <a:ea typeface="+mn-ea"/>
                <a:cs typeface="+mn-cs"/>
              </a:rPr>
              <a:t>A Third Generation Base Editor…</a:t>
            </a:r>
          </a:p>
        </p:txBody>
      </p:sp>
    </p:spTree>
    <p:extLst>
      <p:ext uri="{BB962C8B-B14F-4D97-AF65-F5344CB8AC3E}">
        <p14:creationId xmlns:p14="http://schemas.microsoft.com/office/powerpoint/2010/main" val="38266731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ight Triangle 2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108404-DB09-4913-97F1-18270EC2BD8D}"/>
              </a:ext>
            </a:extLst>
          </p:cNvPr>
          <p:cNvSpPr txBox="1"/>
          <p:nvPr/>
        </p:nvSpPr>
        <p:spPr>
          <a:xfrm>
            <a:off x="5775961" y="962526"/>
            <a:ext cx="5384800" cy="3210689"/>
          </a:xfrm>
        </p:spPr>
        <p:txBody>
          <a:bodyPr vert="horz" lIns="91440" tIns="45720" rIns="91440" bIns="45720" rtlCol="0" anchor="b">
            <a:normAutofit/>
          </a:bodyPr>
          <a:lstStyle/>
          <a:p>
            <a:pPr>
              <a:lnSpc>
                <a:spcPct val="90000"/>
              </a:lnSpc>
              <a:spcBef>
                <a:spcPct val="0"/>
              </a:spcBef>
              <a:spcAft>
                <a:spcPts val="600"/>
              </a:spcAft>
            </a:pPr>
            <a:r>
              <a:rPr lang="en-US" sz="7200" b="1">
                <a:latin typeface="+mj-lt"/>
                <a:ea typeface="+mj-ea"/>
                <a:cs typeface="+mj-cs"/>
              </a:rPr>
              <a:t>Thank you for attending!</a:t>
            </a:r>
          </a:p>
        </p:txBody>
      </p:sp>
      <p:pic>
        <p:nvPicPr>
          <p:cNvPr id="8" name="Picture 7" descr="Diagram&#10;&#10;Description automatically generated">
            <a:extLst>
              <a:ext uri="{FF2B5EF4-FFF2-40B4-BE49-F238E27FC236}">
                <a16:creationId xmlns:a16="http://schemas.microsoft.com/office/drawing/2014/main" id="{C36DA588-6B53-4A61-A19D-49ABA0E0C1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6558" y="1267056"/>
            <a:ext cx="3510140" cy="1992003"/>
          </a:xfrm>
          <a:prstGeom prst="rect">
            <a:avLst/>
          </a:prstGeom>
        </p:spPr>
      </p:pic>
      <p:pic>
        <p:nvPicPr>
          <p:cNvPr id="4" name="Picture 3">
            <a:extLst>
              <a:ext uri="{FF2B5EF4-FFF2-40B4-BE49-F238E27FC236}">
                <a16:creationId xmlns:a16="http://schemas.microsoft.com/office/drawing/2014/main" id="{5321C0E7-FCF8-4433-A1C9-D481367508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9523" y="3581108"/>
            <a:ext cx="3406010" cy="1992632"/>
          </a:xfrm>
          <a:prstGeom prst="rect">
            <a:avLst/>
          </a:prstGeom>
        </p:spPr>
      </p:pic>
    </p:spTree>
    <p:extLst>
      <p:ext uri="{BB962C8B-B14F-4D97-AF65-F5344CB8AC3E}">
        <p14:creationId xmlns:p14="http://schemas.microsoft.com/office/powerpoint/2010/main" val="2267952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D6A67-DCA8-4317-A54D-787D4EA734CA}"/>
              </a:ext>
            </a:extLst>
          </p:cNvPr>
          <p:cNvSpPr>
            <a:spLocks noGrp="1"/>
          </p:cNvSpPr>
          <p:nvPr>
            <p:ph type="title"/>
          </p:nvPr>
        </p:nvSpPr>
        <p:spPr>
          <a:xfrm>
            <a:off x="3644900" y="301625"/>
            <a:ext cx="7848600" cy="1325563"/>
          </a:xfrm>
        </p:spPr>
        <p:txBody>
          <a:bodyPr anchor="ctr">
            <a:normAutofit/>
          </a:bodyPr>
          <a:lstStyle/>
          <a:p>
            <a:r>
              <a:rPr lang="en-US"/>
              <a:t>Invite your colleagues to register!</a:t>
            </a:r>
          </a:p>
        </p:txBody>
      </p:sp>
      <p:graphicFrame>
        <p:nvGraphicFramePr>
          <p:cNvPr id="22" name="Content Placeholder 3">
            <a:extLst>
              <a:ext uri="{FF2B5EF4-FFF2-40B4-BE49-F238E27FC236}">
                <a16:creationId xmlns:a16="http://schemas.microsoft.com/office/drawing/2014/main" id="{6D2E8EE8-1712-4106-8CD8-C2BEB3B181A6}"/>
              </a:ext>
            </a:extLst>
          </p:cNvPr>
          <p:cNvGraphicFramePr>
            <a:graphicFrameLocks noGrp="1"/>
          </p:cNvGraphicFramePr>
          <p:nvPr>
            <p:ph sz="half" idx="2"/>
            <p:extLst>
              <p:ext uri="{D42A27DB-BD31-4B8C-83A1-F6EECF244321}">
                <p14:modId xmlns:p14="http://schemas.microsoft.com/office/powerpoint/2010/main" val="528391208"/>
              </p:ext>
            </p:extLst>
          </p:nvPr>
        </p:nvGraphicFramePr>
        <p:xfrm>
          <a:off x="4135120" y="1813099"/>
          <a:ext cx="7218680" cy="435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 name="TextBox 39">
            <a:extLst>
              <a:ext uri="{FF2B5EF4-FFF2-40B4-BE49-F238E27FC236}">
                <a16:creationId xmlns:a16="http://schemas.microsoft.com/office/drawing/2014/main" id="{B6F588B5-4B77-479C-A615-47B21A57759A}"/>
              </a:ext>
            </a:extLst>
          </p:cNvPr>
          <p:cNvSpPr txBox="1"/>
          <p:nvPr/>
        </p:nvSpPr>
        <p:spPr>
          <a:xfrm>
            <a:off x="3644900" y="6378575"/>
            <a:ext cx="6096000" cy="369332"/>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70C0"/>
                </a:solidFill>
                <a:effectLst/>
                <a:uLnTx/>
                <a:uFillTx/>
                <a:latin typeface="Calibri" panose="020F0502020204030204"/>
                <a:ea typeface="+mn-ea"/>
                <a:cs typeface="Arial"/>
                <a:sym typeface="Arial"/>
              </a:rPr>
              <a:t>https://www.3dmoleculardesigns.com/Webinars4.htm</a:t>
            </a:r>
          </a:p>
        </p:txBody>
      </p:sp>
      <p:pic>
        <p:nvPicPr>
          <p:cNvPr id="1030" name="Picture 6">
            <a:extLst>
              <a:ext uri="{FF2B5EF4-FFF2-40B4-BE49-F238E27FC236}">
                <a16:creationId xmlns:a16="http://schemas.microsoft.com/office/drawing/2014/main" id="{CA806286-FD85-4726-B7B8-311B5E1A21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20900" y="2025937"/>
            <a:ext cx="1524000" cy="11049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EDC54058-1751-4822-9294-392F4CDF621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11569" y="3344974"/>
            <a:ext cx="1524000" cy="119062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A021F208-F396-4422-85C2-CFA280C992D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71915" y="4874926"/>
            <a:ext cx="1372985" cy="1055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3016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rkshopPPTemplateUpperLeftLogo" id="{A5821354-2A34-48CB-A707-015A1345DBF7}" vid="{88B938EB-2674-4139-8E75-755DF4364DE0}"/>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7B964E229AE904C840342B739320C07" ma:contentTypeVersion="13" ma:contentTypeDescription="Create a new document." ma:contentTypeScope="" ma:versionID="9f6928aba159e848acb52affd70fa29c">
  <xsd:schema xmlns:xsd="http://www.w3.org/2001/XMLSchema" xmlns:xs="http://www.w3.org/2001/XMLSchema" xmlns:p="http://schemas.microsoft.com/office/2006/metadata/properties" xmlns:ns1="http://schemas.microsoft.com/sharepoint/v3" xmlns:ns2="256d1f37-a5bf-40ea-9e3b-df9e783b5a8c" xmlns:ns3="fccfdd5f-3cf6-48f3-9c58-398738ebd059" targetNamespace="http://schemas.microsoft.com/office/2006/metadata/properties" ma:root="true" ma:fieldsID="9be2483742389b7cb51951385911b941" ns1:_="" ns2:_="" ns3:_="">
    <xsd:import namespace="http://schemas.microsoft.com/sharepoint/v3"/>
    <xsd:import namespace="256d1f37-a5bf-40ea-9e3b-df9e783b5a8c"/>
    <xsd:import namespace="fccfdd5f-3cf6-48f3-9c58-398738ebd05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Tags" minOccurs="0"/>
                <xsd:element ref="ns3:MediaServiceDateTaken" minOccurs="0"/>
                <xsd:element ref="ns3:MediaServiceAutoKeyPoints" minOccurs="0"/>
                <xsd:element ref="ns3:MediaServiceKeyPoints" minOccurs="0"/>
                <xsd:element ref="ns3:MediaServiceGenerationTime" minOccurs="0"/>
                <xsd:element ref="ns3:MediaServiceEventHashCode" minOccurs="0"/>
                <xsd:element ref="ns3: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9" nillable="true" ma:displayName="Unified Compliance Policy Properties" ma:hidden="true" ma:internalName="_ip_UnifiedCompliancePolicyProperties">
      <xsd:simpleType>
        <xsd:restriction base="dms:Note"/>
      </xsd:simpleType>
    </xsd:element>
    <xsd:element name="_ip_UnifiedCompliancePolicyUIAction" ma:index="20"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56d1f37-a5bf-40ea-9e3b-df9e783b5a8c"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ccfdd5f-3cf6-48f3-9c58-398738ebd059"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9C2F77DF-0346-433B-8F91-2FE2B3DBD6FF}">
  <ds:schemaRefs>
    <ds:schemaRef ds:uri="http://schemas.microsoft.com/sharepoint/v3/contenttype/forms"/>
  </ds:schemaRefs>
</ds:datastoreItem>
</file>

<file path=customXml/itemProps2.xml><?xml version="1.0" encoding="utf-8"?>
<ds:datastoreItem xmlns:ds="http://schemas.openxmlformats.org/officeDocument/2006/customXml" ds:itemID="{F4BED5A6-8476-4694-82C6-3DF65721B4E4}">
  <ds:schemaRefs>
    <ds:schemaRef ds:uri="256d1f37-a5bf-40ea-9e3b-df9e783b5a8c"/>
    <ds:schemaRef ds:uri="fccfdd5f-3cf6-48f3-9c58-398738ebd0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8C029D-DD32-4088-9032-E2F6D817A7AB}">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2</Notes>
  <HiddenSlides>0</HiddenSlide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Office Theme</vt:lpstr>
      <vt:lpstr>3_Office Theme</vt:lpstr>
      <vt:lpstr>2_Office Theme</vt:lpstr>
      <vt:lpstr>Genome Editing II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Invite your colleagues to register!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Herman, Dr. Timothy</dc:creator>
  <cp:revision>1</cp:revision>
  <dcterms:created xsi:type="dcterms:W3CDTF">2018-11-14T23:40:36Z</dcterms:created>
  <dcterms:modified xsi:type="dcterms:W3CDTF">2021-03-17T22:52:49Z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0x01010087B964E229AE904C840342B739320C07</vt:lpwstr>
  </property>
</Properties>
</file>