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298" r:id="rId3"/>
    <p:sldId id="317" r:id="rId4"/>
    <p:sldId id="318" r:id="rId5"/>
    <p:sldId id="319" r:id="rId6"/>
    <p:sldId id="308" r:id="rId7"/>
    <p:sldId id="300" r:id="rId8"/>
    <p:sldId id="299" r:id="rId9"/>
    <p:sldId id="301" r:id="rId10"/>
    <p:sldId id="294" r:id="rId11"/>
    <p:sldId id="320" r:id="rId12"/>
    <p:sldId id="263" r:id="rId13"/>
    <p:sldId id="321" r:id="rId14"/>
    <p:sldId id="264" r:id="rId15"/>
    <p:sldId id="265" r:id="rId16"/>
    <p:sldId id="266" r:id="rId17"/>
    <p:sldId id="267" r:id="rId18"/>
    <p:sldId id="268" r:id="rId19"/>
    <p:sldId id="32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110" d="100"/>
          <a:sy n="110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308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/>
          <a:lstStyle/>
          <a:p>
            <a:r>
              <a:rPr lang="en-US" dirty="0" smtClean="0"/>
              <a:t>Cytoskeleton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7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7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4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457200"/>
            <a:ext cx="554905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Mitochondrion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8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5413" y="642938"/>
            <a:ext cx="635317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81000"/>
            <a:ext cx="4419599" cy="5941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600"/>
            <a:ext cx="836918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371600"/>
            <a:ext cx="5296091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914400"/>
            <a:ext cx="4114800" cy="553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Landscapes in the Classroom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are we in the cell? </a:t>
            </a:r>
          </a:p>
          <a:p>
            <a:r>
              <a:rPr lang="en-US" dirty="0" smtClean="0"/>
              <a:t>Endomembrane system</a:t>
            </a:r>
          </a:p>
          <a:p>
            <a:r>
              <a:rPr lang="en-US" dirty="0" smtClean="0"/>
              <a:t>Flow of genetic information</a:t>
            </a:r>
          </a:p>
          <a:p>
            <a:r>
              <a:rPr lang="en-US" dirty="0" smtClean="0"/>
              <a:t>Compare/contrast prokaryotic/eukaryotic cells</a:t>
            </a:r>
          </a:p>
          <a:p>
            <a:pPr lvl="1"/>
            <a:r>
              <a:rPr lang="en-US" dirty="0" smtClean="0"/>
              <a:t>RNA polymerase</a:t>
            </a:r>
          </a:p>
          <a:p>
            <a:pPr lvl="1"/>
            <a:r>
              <a:rPr lang="en-US" dirty="0" smtClean="0"/>
              <a:t>Membranes</a:t>
            </a:r>
          </a:p>
          <a:p>
            <a:pPr lvl="1"/>
            <a:r>
              <a:rPr lang="en-US" dirty="0" smtClean="0"/>
              <a:t>Ribosomes (where is Waldo?)</a:t>
            </a:r>
          </a:p>
          <a:p>
            <a:pPr lvl="1"/>
            <a:r>
              <a:rPr lang="en-US" dirty="0" smtClean="0"/>
              <a:t>ATP synthase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61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212"/>
            <a:ext cx="9144000" cy="58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212"/>
            <a:ext cx="9144000" cy="58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7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212"/>
            <a:ext cx="9144000" cy="58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212"/>
            <a:ext cx="9144000" cy="58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0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9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Plasma Membrane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4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9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36</Words>
  <Application>Microsoft Office PowerPoint</Application>
  <PresentationFormat>On-screen Show (4:3)</PresentationFormat>
  <Paragraphs>12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Cytoskeleton</vt:lpstr>
      <vt:lpstr>PowerPoint Presentation</vt:lpstr>
      <vt:lpstr>PowerPoint Presentation</vt:lpstr>
      <vt:lpstr>PowerPoint Presentation</vt:lpstr>
      <vt:lpstr>PowerPoint Presentation</vt:lpstr>
      <vt:lpstr>Plasma Membrane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Mitochondrion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Using Landscapes in the Classroom</vt:lpstr>
    </vt:vector>
  </TitlesOfParts>
  <Company>Milwaukee School of Engineering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Rachel</cp:lastModifiedBy>
  <cp:revision>21</cp:revision>
  <dcterms:created xsi:type="dcterms:W3CDTF">2012-10-20T03:38:25Z</dcterms:created>
  <dcterms:modified xsi:type="dcterms:W3CDTF">2016-04-06T17:31:56Z</dcterms:modified>
</cp:coreProperties>
</file>