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  <p:sldId id="303" r:id="rId3"/>
    <p:sldId id="293" r:id="rId4"/>
    <p:sldId id="309" r:id="rId5"/>
    <p:sldId id="304" r:id="rId6"/>
    <p:sldId id="311" r:id="rId7"/>
    <p:sldId id="310" r:id="rId8"/>
    <p:sldId id="292" r:id="rId9"/>
    <p:sldId id="312" r:id="rId10"/>
    <p:sldId id="313" r:id="rId11"/>
    <p:sldId id="259" r:id="rId12"/>
    <p:sldId id="305" r:id="rId13"/>
    <p:sldId id="296" r:id="rId14"/>
    <p:sldId id="306" r:id="rId15"/>
    <p:sldId id="297" r:id="rId16"/>
    <p:sldId id="314" r:id="rId17"/>
    <p:sldId id="315" r:id="rId18"/>
    <p:sldId id="316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70" autoAdjust="0"/>
    <p:restoredTop sz="94660"/>
  </p:normalViewPr>
  <p:slideViewPr>
    <p:cSldViewPr>
      <p:cViewPr varScale="1">
        <p:scale>
          <a:sx n="110" d="100"/>
          <a:sy n="110" d="100"/>
        </p:scale>
        <p:origin x="166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-3085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7BA3F-256F-4CCF-922C-D6E3BCAA064C}" type="datetimeFigureOut">
              <a:rPr lang="en-US" smtClean="0"/>
              <a:pPr/>
              <a:t>4/6/2016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FAD09-4CA3-47E9-B9D8-98CF3737A7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7BA3F-256F-4CCF-922C-D6E3BCAA064C}" type="datetimeFigureOut">
              <a:rPr lang="en-US" smtClean="0"/>
              <a:pPr/>
              <a:t>4/6/2016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FAD09-4CA3-47E9-B9D8-98CF3737A7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7BA3F-256F-4CCF-922C-D6E3BCAA064C}" type="datetimeFigureOut">
              <a:rPr lang="en-US" smtClean="0"/>
              <a:pPr/>
              <a:t>4/6/2016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FAD09-4CA3-47E9-B9D8-98CF3737A7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7BA3F-256F-4CCF-922C-D6E3BCAA064C}" type="datetimeFigureOut">
              <a:rPr lang="en-US" smtClean="0"/>
              <a:pPr/>
              <a:t>4/6/2016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FAD09-4CA3-47E9-B9D8-98CF3737A7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7BA3F-256F-4CCF-922C-D6E3BCAA064C}" type="datetimeFigureOut">
              <a:rPr lang="en-US" smtClean="0"/>
              <a:pPr/>
              <a:t>4/6/2016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FAD09-4CA3-47E9-B9D8-98CF3737A7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7BA3F-256F-4CCF-922C-D6E3BCAA064C}" type="datetimeFigureOut">
              <a:rPr lang="en-US" smtClean="0"/>
              <a:pPr/>
              <a:t>4/6/2016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FAD09-4CA3-47E9-B9D8-98CF3737A7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7BA3F-256F-4CCF-922C-D6E3BCAA064C}" type="datetimeFigureOut">
              <a:rPr lang="en-US" smtClean="0"/>
              <a:pPr/>
              <a:t>4/6/2016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FAD09-4CA3-47E9-B9D8-98CF3737A7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7BA3F-256F-4CCF-922C-D6E3BCAA064C}" type="datetimeFigureOut">
              <a:rPr lang="en-US" smtClean="0"/>
              <a:pPr/>
              <a:t>4/6/2016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FAD09-4CA3-47E9-B9D8-98CF3737A7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7BA3F-256F-4CCF-922C-D6E3BCAA064C}" type="datetimeFigureOut">
              <a:rPr lang="en-US" smtClean="0"/>
              <a:pPr/>
              <a:t>4/6/2016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FAD09-4CA3-47E9-B9D8-98CF3737A7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7BA3F-256F-4CCF-922C-D6E3BCAA064C}" type="datetimeFigureOut">
              <a:rPr lang="en-US" smtClean="0"/>
              <a:pPr/>
              <a:t>4/6/2016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FAD09-4CA3-47E9-B9D8-98CF3737A7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7BA3F-256F-4CCF-922C-D6E3BCAA064C}" type="datetimeFigureOut">
              <a:rPr lang="en-US" smtClean="0"/>
              <a:pPr/>
              <a:t>4/6/2016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FAD09-4CA3-47E9-B9D8-98CF3737A7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7BA3F-256F-4CCF-922C-D6E3BCAA064C}" type="datetimeFigureOut">
              <a:rPr lang="en-US" smtClean="0"/>
              <a:pPr/>
              <a:t>4/6/2016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AFAD09-4CA3-47E9-B9D8-98CF3737A75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373" y="0"/>
            <a:ext cx="65712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690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373" y="0"/>
            <a:ext cx="65712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61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533400"/>
            <a:ext cx="5562600" cy="5805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993" y="2720181"/>
            <a:ext cx="8229600" cy="1143000"/>
          </a:xfrm>
        </p:spPr>
        <p:txBody>
          <a:bodyPr/>
          <a:lstStyle/>
          <a:p>
            <a:r>
              <a:rPr lang="en-US" dirty="0" smtClean="0"/>
              <a:t>Golgi Apparatus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87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2716"/>
            <a:ext cx="9144000" cy="5212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896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9783" y="2590800"/>
            <a:ext cx="8229600" cy="1143000"/>
          </a:xfrm>
        </p:spPr>
        <p:txBody>
          <a:bodyPr/>
          <a:lstStyle/>
          <a:p>
            <a:r>
              <a:rPr lang="en-US" dirty="0" err="1" smtClean="0"/>
              <a:t>Clathrin</a:t>
            </a:r>
            <a:r>
              <a:rPr lang="en-US" dirty="0" smtClean="0"/>
              <a:t> Coated Vesicle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93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41696"/>
            <a:ext cx="9144000" cy="537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856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41696"/>
            <a:ext cx="9144000" cy="537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38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41696"/>
            <a:ext cx="9144000" cy="537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83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41696"/>
            <a:ext cx="9144000" cy="537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583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217" y="2362200"/>
            <a:ext cx="8229600" cy="1143000"/>
          </a:xfrm>
        </p:spPr>
        <p:txBody>
          <a:bodyPr/>
          <a:lstStyle/>
          <a:p>
            <a:r>
              <a:rPr lang="en-US" dirty="0" smtClean="0"/>
              <a:t>Nuclear Pore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393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373" y="0"/>
            <a:ext cx="65712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608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373" y="0"/>
            <a:ext cx="65712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964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Rough Endoplasmic Reticulum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580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373" y="0"/>
            <a:ext cx="65712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31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373" y="0"/>
            <a:ext cx="65712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740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373" y="0"/>
            <a:ext cx="65712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97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373" y="0"/>
            <a:ext cx="65712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57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10</Words>
  <Application>Microsoft Office PowerPoint</Application>
  <PresentationFormat>On-screen Show (4:3)</PresentationFormat>
  <Paragraphs>4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PowerPoint Presentation</vt:lpstr>
      <vt:lpstr>Nuclear Pore</vt:lpstr>
      <vt:lpstr>PowerPoint Presentation</vt:lpstr>
      <vt:lpstr>PowerPoint Presentation</vt:lpstr>
      <vt:lpstr>Rough Endoplasmic Reticulum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Golgi Apparatus</vt:lpstr>
      <vt:lpstr>PowerPoint Presentation</vt:lpstr>
      <vt:lpstr>Clathrin Coated Vesicle</vt:lpstr>
      <vt:lpstr>PowerPoint Presentation</vt:lpstr>
      <vt:lpstr>PowerPoint Presentation</vt:lpstr>
      <vt:lpstr>PowerPoint Presentation</vt:lpstr>
      <vt:lpstr>PowerPoint Presentation</vt:lpstr>
    </vt:vector>
  </TitlesOfParts>
  <Company>Milwaukee School of Engineering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Administrator</dc:creator>
  <cp:lastModifiedBy>Rachel</cp:lastModifiedBy>
  <cp:revision>21</cp:revision>
  <dcterms:created xsi:type="dcterms:W3CDTF">2012-10-20T03:38:25Z</dcterms:created>
  <dcterms:modified xsi:type="dcterms:W3CDTF">2016-04-06T17:30:31Z</dcterms:modified>
</cp:coreProperties>
</file>