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84" r:id="rId3"/>
    <p:sldId id="283" r:id="rId4"/>
    <p:sldId id="282" r:id="rId5"/>
    <p:sldId id="271" r:id="rId6"/>
    <p:sldId id="272" r:id="rId7"/>
    <p:sldId id="273" r:id="rId8"/>
    <p:sldId id="274" r:id="rId9"/>
    <p:sldId id="275" r:id="rId10"/>
    <p:sldId id="276" r:id="rId11"/>
    <p:sldId id="286" r:id="rId12"/>
    <p:sldId id="269" r:id="rId13"/>
    <p:sldId id="302" r:id="rId14"/>
    <p:sldId id="256" r:id="rId15"/>
    <p:sldId id="288" r:id="rId16"/>
    <p:sldId id="287" r:id="rId17"/>
    <p:sldId id="289" r:id="rId18"/>
    <p:sldId id="29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660"/>
  </p:normalViewPr>
  <p:slideViewPr>
    <p:cSldViewPr>
      <p:cViewPr varScale="1">
        <p:scale>
          <a:sx n="110" d="100"/>
          <a:sy n="110" d="100"/>
        </p:scale>
        <p:origin x="1662" y="108"/>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308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7BA3F-256F-4CCF-922C-D6E3BCAA064C}"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57BA3F-256F-4CCF-922C-D6E3BCAA064C}" type="datetimeFigureOut">
              <a:rPr lang="en-US" smtClean="0"/>
              <a:pPr/>
              <a:t>4/6/2016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57BA3F-256F-4CCF-922C-D6E3BCAA064C}" type="datetimeFigureOut">
              <a:rPr lang="en-US" smtClean="0"/>
              <a:pPr/>
              <a:t>4/6/2016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57BA3F-256F-4CCF-922C-D6E3BCAA064C}" type="datetimeFigureOut">
              <a:rPr lang="en-US" smtClean="0"/>
              <a:pPr/>
              <a:t>4/6/2016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57BA3F-256F-4CCF-922C-D6E3BCAA064C}" type="datetimeFigureOut">
              <a:rPr lang="en-US" smtClean="0"/>
              <a:pPr/>
              <a:t>4/6/2016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7BA3F-256F-4CCF-922C-D6E3BCAA064C}" type="datetimeFigureOut">
              <a:rPr lang="en-US" smtClean="0"/>
              <a:pPr/>
              <a:t>4/6/2016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57BA3F-256F-4CCF-922C-D6E3BCAA064C}" type="datetimeFigureOut">
              <a:rPr lang="en-US" smtClean="0"/>
              <a:pPr/>
              <a:t>4/6/2016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57BA3F-256F-4CCF-922C-D6E3BCAA064C}" type="datetimeFigureOut">
              <a:rPr lang="en-US" smtClean="0"/>
              <a:pPr/>
              <a:t>4/6/2016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AFAD09-4CA3-47E9-B9D8-98CF3737A7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7BA3F-256F-4CCF-922C-D6E3BCAA064C}" type="datetimeFigureOut">
              <a:rPr lang="en-US" smtClean="0"/>
              <a:pPr/>
              <a:t>4/6/2016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AFAD09-4CA3-47E9-B9D8-98CF3737A7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www.pdb.or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en.wikipedia.org/wiki/File:Animal_Cell.svg"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en.wikipedia.org/wiki/File:Endomembrane_system_diagram_en.sv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L2-cover.jpg"/>
          <p:cNvPicPr>
            <a:picLocks noChangeAspect="1"/>
          </p:cNvPicPr>
          <p:nvPr/>
        </p:nvPicPr>
        <p:blipFill>
          <a:blip r:embed="rId2" cstate="print"/>
          <a:stretch>
            <a:fillRect/>
          </a:stretch>
        </p:blipFill>
        <p:spPr>
          <a:xfrm>
            <a:off x="914400" y="533400"/>
            <a:ext cx="4019550" cy="5715000"/>
          </a:xfrm>
          <a:prstGeom prst="rect">
            <a:avLst/>
          </a:prstGeom>
        </p:spPr>
      </p:pic>
      <p:pic>
        <p:nvPicPr>
          <p:cNvPr id="5" name="Picture 4" descr="David.jpg"/>
          <p:cNvPicPr>
            <a:picLocks noChangeAspect="1"/>
          </p:cNvPicPr>
          <p:nvPr/>
        </p:nvPicPr>
        <p:blipFill>
          <a:blip r:embed="rId3" cstate="print"/>
          <a:stretch>
            <a:fillRect/>
          </a:stretch>
        </p:blipFill>
        <p:spPr>
          <a:xfrm>
            <a:off x="5943600" y="3810000"/>
            <a:ext cx="2353235" cy="2400300"/>
          </a:xfrm>
          <a:prstGeom prst="rect">
            <a:avLst/>
          </a:prstGeom>
        </p:spPr>
      </p:pic>
      <p:sp>
        <p:nvSpPr>
          <p:cNvPr id="6" name="TextBox 5"/>
          <p:cNvSpPr txBox="1"/>
          <p:nvPr/>
        </p:nvSpPr>
        <p:spPr>
          <a:xfrm>
            <a:off x="5562600" y="685800"/>
            <a:ext cx="3200400" cy="2677656"/>
          </a:xfrm>
          <a:prstGeom prst="rect">
            <a:avLst/>
          </a:prstGeom>
          <a:noFill/>
        </p:spPr>
        <p:txBody>
          <a:bodyPr wrap="square" rtlCol="0">
            <a:spAutoFit/>
          </a:bodyPr>
          <a:lstStyle/>
          <a:p>
            <a:r>
              <a:rPr lang="en-US" sz="3200" b="1" dirty="0" smtClean="0"/>
              <a:t>David Goodsell</a:t>
            </a:r>
          </a:p>
          <a:p>
            <a:r>
              <a:rPr lang="en-US" dirty="0" smtClean="0"/>
              <a:t>Scripps Research Institute</a:t>
            </a:r>
          </a:p>
          <a:p>
            <a:endParaRPr lang="en-US" dirty="0" smtClean="0"/>
          </a:p>
          <a:p>
            <a:r>
              <a:rPr lang="en-US" sz="2000" i="1" dirty="0" smtClean="0"/>
              <a:t>Scientist, Author</a:t>
            </a:r>
            <a:r>
              <a:rPr lang="en-US" sz="2000" i="1" dirty="0"/>
              <a:t> </a:t>
            </a:r>
            <a:r>
              <a:rPr lang="en-US" sz="2000" i="1" dirty="0" smtClean="0"/>
              <a:t>and Artist of all things small.</a:t>
            </a:r>
          </a:p>
          <a:p>
            <a:endParaRPr lang="en-US" sz="2000" i="1" dirty="0"/>
          </a:p>
          <a:p>
            <a:r>
              <a:rPr lang="en-US" sz="2000" i="1" dirty="0" smtClean="0"/>
              <a:t>Molecule of the Month</a:t>
            </a:r>
          </a:p>
          <a:p>
            <a:r>
              <a:rPr lang="en-US" sz="2000" i="1" dirty="0" smtClean="0">
                <a:hlinkClick r:id="rId4"/>
              </a:rPr>
              <a:t>www.pdb.org</a:t>
            </a:r>
            <a:r>
              <a:rPr lang="en-US" sz="2000" i="1" dirty="0" smtClean="0"/>
              <a:t> </a:t>
            </a:r>
            <a:endParaRPr lang="en-US" sz="20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norma_EM.jpg"/>
          <p:cNvPicPr>
            <a:picLocks noChangeAspect="1"/>
          </p:cNvPicPr>
          <p:nvPr/>
        </p:nvPicPr>
        <p:blipFill>
          <a:blip r:embed="rId2" cstate="print"/>
          <a:stretch>
            <a:fillRect/>
          </a:stretch>
        </p:blipFill>
        <p:spPr>
          <a:xfrm>
            <a:off x="2895600" y="1371600"/>
            <a:ext cx="3352800" cy="2932176"/>
          </a:xfrm>
          <a:prstGeom prst="rect">
            <a:avLst/>
          </a:prstGeom>
        </p:spPr>
      </p:pic>
      <p:sp>
        <p:nvSpPr>
          <p:cNvPr id="11" name="TextBox 10"/>
          <p:cNvSpPr txBox="1"/>
          <p:nvPr/>
        </p:nvSpPr>
        <p:spPr>
          <a:xfrm>
            <a:off x="838200" y="762000"/>
            <a:ext cx="7467600" cy="369332"/>
          </a:xfrm>
          <a:prstGeom prst="rect">
            <a:avLst/>
          </a:prstGeom>
          <a:noFill/>
        </p:spPr>
        <p:txBody>
          <a:bodyPr wrap="square" rtlCol="0">
            <a:spAutoFit/>
          </a:bodyPr>
          <a:lstStyle/>
          <a:p>
            <a:pPr algn="ctr"/>
            <a:r>
              <a:rPr lang="en-US" dirty="0" smtClean="0"/>
              <a:t>An electron micrograph of an antibody-producing B-cell</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norma_EM.jpg"/>
          <p:cNvPicPr>
            <a:picLocks noChangeAspect="1"/>
          </p:cNvPicPr>
          <p:nvPr/>
        </p:nvPicPr>
        <p:blipFill>
          <a:blip r:embed="rId2" cstate="print"/>
          <a:stretch>
            <a:fillRect/>
          </a:stretch>
        </p:blipFill>
        <p:spPr>
          <a:xfrm>
            <a:off x="2895600" y="1371600"/>
            <a:ext cx="3352800" cy="2932176"/>
          </a:xfrm>
          <a:prstGeom prst="rect">
            <a:avLst/>
          </a:prstGeom>
        </p:spPr>
      </p:pic>
      <p:grpSp>
        <p:nvGrpSpPr>
          <p:cNvPr id="2" name="Group 11"/>
          <p:cNvGrpSpPr/>
          <p:nvPr/>
        </p:nvGrpSpPr>
        <p:grpSpPr>
          <a:xfrm>
            <a:off x="228600" y="2971800"/>
            <a:ext cx="8686800" cy="2981451"/>
            <a:chOff x="228600" y="2971800"/>
            <a:chExt cx="8686800" cy="2981451"/>
          </a:xfrm>
        </p:grpSpPr>
        <p:pic>
          <p:nvPicPr>
            <p:cNvPr id="6" name="Picture 5" descr="exploded panorama.jpg"/>
            <p:cNvPicPr>
              <a:picLocks noChangeAspect="1"/>
            </p:cNvPicPr>
            <p:nvPr/>
          </p:nvPicPr>
          <p:blipFill>
            <a:blip r:embed="rId3" cstate="print"/>
            <a:stretch>
              <a:fillRect/>
            </a:stretch>
          </p:blipFill>
          <p:spPr>
            <a:xfrm>
              <a:off x="228600" y="4800600"/>
              <a:ext cx="8686800" cy="1152651"/>
            </a:xfrm>
            <a:prstGeom prst="rect">
              <a:avLst/>
            </a:prstGeom>
          </p:spPr>
        </p:pic>
        <p:cxnSp>
          <p:nvCxnSpPr>
            <p:cNvPr id="8" name="Straight Connector 7"/>
            <p:cNvCxnSpPr/>
            <p:nvPr/>
          </p:nvCxnSpPr>
          <p:spPr>
            <a:xfrm flipV="1">
              <a:off x="228600" y="2971800"/>
              <a:ext cx="4267200" cy="1828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5638800" y="2971800"/>
              <a:ext cx="3200400" cy="1828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838200" y="762000"/>
            <a:ext cx="7467600" cy="369332"/>
          </a:xfrm>
          <a:prstGeom prst="rect">
            <a:avLst/>
          </a:prstGeom>
          <a:noFill/>
        </p:spPr>
        <p:txBody>
          <a:bodyPr wrap="square" rtlCol="0">
            <a:spAutoFit/>
          </a:bodyPr>
          <a:lstStyle/>
          <a:p>
            <a:pPr algn="ctr"/>
            <a:r>
              <a:rPr lang="en-US" dirty="0" smtClean="0"/>
              <a:t>An electron micrograph of an antibody-producing B-cell</a:t>
            </a:r>
            <a:endParaRPr lang="en-US" dirty="0"/>
          </a:p>
        </p:txBody>
      </p:sp>
      <p:sp>
        <p:nvSpPr>
          <p:cNvPr id="9" name="TextBox 8"/>
          <p:cNvSpPr txBox="1"/>
          <p:nvPr/>
        </p:nvSpPr>
        <p:spPr>
          <a:xfrm>
            <a:off x="2133600" y="6019800"/>
            <a:ext cx="5105400" cy="369332"/>
          </a:xfrm>
          <a:prstGeom prst="rect">
            <a:avLst/>
          </a:prstGeom>
          <a:noFill/>
        </p:spPr>
        <p:txBody>
          <a:bodyPr wrap="square" rtlCol="0">
            <a:spAutoFit/>
          </a:bodyPr>
          <a:lstStyle/>
          <a:p>
            <a:pPr algn="ctr"/>
            <a:r>
              <a:rPr lang="en-US" i="1" dirty="0" smtClean="0"/>
              <a:t>Your recent flu shot,….in action.</a:t>
            </a:r>
            <a:endParaRPr lang="en-US" i="1" dirty="0"/>
          </a:p>
        </p:txBody>
      </p:sp>
    </p:spTree>
    <p:extLst>
      <p:ext uri="{BB962C8B-B14F-4D97-AF65-F5344CB8AC3E}">
        <p14:creationId xmlns:p14="http://schemas.microsoft.com/office/powerpoint/2010/main" val="1928131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447800"/>
            <a:ext cx="7848600" cy="4616648"/>
          </a:xfrm>
          <a:prstGeom prst="rect">
            <a:avLst/>
          </a:prstGeom>
        </p:spPr>
        <p:txBody>
          <a:bodyPr wrap="square">
            <a:spAutoFit/>
          </a:bodyPr>
          <a:lstStyle/>
          <a:p>
            <a:r>
              <a:rPr lang="en-US" sz="1200" dirty="0" smtClean="0"/>
              <a:t>Article</a:t>
            </a:r>
          </a:p>
          <a:p>
            <a:endParaRPr lang="en-US" sz="1200" dirty="0" smtClean="0"/>
          </a:p>
          <a:p>
            <a:r>
              <a:rPr lang="en-US" sz="2400" b="1" dirty="0" smtClean="0"/>
              <a:t>Miniseries: Illustrating the Machinery of Life</a:t>
            </a:r>
          </a:p>
          <a:p>
            <a:endParaRPr lang="en-US" sz="2400" b="1" dirty="0" smtClean="0"/>
          </a:p>
          <a:p>
            <a:r>
              <a:rPr lang="en-US" sz="2400" b="1" dirty="0" smtClean="0"/>
              <a:t>Eukaryotic Cell Panorama</a:t>
            </a:r>
            <a:endParaRPr lang="en-US" sz="1200" b="1" dirty="0" smtClean="0"/>
          </a:p>
          <a:p>
            <a:endParaRPr lang="en-US" sz="1200" dirty="0" smtClean="0"/>
          </a:p>
          <a:p>
            <a:r>
              <a:rPr lang="en-US" sz="1200" dirty="0" smtClean="0"/>
              <a:t>Received for publication, October 7, 2010, and in revised form, December 13, 2010</a:t>
            </a:r>
          </a:p>
          <a:p>
            <a:endParaRPr lang="en-US" sz="1200" dirty="0" smtClean="0"/>
          </a:p>
          <a:p>
            <a:r>
              <a:rPr lang="en-US" sz="1400" b="1" dirty="0" smtClean="0"/>
              <a:t>David S. </a:t>
            </a:r>
            <a:r>
              <a:rPr lang="en-US" sz="1400" b="1" dirty="0" err="1" smtClean="0"/>
              <a:t>Goodsell</a:t>
            </a:r>
            <a:r>
              <a:rPr lang="en-US" sz="1400" b="1" dirty="0" smtClean="0"/>
              <a:t>‡</a:t>
            </a:r>
          </a:p>
          <a:p>
            <a:endParaRPr lang="en-US" sz="1200" dirty="0" smtClean="0"/>
          </a:p>
          <a:p>
            <a:r>
              <a:rPr lang="en-US" sz="1200" dirty="0" smtClean="0"/>
              <a:t>From the Department of Molecular Biology, The Scripps Research Institute, La Jolla, CA 92102</a:t>
            </a:r>
          </a:p>
          <a:p>
            <a:endParaRPr lang="en-US" sz="1200" dirty="0" smtClean="0"/>
          </a:p>
          <a:p>
            <a:r>
              <a:rPr lang="en-US" sz="1600" dirty="0" smtClean="0"/>
              <a:t>Diverse biological data may be used to create illustrations of molecules in their cellular context. This report describes the scientific results that support an illustration of a eukaryotic cell, enlarged by one million times to show the distribution and arrangement of macromolecules. The panoramic cross section includes eight panels that extend from the nucleus to the cell surface, showing the process of protein synthesis and export. Results from biochemistry, electron microscopy, NMR spectroscopy and x-ray crystallography were used to create the image.</a:t>
            </a:r>
            <a:endParaRPr lang="en-US" sz="1600" dirty="0"/>
          </a:p>
        </p:txBody>
      </p:sp>
      <p:sp>
        <p:nvSpPr>
          <p:cNvPr id="4" name="TextBox 3"/>
          <p:cNvSpPr txBox="1"/>
          <p:nvPr/>
        </p:nvSpPr>
        <p:spPr>
          <a:xfrm>
            <a:off x="1219200" y="609600"/>
            <a:ext cx="6705600" cy="369332"/>
          </a:xfrm>
          <a:prstGeom prst="rect">
            <a:avLst/>
          </a:prstGeom>
          <a:noFill/>
        </p:spPr>
        <p:txBody>
          <a:bodyPr wrap="square" rtlCol="0">
            <a:spAutoFit/>
          </a:bodyPr>
          <a:lstStyle/>
          <a:p>
            <a:pPr algn="ctr"/>
            <a:r>
              <a:rPr lang="en-US" dirty="0" smtClean="0"/>
              <a:t>BAMBED … Biochemistry and Molecular Biology Education</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Nucleus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01102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828800" y="457200"/>
            <a:ext cx="5562600" cy="58053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6373" y="0"/>
            <a:ext cx="6571254" cy="6858000"/>
          </a:xfrm>
          <a:prstGeom prst="rect">
            <a:avLst/>
          </a:prstGeom>
        </p:spPr>
      </p:pic>
    </p:spTree>
    <p:extLst>
      <p:ext uri="{BB962C8B-B14F-4D97-AF65-F5344CB8AC3E}">
        <p14:creationId xmlns:p14="http://schemas.microsoft.com/office/powerpoint/2010/main" val="42392290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19200" y="0"/>
            <a:ext cx="6571748" cy="68580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6373" y="0"/>
            <a:ext cx="6571254" cy="6858000"/>
          </a:xfrm>
          <a:prstGeom prst="rect">
            <a:avLst/>
          </a:prstGeom>
        </p:spPr>
      </p:pic>
    </p:spTree>
    <p:extLst>
      <p:ext uri="{BB962C8B-B14F-4D97-AF65-F5344CB8AC3E}">
        <p14:creationId xmlns:p14="http://schemas.microsoft.com/office/powerpoint/2010/main" val="2445203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6373" y="0"/>
            <a:ext cx="6571254" cy="6858000"/>
          </a:xfrm>
          <a:prstGeom prst="rect">
            <a:avLst/>
          </a:prstGeom>
        </p:spPr>
      </p:pic>
    </p:spTree>
    <p:extLst>
      <p:ext uri="{BB962C8B-B14F-4D97-AF65-F5344CB8AC3E}">
        <p14:creationId xmlns:p14="http://schemas.microsoft.com/office/powerpoint/2010/main" val="941642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6373" y="0"/>
            <a:ext cx="6571254" cy="6858000"/>
          </a:xfrm>
          <a:prstGeom prst="rect">
            <a:avLst/>
          </a:prstGeom>
        </p:spPr>
      </p:pic>
    </p:spTree>
    <p:extLst>
      <p:ext uri="{BB962C8B-B14F-4D97-AF65-F5344CB8AC3E}">
        <p14:creationId xmlns:p14="http://schemas.microsoft.com/office/powerpoint/2010/main" val="3149474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229600" cy="1143000"/>
          </a:xfrm>
        </p:spPr>
        <p:txBody>
          <a:bodyPr/>
          <a:lstStyle/>
          <a:p>
            <a:r>
              <a:rPr lang="en-US" dirty="0" smtClean="0"/>
              <a:t>When we draw a cell….</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8430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61665"/>
            <a:ext cx="312906"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r>
              <a:rPr kumimoji="0" lang="en-US" sz="32400" b="0" i="0" u="none" strike="noStrike" cap="none" normalizeH="0" baseline="0" dirty="0" smtClean="0">
                <a:ln>
                  <a:noFill/>
                </a:ln>
                <a:solidFill>
                  <a:schemeClr val="tx1"/>
                </a:solidFill>
                <a:effectLst/>
                <a:latin typeface="Arial" pitchFamily="34" charset="0"/>
                <a:cs typeface="Arial" pitchFamily="34" charset="0"/>
              </a:rPr>
              <a:t/>
            </a:r>
            <a:br>
              <a:rPr kumimoji="0" lang="en-US" sz="324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Cartoon Cell Second Step"/>
          <p:cNvPicPr>
            <a:picLocks noChangeAspect="1" noChangeArrowheads="1"/>
          </p:cNvPicPr>
          <p:nvPr/>
        </p:nvPicPr>
        <p:blipFill>
          <a:blip r:embed="rId2" cstate="print"/>
          <a:srcRect/>
          <a:stretch>
            <a:fillRect/>
          </a:stretch>
        </p:blipFill>
        <p:spPr bwMode="auto">
          <a:xfrm>
            <a:off x="1905000" y="381000"/>
            <a:ext cx="5143500" cy="5143500"/>
          </a:xfrm>
          <a:prstGeom prst="rect">
            <a:avLst/>
          </a:prstGeom>
          <a:noFill/>
        </p:spPr>
      </p:pic>
      <p:sp>
        <p:nvSpPr>
          <p:cNvPr id="6" name="Rectangle 5"/>
          <p:cNvSpPr/>
          <p:nvPr/>
        </p:nvSpPr>
        <p:spPr>
          <a:xfrm>
            <a:off x="2057400" y="5410200"/>
            <a:ext cx="5638800" cy="646331"/>
          </a:xfrm>
          <a:prstGeom prst="rect">
            <a:avLst/>
          </a:prstGeom>
          <a:solidFill>
            <a:schemeClr val="bg1"/>
          </a:solidFill>
        </p:spPr>
        <p:txBody>
          <a:bodyPr wrap="square">
            <a:spAutoFit/>
          </a:bodyPr>
          <a:lstStyle/>
          <a:p>
            <a:pPr lvl="0" eaLnBrk="0" fontAlgn="base" hangingPunct="0">
              <a:spcBef>
                <a:spcPct val="0"/>
              </a:spcBef>
              <a:spcAft>
                <a:spcPct val="0"/>
              </a:spcAft>
            </a:pPr>
            <a:r>
              <a:rPr lang="en-US" dirty="0" smtClean="0">
                <a:latin typeface="Arial" pitchFamily="34" charset="0"/>
                <a:cs typeface="Arial" pitchFamily="34" charset="0"/>
              </a:rPr>
              <a:t>We start with a </a:t>
            </a:r>
            <a:r>
              <a:rPr lang="en-US" b="1" dirty="0" smtClean="0">
                <a:latin typeface="Arial" pitchFamily="34" charset="0"/>
                <a:cs typeface="Arial" pitchFamily="34" charset="0"/>
              </a:rPr>
              <a:t>plasma membrane</a:t>
            </a:r>
            <a:r>
              <a:rPr lang="en-US" dirty="0" smtClean="0">
                <a:latin typeface="Arial" pitchFamily="34" charset="0"/>
                <a:cs typeface="Arial" pitchFamily="34" charset="0"/>
              </a:rPr>
              <a:t>…..</a:t>
            </a:r>
          </a:p>
          <a:p>
            <a:pPr lvl="0" eaLnBrk="0" fontAlgn="base" hangingPunct="0">
              <a:spcBef>
                <a:spcPct val="0"/>
              </a:spcBef>
              <a:spcAft>
                <a:spcPct val="0"/>
              </a:spcAft>
            </a:pPr>
            <a:r>
              <a:rPr lang="en-US" dirty="0" smtClean="0">
                <a:latin typeface="Arial" pitchFamily="34" charset="0"/>
                <a:cs typeface="Arial" pitchFamily="34" charset="0"/>
              </a:rPr>
              <a:t> </a:t>
            </a:r>
            <a:endParaRPr lang="en-US" dirty="0">
              <a:latin typeface="Arial" pitchFamily="34" charset="0"/>
              <a:cs typeface="Arial" pitchFamily="34" charset="0"/>
            </a:endParaRPr>
          </a:p>
        </p:txBody>
      </p:sp>
      <p:sp>
        <p:nvSpPr>
          <p:cNvPr id="2" name="Freeform 1"/>
          <p:cNvSpPr/>
          <p:nvPr/>
        </p:nvSpPr>
        <p:spPr>
          <a:xfrm>
            <a:off x="2399531" y="1068636"/>
            <a:ext cx="3965165" cy="3756767"/>
          </a:xfrm>
          <a:custGeom>
            <a:avLst/>
            <a:gdLst>
              <a:gd name="connsiteX0" fmla="*/ 2304671 w 3965165"/>
              <a:gd name="connsiteY0" fmla="*/ 66101 h 3756767"/>
              <a:gd name="connsiteX1" fmla="*/ 2304671 w 3965165"/>
              <a:gd name="connsiteY1" fmla="*/ 66101 h 3756767"/>
              <a:gd name="connsiteX2" fmla="*/ 2679245 w 3965165"/>
              <a:gd name="connsiteY2" fmla="*/ 253388 h 3756767"/>
              <a:gd name="connsiteX3" fmla="*/ 2712296 w 3965165"/>
              <a:gd name="connsiteY3" fmla="*/ 275422 h 3756767"/>
              <a:gd name="connsiteX4" fmla="*/ 2778397 w 3965165"/>
              <a:gd name="connsiteY4" fmla="*/ 286439 h 3756767"/>
              <a:gd name="connsiteX5" fmla="*/ 2877549 w 3965165"/>
              <a:gd name="connsiteY5" fmla="*/ 352540 h 3756767"/>
              <a:gd name="connsiteX6" fmla="*/ 2910599 w 3965165"/>
              <a:gd name="connsiteY6" fmla="*/ 374574 h 3756767"/>
              <a:gd name="connsiteX7" fmla="*/ 2976700 w 3965165"/>
              <a:gd name="connsiteY7" fmla="*/ 396607 h 3756767"/>
              <a:gd name="connsiteX8" fmla="*/ 3042802 w 3965165"/>
              <a:gd name="connsiteY8" fmla="*/ 440675 h 3756767"/>
              <a:gd name="connsiteX9" fmla="*/ 3097886 w 3965165"/>
              <a:gd name="connsiteY9" fmla="*/ 506776 h 3756767"/>
              <a:gd name="connsiteX10" fmla="*/ 3130936 w 3965165"/>
              <a:gd name="connsiteY10" fmla="*/ 528810 h 3756767"/>
              <a:gd name="connsiteX11" fmla="*/ 3163987 w 3965165"/>
              <a:gd name="connsiteY11" fmla="*/ 561860 h 3756767"/>
              <a:gd name="connsiteX12" fmla="*/ 3230088 w 3965165"/>
              <a:gd name="connsiteY12" fmla="*/ 583894 h 3756767"/>
              <a:gd name="connsiteX13" fmla="*/ 3263139 w 3965165"/>
              <a:gd name="connsiteY13" fmla="*/ 605928 h 3756767"/>
              <a:gd name="connsiteX14" fmla="*/ 3329240 w 3965165"/>
              <a:gd name="connsiteY14" fmla="*/ 627962 h 3756767"/>
              <a:gd name="connsiteX15" fmla="*/ 3406358 w 3965165"/>
              <a:gd name="connsiteY15" fmla="*/ 649995 h 3756767"/>
              <a:gd name="connsiteX16" fmla="*/ 3472459 w 3965165"/>
              <a:gd name="connsiteY16" fmla="*/ 705080 h 3756767"/>
              <a:gd name="connsiteX17" fmla="*/ 3527544 w 3965165"/>
              <a:gd name="connsiteY17" fmla="*/ 771181 h 3756767"/>
              <a:gd name="connsiteX18" fmla="*/ 3538561 w 3965165"/>
              <a:gd name="connsiteY18" fmla="*/ 804231 h 3756767"/>
              <a:gd name="connsiteX19" fmla="*/ 3549577 w 3965165"/>
              <a:gd name="connsiteY19" fmla="*/ 848299 h 3756767"/>
              <a:gd name="connsiteX20" fmla="*/ 3582628 w 3965165"/>
              <a:gd name="connsiteY20" fmla="*/ 892366 h 3756767"/>
              <a:gd name="connsiteX21" fmla="*/ 3604662 w 3965165"/>
              <a:gd name="connsiteY21" fmla="*/ 969484 h 3756767"/>
              <a:gd name="connsiteX22" fmla="*/ 3626696 w 3965165"/>
              <a:gd name="connsiteY22" fmla="*/ 1035586 h 3756767"/>
              <a:gd name="connsiteX23" fmla="*/ 3637712 w 3965165"/>
              <a:gd name="connsiteY23" fmla="*/ 1068636 h 3756767"/>
              <a:gd name="connsiteX24" fmla="*/ 3659746 w 3965165"/>
              <a:gd name="connsiteY24" fmla="*/ 1101687 h 3756767"/>
              <a:gd name="connsiteX25" fmla="*/ 3681780 w 3965165"/>
              <a:gd name="connsiteY25" fmla="*/ 1167788 h 3756767"/>
              <a:gd name="connsiteX26" fmla="*/ 3725847 w 3965165"/>
              <a:gd name="connsiteY26" fmla="*/ 1233889 h 3756767"/>
              <a:gd name="connsiteX27" fmla="*/ 3736864 w 3965165"/>
              <a:gd name="connsiteY27" fmla="*/ 1266940 h 3756767"/>
              <a:gd name="connsiteX28" fmla="*/ 3758898 w 3965165"/>
              <a:gd name="connsiteY28" fmla="*/ 1299991 h 3756767"/>
              <a:gd name="connsiteX29" fmla="*/ 3791949 w 3965165"/>
              <a:gd name="connsiteY29" fmla="*/ 1410159 h 3756767"/>
              <a:gd name="connsiteX30" fmla="*/ 3813982 w 3965165"/>
              <a:gd name="connsiteY30" fmla="*/ 1476260 h 3756767"/>
              <a:gd name="connsiteX31" fmla="*/ 3836016 w 3965165"/>
              <a:gd name="connsiteY31" fmla="*/ 1564395 h 3756767"/>
              <a:gd name="connsiteX32" fmla="*/ 3869067 w 3965165"/>
              <a:gd name="connsiteY32" fmla="*/ 1674564 h 3756767"/>
              <a:gd name="connsiteX33" fmla="*/ 3902117 w 3965165"/>
              <a:gd name="connsiteY33" fmla="*/ 1707615 h 3756767"/>
              <a:gd name="connsiteX34" fmla="*/ 3924151 w 3965165"/>
              <a:gd name="connsiteY34" fmla="*/ 1806766 h 3756767"/>
              <a:gd name="connsiteX35" fmla="*/ 3946185 w 3965165"/>
              <a:gd name="connsiteY35" fmla="*/ 2016087 h 3756767"/>
              <a:gd name="connsiteX36" fmla="*/ 3946185 w 3965165"/>
              <a:gd name="connsiteY36" fmla="*/ 2599981 h 3756767"/>
              <a:gd name="connsiteX37" fmla="*/ 3924151 w 3965165"/>
              <a:gd name="connsiteY37" fmla="*/ 2666082 h 3756767"/>
              <a:gd name="connsiteX38" fmla="*/ 3913134 w 3965165"/>
              <a:gd name="connsiteY38" fmla="*/ 2831335 h 3756767"/>
              <a:gd name="connsiteX39" fmla="*/ 3902117 w 3965165"/>
              <a:gd name="connsiteY39" fmla="*/ 2864386 h 3756767"/>
              <a:gd name="connsiteX40" fmla="*/ 3869067 w 3965165"/>
              <a:gd name="connsiteY40" fmla="*/ 2886419 h 3756767"/>
              <a:gd name="connsiteX41" fmla="*/ 3836016 w 3965165"/>
              <a:gd name="connsiteY41" fmla="*/ 2919470 h 3756767"/>
              <a:gd name="connsiteX42" fmla="*/ 3802965 w 3965165"/>
              <a:gd name="connsiteY42" fmla="*/ 2985571 h 3756767"/>
              <a:gd name="connsiteX43" fmla="*/ 3769915 w 3965165"/>
              <a:gd name="connsiteY43" fmla="*/ 3007605 h 3756767"/>
              <a:gd name="connsiteX44" fmla="*/ 3703814 w 3965165"/>
              <a:gd name="connsiteY44" fmla="*/ 3062689 h 3756767"/>
              <a:gd name="connsiteX45" fmla="*/ 3692797 w 3965165"/>
              <a:gd name="connsiteY45" fmla="*/ 3095740 h 3756767"/>
              <a:gd name="connsiteX46" fmla="*/ 3648729 w 3965165"/>
              <a:gd name="connsiteY46" fmla="*/ 3194892 h 3756767"/>
              <a:gd name="connsiteX47" fmla="*/ 3571611 w 3965165"/>
              <a:gd name="connsiteY47" fmla="*/ 3205909 h 3756767"/>
              <a:gd name="connsiteX48" fmla="*/ 3472459 w 3965165"/>
              <a:gd name="connsiteY48" fmla="*/ 3283027 h 3756767"/>
              <a:gd name="connsiteX49" fmla="*/ 3406358 w 3965165"/>
              <a:gd name="connsiteY49" fmla="*/ 3294044 h 3756767"/>
              <a:gd name="connsiteX50" fmla="*/ 3340257 w 3965165"/>
              <a:gd name="connsiteY50" fmla="*/ 3338111 h 3756767"/>
              <a:gd name="connsiteX51" fmla="*/ 3274156 w 3965165"/>
              <a:gd name="connsiteY51" fmla="*/ 3393195 h 3756767"/>
              <a:gd name="connsiteX52" fmla="*/ 3208055 w 3965165"/>
              <a:gd name="connsiteY52" fmla="*/ 3415229 h 3756767"/>
              <a:gd name="connsiteX53" fmla="*/ 3175004 w 3965165"/>
              <a:gd name="connsiteY53" fmla="*/ 3448280 h 3756767"/>
              <a:gd name="connsiteX54" fmla="*/ 3108903 w 3965165"/>
              <a:gd name="connsiteY54" fmla="*/ 3470313 h 3756767"/>
              <a:gd name="connsiteX55" fmla="*/ 3031785 w 3965165"/>
              <a:gd name="connsiteY55" fmla="*/ 3492347 h 3756767"/>
              <a:gd name="connsiteX56" fmla="*/ 2976700 w 3965165"/>
              <a:gd name="connsiteY56" fmla="*/ 3547431 h 3756767"/>
              <a:gd name="connsiteX57" fmla="*/ 2910599 w 3965165"/>
              <a:gd name="connsiteY57" fmla="*/ 3569465 h 3756767"/>
              <a:gd name="connsiteX58" fmla="*/ 2767380 w 3965165"/>
              <a:gd name="connsiteY58" fmla="*/ 3624550 h 3756767"/>
              <a:gd name="connsiteX59" fmla="*/ 2701279 w 3965165"/>
              <a:gd name="connsiteY59" fmla="*/ 3668617 h 3756767"/>
              <a:gd name="connsiteX60" fmla="*/ 2624161 w 3965165"/>
              <a:gd name="connsiteY60" fmla="*/ 3690651 h 3756767"/>
              <a:gd name="connsiteX61" fmla="*/ 2580093 w 3965165"/>
              <a:gd name="connsiteY61" fmla="*/ 3701668 h 3756767"/>
              <a:gd name="connsiteX62" fmla="*/ 2547042 w 3965165"/>
              <a:gd name="connsiteY62" fmla="*/ 3712684 h 3756767"/>
              <a:gd name="connsiteX63" fmla="*/ 2491958 w 3965165"/>
              <a:gd name="connsiteY63" fmla="*/ 3723701 h 3756767"/>
              <a:gd name="connsiteX64" fmla="*/ 2458908 w 3965165"/>
              <a:gd name="connsiteY64" fmla="*/ 3734718 h 3756767"/>
              <a:gd name="connsiteX65" fmla="*/ 2337722 w 3965165"/>
              <a:gd name="connsiteY65" fmla="*/ 3745735 h 3756767"/>
              <a:gd name="connsiteX66" fmla="*/ 2139418 w 3965165"/>
              <a:gd name="connsiteY66" fmla="*/ 3734718 h 3756767"/>
              <a:gd name="connsiteX67" fmla="*/ 1610609 w 3965165"/>
              <a:gd name="connsiteY67" fmla="*/ 3756752 h 3756767"/>
              <a:gd name="connsiteX68" fmla="*/ 1467389 w 3965165"/>
              <a:gd name="connsiteY68" fmla="*/ 3745735 h 3756767"/>
              <a:gd name="connsiteX69" fmla="*/ 1434339 w 3965165"/>
              <a:gd name="connsiteY69" fmla="*/ 3734718 h 3756767"/>
              <a:gd name="connsiteX70" fmla="*/ 1357221 w 3965165"/>
              <a:gd name="connsiteY70" fmla="*/ 3723701 h 3756767"/>
              <a:gd name="connsiteX71" fmla="*/ 1324170 w 3965165"/>
              <a:gd name="connsiteY71" fmla="*/ 3712684 h 3756767"/>
              <a:gd name="connsiteX72" fmla="*/ 1258069 w 3965165"/>
              <a:gd name="connsiteY72" fmla="*/ 3668617 h 3756767"/>
              <a:gd name="connsiteX73" fmla="*/ 1191968 w 3965165"/>
              <a:gd name="connsiteY73" fmla="*/ 3613533 h 3756767"/>
              <a:gd name="connsiteX74" fmla="*/ 1169934 w 3965165"/>
              <a:gd name="connsiteY74" fmla="*/ 3580482 h 3756767"/>
              <a:gd name="connsiteX75" fmla="*/ 1114850 w 3965165"/>
              <a:gd name="connsiteY75" fmla="*/ 3569465 h 3756767"/>
              <a:gd name="connsiteX76" fmla="*/ 1081799 w 3965165"/>
              <a:gd name="connsiteY76" fmla="*/ 3558448 h 3756767"/>
              <a:gd name="connsiteX77" fmla="*/ 1048749 w 3965165"/>
              <a:gd name="connsiteY77" fmla="*/ 3536415 h 3756767"/>
              <a:gd name="connsiteX78" fmla="*/ 1015698 w 3965165"/>
              <a:gd name="connsiteY78" fmla="*/ 3525398 h 3756767"/>
              <a:gd name="connsiteX79" fmla="*/ 938580 w 3965165"/>
              <a:gd name="connsiteY79" fmla="*/ 3481330 h 3756767"/>
              <a:gd name="connsiteX80" fmla="*/ 872479 w 3965165"/>
              <a:gd name="connsiteY80" fmla="*/ 3470313 h 3756767"/>
              <a:gd name="connsiteX81" fmla="*/ 839428 w 3965165"/>
              <a:gd name="connsiteY81" fmla="*/ 3459297 h 3756767"/>
              <a:gd name="connsiteX82" fmla="*/ 806377 w 3965165"/>
              <a:gd name="connsiteY82" fmla="*/ 3426246 h 3756767"/>
              <a:gd name="connsiteX83" fmla="*/ 795361 w 3965165"/>
              <a:gd name="connsiteY83" fmla="*/ 3349128 h 3756767"/>
              <a:gd name="connsiteX84" fmla="*/ 751293 w 3965165"/>
              <a:gd name="connsiteY84" fmla="*/ 3249976 h 3756767"/>
              <a:gd name="connsiteX85" fmla="*/ 674175 w 3965165"/>
              <a:gd name="connsiteY85" fmla="*/ 3161841 h 3756767"/>
              <a:gd name="connsiteX86" fmla="*/ 630108 w 3965165"/>
              <a:gd name="connsiteY86" fmla="*/ 3095740 h 3756767"/>
              <a:gd name="connsiteX87" fmla="*/ 619091 w 3965165"/>
              <a:gd name="connsiteY87" fmla="*/ 2930487 h 3756767"/>
              <a:gd name="connsiteX88" fmla="*/ 608074 w 3965165"/>
              <a:gd name="connsiteY88" fmla="*/ 2875403 h 3756767"/>
              <a:gd name="connsiteX89" fmla="*/ 530956 w 3965165"/>
              <a:gd name="connsiteY89" fmla="*/ 2754217 h 3756767"/>
              <a:gd name="connsiteX90" fmla="*/ 508922 w 3965165"/>
              <a:gd name="connsiteY90" fmla="*/ 2721166 h 3756767"/>
              <a:gd name="connsiteX91" fmla="*/ 387736 w 3965165"/>
              <a:gd name="connsiteY91" fmla="*/ 2633031 h 3756767"/>
              <a:gd name="connsiteX92" fmla="*/ 376720 w 3965165"/>
              <a:gd name="connsiteY92" fmla="*/ 2588964 h 3756767"/>
              <a:gd name="connsiteX93" fmla="*/ 354686 w 3965165"/>
              <a:gd name="connsiteY93" fmla="*/ 2522863 h 3756767"/>
              <a:gd name="connsiteX94" fmla="*/ 343669 w 3965165"/>
              <a:gd name="connsiteY94" fmla="*/ 2445745 h 3756767"/>
              <a:gd name="connsiteX95" fmla="*/ 310618 w 3965165"/>
              <a:gd name="connsiteY95" fmla="*/ 2423711 h 3756767"/>
              <a:gd name="connsiteX96" fmla="*/ 244517 w 3965165"/>
              <a:gd name="connsiteY96" fmla="*/ 2401677 h 3756767"/>
              <a:gd name="connsiteX97" fmla="*/ 189433 w 3965165"/>
              <a:gd name="connsiteY97" fmla="*/ 2302525 h 3756767"/>
              <a:gd name="connsiteX98" fmla="*/ 145365 w 3965165"/>
              <a:gd name="connsiteY98" fmla="*/ 2236424 h 3756767"/>
              <a:gd name="connsiteX99" fmla="*/ 112315 w 3965165"/>
              <a:gd name="connsiteY99" fmla="*/ 2159306 h 3756767"/>
              <a:gd name="connsiteX100" fmla="*/ 68247 w 3965165"/>
              <a:gd name="connsiteY100" fmla="*/ 2005070 h 3756767"/>
              <a:gd name="connsiteX101" fmla="*/ 57230 w 3965165"/>
              <a:gd name="connsiteY101" fmla="*/ 1972019 h 3756767"/>
              <a:gd name="connsiteX102" fmla="*/ 46214 w 3965165"/>
              <a:gd name="connsiteY102" fmla="*/ 1905918 h 3756767"/>
              <a:gd name="connsiteX103" fmla="*/ 24180 w 3965165"/>
              <a:gd name="connsiteY103" fmla="*/ 1817783 h 3756767"/>
              <a:gd name="connsiteX104" fmla="*/ 68247 w 3965165"/>
              <a:gd name="connsiteY104" fmla="*/ 1277957 h 3756767"/>
              <a:gd name="connsiteX105" fmla="*/ 101298 w 3965165"/>
              <a:gd name="connsiteY105" fmla="*/ 1222872 h 3756767"/>
              <a:gd name="connsiteX106" fmla="*/ 123332 w 3965165"/>
              <a:gd name="connsiteY106" fmla="*/ 1156771 h 3756767"/>
              <a:gd name="connsiteX107" fmla="*/ 189433 w 3965165"/>
              <a:gd name="connsiteY107" fmla="*/ 1123721 h 3756767"/>
              <a:gd name="connsiteX108" fmla="*/ 222483 w 3965165"/>
              <a:gd name="connsiteY108" fmla="*/ 1035586 h 3756767"/>
              <a:gd name="connsiteX109" fmla="*/ 244517 w 3965165"/>
              <a:gd name="connsiteY109" fmla="*/ 1002535 h 3756767"/>
              <a:gd name="connsiteX110" fmla="*/ 321635 w 3965165"/>
              <a:gd name="connsiteY110" fmla="*/ 925417 h 3756767"/>
              <a:gd name="connsiteX111" fmla="*/ 365703 w 3965165"/>
              <a:gd name="connsiteY111" fmla="*/ 870333 h 3756767"/>
              <a:gd name="connsiteX112" fmla="*/ 442821 w 3965165"/>
              <a:gd name="connsiteY112" fmla="*/ 804231 h 3756767"/>
              <a:gd name="connsiteX113" fmla="*/ 475871 w 3965165"/>
              <a:gd name="connsiteY113" fmla="*/ 793215 h 3756767"/>
              <a:gd name="connsiteX114" fmla="*/ 541973 w 3965165"/>
              <a:gd name="connsiteY114" fmla="*/ 749147 h 3756767"/>
              <a:gd name="connsiteX115" fmla="*/ 586040 w 3965165"/>
              <a:gd name="connsiteY115" fmla="*/ 716097 h 3756767"/>
              <a:gd name="connsiteX116" fmla="*/ 619091 w 3965165"/>
              <a:gd name="connsiteY116" fmla="*/ 705080 h 3756767"/>
              <a:gd name="connsiteX117" fmla="*/ 685192 w 3965165"/>
              <a:gd name="connsiteY117" fmla="*/ 649995 h 3756767"/>
              <a:gd name="connsiteX118" fmla="*/ 806377 w 3965165"/>
              <a:gd name="connsiteY118" fmla="*/ 572877 h 3756767"/>
              <a:gd name="connsiteX119" fmla="*/ 839428 w 3965165"/>
              <a:gd name="connsiteY119" fmla="*/ 550844 h 3756767"/>
              <a:gd name="connsiteX120" fmla="*/ 883496 w 3965165"/>
              <a:gd name="connsiteY120" fmla="*/ 539827 h 3756767"/>
              <a:gd name="connsiteX121" fmla="*/ 993664 w 3965165"/>
              <a:gd name="connsiteY121" fmla="*/ 473725 h 3756767"/>
              <a:gd name="connsiteX122" fmla="*/ 1026715 w 3965165"/>
              <a:gd name="connsiteY122" fmla="*/ 462709 h 3756767"/>
              <a:gd name="connsiteX123" fmla="*/ 1070782 w 3965165"/>
              <a:gd name="connsiteY123" fmla="*/ 429658 h 3756767"/>
              <a:gd name="connsiteX124" fmla="*/ 1114850 w 3965165"/>
              <a:gd name="connsiteY124" fmla="*/ 385591 h 3756767"/>
              <a:gd name="connsiteX125" fmla="*/ 1202985 w 3965165"/>
              <a:gd name="connsiteY125" fmla="*/ 352540 h 3756767"/>
              <a:gd name="connsiteX126" fmla="*/ 1324170 w 3965165"/>
              <a:gd name="connsiteY126" fmla="*/ 319489 h 3756767"/>
              <a:gd name="connsiteX127" fmla="*/ 1368238 w 3965165"/>
              <a:gd name="connsiteY127" fmla="*/ 297456 h 3756767"/>
              <a:gd name="connsiteX128" fmla="*/ 1423322 w 3965165"/>
              <a:gd name="connsiteY128" fmla="*/ 275422 h 3756767"/>
              <a:gd name="connsiteX129" fmla="*/ 1456373 w 3965165"/>
              <a:gd name="connsiteY129" fmla="*/ 242371 h 3756767"/>
              <a:gd name="connsiteX130" fmla="*/ 1489423 w 3965165"/>
              <a:gd name="connsiteY130" fmla="*/ 220337 h 3756767"/>
              <a:gd name="connsiteX131" fmla="*/ 1522474 w 3965165"/>
              <a:gd name="connsiteY131" fmla="*/ 187287 h 3756767"/>
              <a:gd name="connsiteX132" fmla="*/ 1555524 w 3965165"/>
              <a:gd name="connsiteY132" fmla="*/ 176270 h 3756767"/>
              <a:gd name="connsiteX133" fmla="*/ 1621626 w 3965165"/>
              <a:gd name="connsiteY133" fmla="*/ 132203 h 3756767"/>
              <a:gd name="connsiteX134" fmla="*/ 1665693 w 3965165"/>
              <a:gd name="connsiteY134" fmla="*/ 99152 h 3756767"/>
              <a:gd name="connsiteX135" fmla="*/ 1720777 w 3965165"/>
              <a:gd name="connsiteY135" fmla="*/ 77118 h 3756767"/>
              <a:gd name="connsiteX136" fmla="*/ 1875014 w 3965165"/>
              <a:gd name="connsiteY136" fmla="*/ 11017 h 3756767"/>
              <a:gd name="connsiteX137" fmla="*/ 1952132 w 3965165"/>
              <a:gd name="connsiteY137" fmla="*/ 0 h 3756767"/>
              <a:gd name="connsiteX138" fmla="*/ 2183486 w 3965165"/>
              <a:gd name="connsiteY138" fmla="*/ 22034 h 3756767"/>
              <a:gd name="connsiteX139" fmla="*/ 2227553 w 3965165"/>
              <a:gd name="connsiteY139" fmla="*/ 44068 h 3756767"/>
              <a:gd name="connsiteX140" fmla="*/ 2348739 w 3965165"/>
              <a:gd name="connsiteY140" fmla="*/ 77118 h 3756767"/>
              <a:gd name="connsiteX141" fmla="*/ 2359756 w 3965165"/>
              <a:gd name="connsiteY141" fmla="*/ 88135 h 3756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3965165" h="3756767">
                <a:moveTo>
                  <a:pt x="2304671" y="66101"/>
                </a:moveTo>
                <a:lnTo>
                  <a:pt x="2304671" y="66101"/>
                </a:lnTo>
                <a:lnTo>
                  <a:pt x="2679245" y="253388"/>
                </a:lnTo>
                <a:cubicBezTo>
                  <a:pt x="2691024" y="259436"/>
                  <a:pt x="2699735" y="271235"/>
                  <a:pt x="2712296" y="275422"/>
                </a:cubicBezTo>
                <a:cubicBezTo>
                  <a:pt x="2733487" y="282486"/>
                  <a:pt x="2756363" y="282767"/>
                  <a:pt x="2778397" y="286439"/>
                </a:cubicBezTo>
                <a:lnTo>
                  <a:pt x="2877549" y="352540"/>
                </a:lnTo>
                <a:cubicBezTo>
                  <a:pt x="2888566" y="359885"/>
                  <a:pt x="2898038" y="370387"/>
                  <a:pt x="2910599" y="374574"/>
                </a:cubicBezTo>
                <a:lnTo>
                  <a:pt x="2976700" y="396607"/>
                </a:lnTo>
                <a:cubicBezTo>
                  <a:pt x="2998734" y="411296"/>
                  <a:pt x="3028113" y="418641"/>
                  <a:pt x="3042802" y="440675"/>
                </a:cubicBezTo>
                <a:cubicBezTo>
                  <a:pt x="3064467" y="473174"/>
                  <a:pt x="3066075" y="480266"/>
                  <a:pt x="3097886" y="506776"/>
                </a:cubicBezTo>
                <a:cubicBezTo>
                  <a:pt x="3108058" y="515252"/>
                  <a:pt x="3120764" y="520334"/>
                  <a:pt x="3130936" y="528810"/>
                </a:cubicBezTo>
                <a:cubicBezTo>
                  <a:pt x="3142905" y="538784"/>
                  <a:pt x="3150367" y="554294"/>
                  <a:pt x="3163987" y="561860"/>
                </a:cubicBezTo>
                <a:cubicBezTo>
                  <a:pt x="3184290" y="573139"/>
                  <a:pt x="3210763" y="571011"/>
                  <a:pt x="3230088" y="583894"/>
                </a:cubicBezTo>
                <a:cubicBezTo>
                  <a:pt x="3241105" y="591239"/>
                  <a:pt x="3251039" y="600550"/>
                  <a:pt x="3263139" y="605928"/>
                </a:cubicBezTo>
                <a:cubicBezTo>
                  <a:pt x="3284363" y="615361"/>
                  <a:pt x="3307206" y="620618"/>
                  <a:pt x="3329240" y="627962"/>
                </a:cubicBezTo>
                <a:cubicBezTo>
                  <a:pt x="3376642" y="643762"/>
                  <a:pt x="3351042" y="636166"/>
                  <a:pt x="3406358" y="649995"/>
                </a:cubicBezTo>
                <a:cubicBezTo>
                  <a:pt x="3438858" y="671662"/>
                  <a:pt x="3445949" y="673268"/>
                  <a:pt x="3472459" y="705080"/>
                </a:cubicBezTo>
                <a:cubicBezTo>
                  <a:pt x="3549142" y="797100"/>
                  <a:pt x="3430994" y="674631"/>
                  <a:pt x="3527544" y="771181"/>
                </a:cubicBezTo>
                <a:cubicBezTo>
                  <a:pt x="3531216" y="782198"/>
                  <a:pt x="3535371" y="793065"/>
                  <a:pt x="3538561" y="804231"/>
                </a:cubicBezTo>
                <a:cubicBezTo>
                  <a:pt x="3542721" y="818790"/>
                  <a:pt x="3542806" y="834756"/>
                  <a:pt x="3549577" y="848299"/>
                </a:cubicBezTo>
                <a:cubicBezTo>
                  <a:pt x="3557788" y="864722"/>
                  <a:pt x="3571611" y="877677"/>
                  <a:pt x="3582628" y="892366"/>
                </a:cubicBezTo>
                <a:cubicBezTo>
                  <a:pt x="3619653" y="1003442"/>
                  <a:pt x="3563161" y="831149"/>
                  <a:pt x="3604662" y="969484"/>
                </a:cubicBezTo>
                <a:cubicBezTo>
                  <a:pt x="3611336" y="991730"/>
                  <a:pt x="3619351" y="1013552"/>
                  <a:pt x="3626696" y="1035586"/>
                </a:cubicBezTo>
                <a:cubicBezTo>
                  <a:pt x="3630368" y="1046603"/>
                  <a:pt x="3631271" y="1058974"/>
                  <a:pt x="3637712" y="1068636"/>
                </a:cubicBezTo>
                <a:cubicBezTo>
                  <a:pt x="3645057" y="1079653"/>
                  <a:pt x="3654368" y="1089587"/>
                  <a:pt x="3659746" y="1101687"/>
                </a:cubicBezTo>
                <a:cubicBezTo>
                  <a:pt x="3669179" y="1122911"/>
                  <a:pt x="3668897" y="1148463"/>
                  <a:pt x="3681780" y="1167788"/>
                </a:cubicBezTo>
                <a:cubicBezTo>
                  <a:pt x="3696469" y="1189822"/>
                  <a:pt x="3717473" y="1208767"/>
                  <a:pt x="3725847" y="1233889"/>
                </a:cubicBezTo>
                <a:cubicBezTo>
                  <a:pt x="3729519" y="1244906"/>
                  <a:pt x="3731671" y="1256553"/>
                  <a:pt x="3736864" y="1266940"/>
                </a:cubicBezTo>
                <a:cubicBezTo>
                  <a:pt x="3742785" y="1278783"/>
                  <a:pt x="3753520" y="1287891"/>
                  <a:pt x="3758898" y="1299991"/>
                </a:cubicBezTo>
                <a:cubicBezTo>
                  <a:pt x="3782866" y="1353918"/>
                  <a:pt x="3777160" y="1360861"/>
                  <a:pt x="3791949" y="1410159"/>
                </a:cubicBezTo>
                <a:cubicBezTo>
                  <a:pt x="3798623" y="1432405"/>
                  <a:pt x="3809427" y="1453486"/>
                  <a:pt x="3813982" y="1476260"/>
                </a:cubicBezTo>
                <a:cubicBezTo>
                  <a:pt x="3827276" y="1542732"/>
                  <a:pt x="3819077" y="1513581"/>
                  <a:pt x="3836016" y="1564395"/>
                </a:cubicBezTo>
                <a:cubicBezTo>
                  <a:pt x="3844052" y="1612610"/>
                  <a:pt x="3841220" y="1635578"/>
                  <a:pt x="3869067" y="1674564"/>
                </a:cubicBezTo>
                <a:cubicBezTo>
                  <a:pt x="3878123" y="1687242"/>
                  <a:pt x="3891100" y="1696598"/>
                  <a:pt x="3902117" y="1707615"/>
                </a:cubicBezTo>
                <a:cubicBezTo>
                  <a:pt x="3915998" y="1749257"/>
                  <a:pt x="3919304" y="1753446"/>
                  <a:pt x="3924151" y="1806766"/>
                </a:cubicBezTo>
                <a:cubicBezTo>
                  <a:pt x="3943231" y="2016642"/>
                  <a:pt x="3915104" y="1922843"/>
                  <a:pt x="3946185" y="2016087"/>
                </a:cubicBezTo>
                <a:cubicBezTo>
                  <a:pt x="3972471" y="2252657"/>
                  <a:pt x="3970495" y="2194826"/>
                  <a:pt x="3946185" y="2599981"/>
                </a:cubicBezTo>
                <a:cubicBezTo>
                  <a:pt x="3944794" y="2623165"/>
                  <a:pt x="3924151" y="2666082"/>
                  <a:pt x="3924151" y="2666082"/>
                </a:cubicBezTo>
                <a:cubicBezTo>
                  <a:pt x="3920479" y="2721166"/>
                  <a:pt x="3919231" y="2776466"/>
                  <a:pt x="3913134" y="2831335"/>
                </a:cubicBezTo>
                <a:cubicBezTo>
                  <a:pt x="3911852" y="2842877"/>
                  <a:pt x="3909372" y="2855318"/>
                  <a:pt x="3902117" y="2864386"/>
                </a:cubicBezTo>
                <a:cubicBezTo>
                  <a:pt x="3893846" y="2874725"/>
                  <a:pt x="3879239" y="2877943"/>
                  <a:pt x="3869067" y="2886419"/>
                </a:cubicBezTo>
                <a:cubicBezTo>
                  <a:pt x="3857098" y="2896393"/>
                  <a:pt x="3847033" y="2908453"/>
                  <a:pt x="3836016" y="2919470"/>
                </a:cubicBezTo>
                <a:cubicBezTo>
                  <a:pt x="3827055" y="2946352"/>
                  <a:pt x="3824323" y="2964213"/>
                  <a:pt x="3802965" y="2985571"/>
                </a:cubicBezTo>
                <a:cubicBezTo>
                  <a:pt x="3793603" y="2994933"/>
                  <a:pt x="3780087" y="2999129"/>
                  <a:pt x="3769915" y="3007605"/>
                </a:cubicBezTo>
                <a:cubicBezTo>
                  <a:pt x="3685097" y="3078287"/>
                  <a:pt x="3785863" y="3007990"/>
                  <a:pt x="3703814" y="3062689"/>
                </a:cubicBezTo>
                <a:cubicBezTo>
                  <a:pt x="3700142" y="3073706"/>
                  <a:pt x="3695075" y="3084353"/>
                  <a:pt x="3692797" y="3095740"/>
                </a:cubicBezTo>
                <a:cubicBezTo>
                  <a:pt x="3682785" y="3145800"/>
                  <a:pt x="3701919" y="3178935"/>
                  <a:pt x="3648729" y="3194892"/>
                </a:cubicBezTo>
                <a:cubicBezTo>
                  <a:pt x="3623857" y="3202354"/>
                  <a:pt x="3597317" y="3202237"/>
                  <a:pt x="3571611" y="3205909"/>
                </a:cubicBezTo>
                <a:cubicBezTo>
                  <a:pt x="3547746" y="3229774"/>
                  <a:pt x="3504085" y="3277756"/>
                  <a:pt x="3472459" y="3283027"/>
                </a:cubicBezTo>
                <a:lnTo>
                  <a:pt x="3406358" y="3294044"/>
                </a:lnTo>
                <a:cubicBezTo>
                  <a:pt x="3384324" y="3308733"/>
                  <a:pt x="3358982" y="3319386"/>
                  <a:pt x="3340257" y="3338111"/>
                </a:cubicBezTo>
                <a:cubicBezTo>
                  <a:pt x="3319501" y="3358867"/>
                  <a:pt x="3301765" y="3380924"/>
                  <a:pt x="3274156" y="3393195"/>
                </a:cubicBezTo>
                <a:cubicBezTo>
                  <a:pt x="3252932" y="3402628"/>
                  <a:pt x="3208055" y="3415229"/>
                  <a:pt x="3208055" y="3415229"/>
                </a:cubicBezTo>
                <a:cubicBezTo>
                  <a:pt x="3197038" y="3426246"/>
                  <a:pt x="3188624" y="3440714"/>
                  <a:pt x="3175004" y="3448280"/>
                </a:cubicBezTo>
                <a:cubicBezTo>
                  <a:pt x="3154701" y="3459559"/>
                  <a:pt x="3130937" y="3462969"/>
                  <a:pt x="3108903" y="3470313"/>
                </a:cubicBezTo>
                <a:cubicBezTo>
                  <a:pt x="3061484" y="3486119"/>
                  <a:pt x="3087123" y="3478512"/>
                  <a:pt x="3031785" y="3492347"/>
                </a:cubicBezTo>
                <a:cubicBezTo>
                  <a:pt x="3011683" y="3522500"/>
                  <a:pt x="3011492" y="3531968"/>
                  <a:pt x="2976700" y="3547431"/>
                </a:cubicBezTo>
                <a:cubicBezTo>
                  <a:pt x="2955476" y="3556864"/>
                  <a:pt x="2910599" y="3569465"/>
                  <a:pt x="2910599" y="3569465"/>
                </a:cubicBezTo>
                <a:cubicBezTo>
                  <a:pt x="2822892" y="3627937"/>
                  <a:pt x="2870713" y="3609788"/>
                  <a:pt x="2767380" y="3624550"/>
                </a:cubicBezTo>
                <a:cubicBezTo>
                  <a:pt x="2745346" y="3639239"/>
                  <a:pt x="2726969" y="3662194"/>
                  <a:pt x="2701279" y="3668617"/>
                </a:cubicBezTo>
                <a:cubicBezTo>
                  <a:pt x="2563513" y="3703059"/>
                  <a:pt x="2734796" y="3659040"/>
                  <a:pt x="2624161" y="3690651"/>
                </a:cubicBezTo>
                <a:cubicBezTo>
                  <a:pt x="2609602" y="3694811"/>
                  <a:pt x="2594652" y="3697509"/>
                  <a:pt x="2580093" y="3701668"/>
                </a:cubicBezTo>
                <a:cubicBezTo>
                  <a:pt x="2568927" y="3704858"/>
                  <a:pt x="2558308" y="3709868"/>
                  <a:pt x="2547042" y="3712684"/>
                </a:cubicBezTo>
                <a:cubicBezTo>
                  <a:pt x="2528876" y="3717225"/>
                  <a:pt x="2510124" y="3719159"/>
                  <a:pt x="2491958" y="3723701"/>
                </a:cubicBezTo>
                <a:cubicBezTo>
                  <a:pt x="2480692" y="3726518"/>
                  <a:pt x="2470404" y="3733076"/>
                  <a:pt x="2458908" y="3734718"/>
                </a:cubicBezTo>
                <a:cubicBezTo>
                  <a:pt x="2418754" y="3740454"/>
                  <a:pt x="2378117" y="3742063"/>
                  <a:pt x="2337722" y="3745735"/>
                </a:cubicBezTo>
                <a:cubicBezTo>
                  <a:pt x="2187047" y="3775871"/>
                  <a:pt x="2425549" y="3734718"/>
                  <a:pt x="2139418" y="3734718"/>
                </a:cubicBezTo>
                <a:cubicBezTo>
                  <a:pt x="1962995" y="3734718"/>
                  <a:pt x="1610609" y="3756752"/>
                  <a:pt x="1610609" y="3756752"/>
                </a:cubicBezTo>
                <a:cubicBezTo>
                  <a:pt x="1562869" y="3753080"/>
                  <a:pt x="1514900" y="3751674"/>
                  <a:pt x="1467389" y="3745735"/>
                </a:cubicBezTo>
                <a:cubicBezTo>
                  <a:pt x="1455866" y="3744295"/>
                  <a:pt x="1445726" y="3736995"/>
                  <a:pt x="1434339" y="3734718"/>
                </a:cubicBezTo>
                <a:cubicBezTo>
                  <a:pt x="1408876" y="3729625"/>
                  <a:pt x="1382927" y="3727373"/>
                  <a:pt x="1357221" y="3723701"/>
                </a:cubicBezTo>
                <a:cubicBezTo>
                  <a:pt x="1346204" y="3720029"/>
                  <a:pt x="1334322" y="3718324"/>
                  <a:pt x="1324170" y="3712684"/>
                </a:cubicBezTo>
                <a:cubicBezTo>
                  <a:pt x="1301021" y="3699824"/>
                  <a:pt x="1276794" y="3687342"/>
                  <a:pt x="1258069" y="3668617"/>
                </a:cubicBezTo>
                <a:cubicBezTo>
                  <a:pt x="1215656" y="3626204"/>
                  <a:pt x="1237982" y="3644208"/>
                  <a:pt x="1191968" y="3613533"/>
                </a:cubicBezTo>
                <a:cubicBezTo>
                  <a:pt x="1184623" y="3602516"/>
                  <a:pt x="1181430" y="3587051"/>
                  <a:pt x="1169934" y="3580482"/>
                </a:cubicBezTo>
                <a:cubicBezTo>
                  <a:pt x="1153676" y="3571192"/>
                  <a:pt x="1133016" y="3574007"/>
                  <a:pt x="1114850" y="3569465"/>
                </a:cubicBezTo>
                <a:cubicBezTo>
                  <a:pt x="1103584" y="3566648"/>
                  <a:pt x="1092186" y="3563641"/>
                  <a:pt x="1081799" y="3558448"/>
                </a:cubicBezTo>
                <a:cubicBezTo>
                  <a:pt x="1069956" y="3552527"/>
                  <a:pt x="1060592" y="3542336"/>
                  <a:pt x="1048749" y="3536415"/>
                </a:cubicBezTo>
                <a:cubicBezTo>
                  <a:pt x="1038362" y="3531222"/>
                  <a:pt x="1026085" y="3530591"/>
                  <a:pt x="1015698" y="3525398"/>
                </a:cubicBezTo>
                <a:cubicBezTo>
                  <a:pt x="975131" y="3505114"/>
                  <a:pt x="986864" y="3495815"/>
                  <a:pt x="938580" y="3481330"/>
                </a:cubicBezTo>
                <a:cubicBezTo>
                  <a:pt x="917184" y="3474911"/>
                  <a:pt x="894285" y="3475159"/>
                  <a:pt x="872479" y="3470313"/>
                </a:cubicBezTo>
                <a:cubicBezTo>
                  <a:pt x="861143" y="3467794"/>
                  <a:pt x="850445" y="3462969"/>
                  <a:pt x="839428" y="3459297"/>
                </a:cubicBezTo>
                <a:cubicBezTo>
                  <a:pt x="828411" y="3448280"/>
                  <a:pt x="812163" y="3440712"/>
                  <a:pt x="806377" y="3426246"/>
                </a:cubicBezTo>
                <a:cubicBezTo>
                  <a:pt x="796733" y="3402136"/>
                  <a:pt x="801200" y="3374430"/>
                  <a:pt x="795361" y="3349128"/>
                </a:cubicBezTo>
                <a:cubicBezTo>
                  <a:pt x="783148" y="3296202"/>
                  <a:pt x="778224" y="3287680"/>
                  <a:pt x="751293" y="3249976"/>
                </a:cubicBezTo>
                <a:cubicBezTo>
                  <a:pt x="641955" y="3096904"/>
                  <a:pt x="803433" y="3323416"/>
                  <a:pt x="674175" y="3161841"/>
                </a:cubicBezTo>
                <a:cubicBezTo>
                  <a:pt x="657633" y="3141163"/>
                  <a:pt x="630108" y="3095740"/>
                  <a:pt x="630108" y="3095740"/>
                </a:cubicBezTo>
                <a:cubicBezTo>
                  <a:pt x="626436" y="3040656"/>
                  <a:pt x="624584" y="2985420"/>
                  <a:pt x="619091" y="2930487"/>
                </a:cubicBezTo>
                <a:cubicBezTo>
                  <a:pt x="617228" y="2911855"/>
                  <a:pt x="615276" y="2892688"/>
                  <a:pt x="608074" y="2875403"/>
                </a:cubicBezTo>
                <a:cubicBezTo>
                  <a:pt x="583999" y="2817624"/>
                  <a:pt x="563722" y="2800089"/>
                  <a:pt x="530956" y="2754217"/>
                </a:cubicBezTo>
                <a:cubicBezTo>
                  <a:pt x="523260" y="2743443"/>
                  <a:pt x="518764" y="2730024"/>
                  <a:pt x="508922" y="2721166"/>
                </a:cubicBezTo>
                <a:cubicBezTo>
                  <a:pt x="473663" y="2689433"/>
                  <a:pt x="428458" y="2660179"/>
                  <a:pt x="387736" y="2633031"/>
                </a:cubicBezTo>
                <a:cubicBezTo>
                  <a:pt x="384064" y="2618342"/>
                  <a:pt x="381071" y="2603466"/>
                  <a:pt x="376720" y="2588964"/>
                </a:cubicBezTo>
                <a:cubicBezTo>
                  <a:pt x="370046" y="2566718"/>
                  <a:pt x="354686" y="2522863"/>
                  <a:pt x="354686" y="2522863"/>
                </a:cubicBezTo>
                <a:cubicBezTo>
                  <a:pt x="351014" y="2497157"/>
                  <a:pt x="354215" y="2469474"/>
                  <a:pt x="343669" y="2445745"/>
                </a:cubicBezTo>
                <a:cubicBezTo>
                  <a:pt x="338291" y="2433645"/>
                  <a:pt x="322718" y="2429089"/>
                  <a:pt x="310618" y="2423711"/>
                </a:cubicBezTo>
                <a:cubicBezTo>
                  <a:pt x="289394" y="2414278"/>
                  <a:pt x="244517" y="2401677"/>
                  <a:pt x="244517" y="2401677"/>
                </a:cubicBezTo>
                <a:cubicBezTo>
                  <a:pt x="140785" y="2297945"/>
                  <a:pt x="297281" y="2464295"/>
                  <a:pt x="189433" y="2302525"/>
                </a:cubicBezTo>
                <a:lnTo>
                  <a:pt x="145365" y="2236424"/>
                </a:lnTo>
                <a:cubicBezTo>
                  <a:pt x="116226" y="2119862"/>
                  <a:pt x="155788" y="2257119"/>
                  <a:pt x="112315" y="2159306"/>
                </a:cubicBezTo>
                <a:cubicBezTo>
                  <a:pt x="84022" y="2095648"/>
                  <a:pt x="91588" y="2075094"/>
                  <a:pt x="68247" y="2005070"/>
                </a:cubicBezTo>
                <a:lnTo>
                  <a:pt x="57230" y="1972019"/>
                </a:lnTo>
                <a:cubicBezTo>
                  <a:pt x="53558" y="1949985"/>
                  <a:pt x="50894" y="1927760"/>
                  <a:pt x="46214" y="1905918"/>
                </a:cubicBezTo>
                <a:cubicBezTo>
                  <a:pt x="39869" y="1876308"/>
                  <a:pt x="24180" y="1817783"/>
                  <a:pt x="24180" y="1817783"/>
                </a:cubicBezTo>
                <a:cubicBezTo>
                  <a:pt x="40166" y="1098439"/>
                  <a:pt x="-64485" y="1477057"/>
                  <a:pt x="68247" y="1277957"/>
                </a:cubicBezTo>
                <a:cubicBezTo>
                  <a:pt x="80125" y="1260140"/>
                  <a:pt x="92437" y="1242366"/>
                  <a:pt x="101298" y="1222872"/>
                </a:cubicBezTo>
                <a:cubicBezTo>
                  <a:pt x="110909" y="1201728"/>
                  <a:pt x="101298" y="1164116"/>
                  <a:pt x="123332" y="1156771"/>
                </a:cubicBezTo>
                <a:cubicBezTo>
                  <a:pt x="168943" y="1141567"/>
                  <a:pt x="146720" y="1152195"/>
                  <a:pt x="189433" y="1123721"/>
                </a:cubicBezTo>
                <a:cubicBezTo>
                  <a:pt x="198967" y="1095118"/>
                  <a:pt x="209312" y="1061929"/>
                  <a:pt x="222483" y="1035586"/>
                </a:cubicBezTo>
                <a:cubicBezTo>
                  <a:pt x="228404" y="1023743"/>
                  <a:pt x="235659" y="1012377"/>
                  <a:pt x="244517" y="1002535"/>
                </a:cubicBezTo>
                <a:cubicBezTo>
                  <a:pt x="268836" y="975513"/>
                  <a:pt x="298925" y="953804"/>
                  <a:pt x="321635" y="925417"/>
                </a:cubicBezTo>
                <a:cubicBezTo>
                  <a:pt x="336324" y="907056"/>
                  <a:pt x="350219" y="888029"/>
                  <a:pt x="365703" y="870333"/>
                </a:cubicBezTo>
                <a:cubicBezTo>
                  <a:pt x="385240" y="848005"/>
                  <a:pt x="417516" y="818691"/>
                  <a:pt x="442821" y="804231"/>
                </a:cubicBezTo>
                <a:cubicBezTo>
                  <a:pt x="452904" y="798470"/>
                  <a:pt x="464854" y="796887"/>
                  <a:pt x="475871" y="793215"/>
                </a:cubicBezTo>
                <a:cubicBezTo>
                  <a:pt x="497905" y="778526"/>
                  <a:pt x="520788" y="765036"/>
                  <a:pt x="541973" y="749147"/>
                </a:cubicBezTo>
                <a:cubicBezTo>
                  <a:pt x="556662" y="738130"/>
                  <a:pt x="570098" y="725207"/>
                  <a:pt x="586040" y="716097"/>
                </a:cubicBezTo>
                <a:cubicBezTo>
                  <a:pt x="596123" y="710335"/>
                  <a:pt x="608074" y="708752"/>
                  <a:pt x="619091" y="705080"/>
                </a:cubicBezTo>
                <a:cubicBezTo>
                  <a:pt x="737207" y="626333"/>
                  <a:pt x="557934" y="748973"/>
                  <a:pt x="685192" y="649995"/>
                </a:cubicBezTo>
                <a:cubicBezTo>
                  <a:pt x="742883" y="605124"/>
                  <a:pt x="749793" y="610598"/>
                  <a:pt x="806377" y="572877"/>
                </a:cubicBezTo>
                <a:cubicBezTo>
                  <a:pt x="817394" y="565533"/>
                  <a:pt x="827258" y="556060"/>
                  <a:pt x="839428" y="550844"/>
                </a:cubicBezTo>
                <a:cubicBezTo>
                  <a:pt x="853345" y="544880"/>
                  <a:pt x="868807" y="543499"/>
                  <a:pt x="883496" y="539827"/>
                </a:cubicBezTo>
                <a:cubicBezTo>
                  <a:pt x="930481" y="508503"/>
                  <a:pt x="946241" y="494049"/>
                  <a:pt x="993664" y="473725"/>
                </a:cubicBezTo>
                <a:cubicBezTo>
                  <a:pt x="1004338" y="469151"/>
                  <a:pt x="1015698" y="466381"/>
                  <a:pt x="1026715" y="462709"/>
                </a:cubicBezTo>
                <a:cubicBezTo>
                  <a:pt x="1041404" y="451692"/>
                  <a:pt x="1056964" y="441749"/>
                  <a:pt x="1070782" y="429658"/>
                </a:cubicBezTo>
                <a:cubicBezTo>
                  <a:pt x="1086416" y="415978"/>
                  <a:pt x="1097565" y="397114"/>
                  <a:pt x="1114850" y="385591"/>
                </a:cubicBezTo>
                <a:cubicBezTo>
                  <a:pt x="1133103" y="373423"/>
                  <a:pt x="1179133" y="361485"/>
                  <a:pt x="1202985" y="352540"/>
                </a:cubicBezTo>
                <a:cubicBezTo>
                  <a:pt x="1287909" y="320693"/>
                  <a:pt x="1228284" y="335470"/>
                  <a:pt x="1324170" y="319489"/>
                </a:cubicBezTo>
                <a:cubicBezTo>
                  <a:pt x="1338859" y="312145"/>
                  <a:pt x="1353230" y="304126"/>
                  <a:pt x="1368238" y="297456"/>
                </a:cubicBezTo>
                <a:cubicBezTo>
                  <a:pt x="1386309" y="289424"/>
                  <a:pt x="1406552" y="285903"/>
                  <a:pt x="1423322" y="275422"/>
                </a:cubicBezTo>
                <a:cubicBezTo>
                  <a:pt x="1436534" y="267164"/>
                  <a:pt x="1444404" y="252345"/>
                  <a:pt x="1456373" y="242371"/>
                </a:cubicBezTo>
                <a:cubicBezTo>
                  <a:pt x="1466545" y="233895"/>
                  <a:pt x="1479251" y="228813"/>
                  <a:pt x="1489423" y="220337"/>
                </a:cubicBezTo>
                <a:cubicBezTo>
                  <a:pt x="1501392" y="210363"/>
                  <a:pt x="1509510" y="195929"/>
                  <a:pt x="1522474" y="187287"/>
                </a:cubicBezTo>
                <a:cubicBezTo>
                  <a:pt x="1532136" y="180846"/>
                  <a:pt x="1545373" y="181910"/>
                  <a:pt x="1555524" y="176270"/>
                </a:cubicBezTo>
                <a:cubicBezTo>
                  <a:pt x="1578673" y="163410"/>
                  <a:pt x="1600441" y="148092"/>
                  <a:pt x="1621626" y="132203"/>
                </a:cubicBezTo>
                <a:cubicBezTo>
                  <a:pt x="1636315" y="121186"/>
                  <a:pt x="1649642" y="108069"/>
                  <a:pt x="1665693" y="99152"/>
                </a:cubicBezTo>
                <a:cubicBezTo>
                  <a:pt x="1682980" y="89548"/>
                  <a:pt x="1702856" y="85481"/>
                  <a:pt x="1720777" y="77118"/>
                </a:cubicBezTo>
                <a:cubicBezTo>
                  <a:pt x="1804510" y="38043"/>
                  <a:pt x="1805858" y="23591"/>
                  <a:pt x="1875014" y="11017"/>
                </a:cubicBezTo>
                <a:cubicBezTo>
                  <a:pt x="1900562" y="6372"/>
                  <a:pt x="1926426" y="3672"/>
                  <a:pt x="1952132" y="0"/>
                </a:cubicBezTo>
                <a:cubicBezTo>
                  <a:pt x="2022502" y="3910"/>
                  <a:pt x="2112105" y="-8558"/>
                  <a:pt x="2183486" y="22034"/>
                </a:cubicBezTo>
                <a:cubicBezTo>
                  <a:pt x="2198581" y="28503"/>
                  <a:pt x="2211973" y="38875"/>
                  <a:pt x="2227553" y="44068"/>
                </a:cubicBezTo>
                <a:cubicBezTo>
                  <a:pt x="2346805" y="83818"/>
                  <a:pt x="2213534" y="19172"/>
                  <a:pt x="2348739" y="77118"/>
                </a:cubicBezTo>
                <a:cubicBezTo>
                  <a:pt x="2353513" y="79164"/>
                  <a:pt x="2356084" y="84463"/>
                  <a:pt x="2359756" y="88135"/>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2412682" y="2853369"/>
            <a:ext cx="418653" cy="632617"/>
          </a:xfrm>
          <a:custGeom>
            <a:avLst/>
            <a:gdLst>
              <a:gd name="connsiteX0" fmla="*/ 22046 w 418653"/>
              <a:gd name="connsiteY0" fmla="*/ 121185 h 632617"/>
              <a:gd name="connsiteX1" fmla="*/ 22046 w 418653"/>
              <a:gd name="connsiteY1" fmla="*/ 121185 h 632617"/>
              <a:gd name="connsiteX2" fmla="*/ 12 w 418653"/>
              <a:gd name="connsiteY2" fmla="*/ 220337 h 632617"/>
              <a:gd name="connsiteX3" fmla="*/ 22046 w 418653"/>
              <a:gd name="connsiteY3" fmla="*/ 330506 h 632617"/>
              <a:gd name="connsiteX4" fmla="*/ 44079 w 418653"/>
              <a:gd name="connsiteY4" fmla="*/ 363556 h 632617"/>
              <a:gd name="connsiteX5" fmla="*/ 55096 w 418653"/>
              <a:gd name="connsiteY5" fmla="*/ 550843 h 632617"/>
              <a:gd name="connsiteX6" fmla="*/ 77130 w 418653"/>
              <a:gd name="connsiteY6" fmla="*/ 583894 h 632617"/>
              <a:gd name="connsiteX7" fmla="*/ 143231 w 418653"/>
              <a:gd name="connsiteY7" fmla="*/ 605927 h 632617"/>
              <a:gd name="connsiteX8" fmla="*/ 176282 w 418653"/>
              <a:gd name="connsiteY8" fmla="*/ 616944 h 632617"/>
              <a:gd name="connsiteX9" fmla="*/ 209332 w 418653"/>
              <a:gd name="connsiteY9" fmla="*/ 627961 h 632617"/>
              <a:gd name="connsiteX10" fmla="*/ 407636 w 418653"/>
              <a:gd name="connsiteY10" fmla="*/ 572877 h 632617"/>
              <a:gd name="connsiteX11" fmla="*/ 418653 w 418653"/>
              <a:gd name="connsiteY11" fmla="*/ 539826 h 632617"/>
              <a:gd name="connsiteX12" fmla="*/ 396619 w 418653"/>
              <a:gd name="connsiteY12" fmla="*/ 374573 h 632617"/>
              <a:gd name="connsiteX13" fmla="*/ 352552 w 418653"/>
              <a:gd name="connsiteY13" fmla="*/ 286438 h 632617"/>
              <a:gd name="connsiteX14" fmla="*/ 341535 w 418653"/>
              <a:gd name="connsiteY14" fmla="*/ 187286 h 632617"/>
              <a:gd name="connsiteX15" fmla="*/ 286451 w 418653"/>
              <a:gd name="connsiteY15" fmla="*/ 77118 h 632617"/>
              <a:gd name="connsiteX16" fmla="*/ 231366 w 418653"/>
              <a:gd name="connsiteY16" fmla="*/ 55084 h 632617"/>
              <a:gd name="connsiteX17" fmla="*/ 198316 w 418653"/>
              <a:gd name="connsiteY17" fmla="*/ 33050 h 632617"/>
              <a:gd name="connsiteX18" fmla="*/ 132214 w 418653"/>
              <a:gd name="connsiteY18" fmla="*/ 0 h 632617"/>
              <a:gd name="connsiteX19" fmla="*/ 55096 w 418653"/>
              <a:gd name="connsiteY19" fmla="*/ 33050 h 632617"/>
              <a:gd name="connsiteX20" fmla="*/ 44079 w 418653"/>
              <a:gd name="connsiteY20" fmla="*/ 66101 h 632617"/>
              <a:gd name="connsiteX21" fmla="*/ 22046 w 418653"/>
              <a:gd name="connsiteY21" fmla="*/ 121185 h 63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8653" h="632617">
                <a:moveTo>
                  <a:pt x="22046" y="121185"/>
                </a:moveTo>
                <a:lnTo>
                  <a:pt x="22046" y="121185"/>
                </a:lnTo>
                <a:cubicBezTo>
                  <a:pt x="14701" y="154236"/>
                  <a:pt x="2264" y="186555"/>
                  <a:pt x="12" y="220337"/>
                </a:cubicBezTo>
                <a:cubicBezTo>
                  <a:pt x="-514" y="228223"/>
                  <a:pt x="15123" y="314352"/>
                  <a:pt x="22046" y="330506"/>
                </a:cubicBezTo>
                <a:cubicBezTo>
                  <a:pt x="27262" y="342676"/>
                  <a:pt x="36735" y="352539"/>
                  <a:pt x="44079" y="363556"/>
                </a:cubicBezTo>
                <a:cubicBezTo>
                  <a:pt x="47751" y="425985"/>
                  <a:pt x="45819" y="488998"/>
                  <a:pt x="55096" y="550843"/>
                </a:cubicBezTo>
                <a:cubicBezTo>
                  <a:pt x="57060" y="563937"/>
                  <a:pt x="65902" y="576876"/>
                  <a:pt x="77130" y="583894"/>
                </a:cubicBezTo>
                <a:cubicBezTo>
                  <a:pt x="96825" y="596203"/>
                  <a:pt x="121197" y="598583"/>
                  <a:pt x="143231" y="605927"/>
                </a:cubicBezTo>
                <a:lnTo>
                  <a:pt x="176282" y="616944"/>
                </a:lnTo>
                <a:lnTo>
                  <a:pt x="209332" y="627961"/>
                </a:lnTo>
                <a:cubicBezTo>
                  <a:pt x="376543" y="617510"/>
                  <a:pt x="366373" y="669156"/>
                  <a:pt x="407636" y="572877"/>
                </a:cubicBezTo>
                <a:cubicBezTo>
                  <a:pt x="412211" y="562203"/>
                  <a:pt x="414981" y="550843"/>
                  <a:pt x="418653" y="539826"/>
                </a:cubicBezTo>
                <a:cubicBezTo>
                  <a:pt x="417442" y="527713"/>
                  <a:pt x="408953" y="406642"/>
                  <a:pt x="396619" y="374573"/>
                </a:cubicBezTo>
                <a:cubicBezTo>
                  <a:pt x="384828" y="343916"/>
                  <a:pt x="352552" y="286438"/>
                  <a:pt x="352552" y="286438"/>
                </a:cubicBezTo>
                <a:cubicBezTo>
                  <a:pt x="348880" y="253387"/>
                  <a:pt x="351549" y="218996"/>
                  <a:pt x="341535" y="187286"/>
                </a:cubicBezTo>
                <a:cubicBezTo>
                  <a:pt x="329171" y="148135"/>
                  <a:pt x="324572" y="92366"/>
                  <a:pt x="286451" y="77118"/>
                </a:cubicBezTo>
                <a:cubicBezTo>
                  <a:pt x="268089" y="69773"/>
                  <a:pt x="249054" y="63928"/>
                  <a:pt x="231366" y="55084"/>
                </a:cubicBezTo>
                <a:cubicBezTo>
                  <a:pt x="219523" y="49163"/>
                  <a:pt x="210159" y="38971"/>
                  <a:pt x="198316" y="33050"/>
                </a:cubicBezTo>
                <a:cubicBezTo>
                  <a:pt x="107079" y="-12569"/>
                  <a:pt x="226947" y="63152"/>
                  <a:pt x="132214" y="0"/>
                </a:cubicBezTo>
                <a:cubicBezTo>
                  <a:pt x="105754" y="6615"/>
                  <a:pt x="74115" y="9276"/>
                  <a:pt x="55096" y="33050"/>
                </a:cubicBezTo>
                <a:cubicBezTo>
                  <a:pt x="47841" y="42118"/>
                  <a:pt x="49719" y="55949"/>
                  <a:pt x="44079" y="66101"/>
                </a:cubicBezTo>
                <a:cubicBezTo>
                  <a:pt x="-2025" y="149089"/>
                  <a:pt x="25718" y="112004"/>
                  <a:pt x="22046" y="121185"/>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2451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61665"/>
            <a:ext cx="312906"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r>
              <a:rPr kumimoji="0" lang="en-US" sz="32400" b="0" i="0" u="none" strike="noStrike" cap="none" normalizeH="0" baseline="0" dirty="0" smtClean="0">
                <a:ln>
                  <a:noFill/>
                </a:ln>
                <a:solidFill>
                  <a:schemeClr val="tx1"/>
                </a:solidFill>
                <a:effectLst/>
                <a:latin typeface="Arial" pitchFamily="34" charset="0"/>
                <a:cs typeface="Arial" pitchFamily="34" charset="0"/>
              </a:rPr>
              <a:t/>
            </a:r>
            <a:br>
              <a:rPr kumimoji="0" lang="en-US" sz="324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Cartoon Cell Second Step"/>
          <p:cNvPicPr>
            <a:picLocks noChangeAspect="1" noChangeArrowheads="1"/>
          </p:cNvPicPr>
          <p:nvPr/>
        </p:nvPicPr>
        <p:blipFill>
          <a:blip r:embed="rId2" cstate="print"/>
          <a:srcRect/>
          <a:stretch>
            <a:fillRect/>
          </a:stretch>
        </p:blipFill>
        <p:spPr bwMode="auto">
          <a:xfrm>
            <a:off x="1905000" y="381000"/>
            <a:ext cx="5143500" cy="5143500"/>
          </a:xfrm>
          <a:prstGeom prst="rect">
            <a:avLst/>
          </a:prstGeom>
          <a:noFill/>
        </p:spPr>
      </p:pic>
      <p:sp>
        <p:nvSpPr>
          <p:cNvPr id="6" name="Rectangle 5"/>
          <p:cNvSpPr/>
          <p:nvPr/>
        </p:nvSpPr>
        <p:spPr>
          <a:xfrm>
            <a:off x="2057400" y="5410200"/>
            <a:ext cx="5638800" cy="646331"/>
          </a:xfrm>
          <a:prstGeom prst="rect">
            <a:avLst/>
          </a:prstGeom>
          <a:solidFill>
            <a:schemeClr val="bg1"/>
          </a:solidFill>
        </p:spPr>
        <p:txBody>
          <a:bodyPr wrap="square">
            <a:spAutoFit/>
          </a:bodyPr>
          <a:lstStyle/>
          <a:p>
            <a:pPr lvl="0" eaLnBrk="0" fontAlgn="base" hangingPunct="0">
              <a:spcBef>
                <a:spcPct val="0"/>
              </a:spcBef>
              <a:spcAft>
                <a:spcPct val="0"/>
              </a:spcAft>
            </a:pPr>
            <a:r>
              <a:rPr lang="en-US" dirty="0" smtClean="0">
                <a:latin typeface="Arial" pitchFamily="34" charset="0"/>
                <a:cs typeface="Arial" pitchFamily="34" charset="0"/>
              </a:rPr>
              <a:t>Add a </a:t>
            </a:r>
            <a:r>
              <a:rPr lang="en-US" b="1" dirty="0" smtClean="0">
                <a:latin typeface="Arial" pitchFamily="34" charset="0"/>
                <a:cs typeface="Arial" pitchFamily="34" charset="0"/>
              </a:rPr>
              <a:t>nucleus</a:t>
            </a:r>
            <a:r>
              <a:rPr lang="en-US" dirty="0" smtClean="0">
                <a:latin typeface="Arial" pitchFamily="34" charset="0"/>
                <a:cs typeface="Arial" pitchFamily="34" charset="0"/>
              </a:rPr>
              <a:t>....</a:t>
            </a:r>
          </a:p>
          <a:p>
            <a:pPr lvl="0" eaLnBrk="0" fontAlgn="base" hangingPunct="0">
              <a:spcBef>
                <a:spcPct val="0"/>
              </a:spcBef>
              <a:spcAft>
                <a:spcPct val="0"/>
              </a:spcAft>
            </a:pPr>
            <a:r>
              <a:rPr lang="en-US" dirty="0" smtClean="0">
                <a:latin typeface="Arial" pitchFamily="34" charset="0"/>
                <a:cs typeface="Arial" pitchFamily="34" charset="0"/>
              </a:rPr>
              <a:t> </a:t>
            </a:r>
            <a:endParaRPr lang="en-US" dirty="0">
              <a:latin typeface="Arial" pitchFamily="34" charset="0"/>
              <a:cs typeface="Arial" pitchFamily="34" charset="0"/>
            </a:endParaRPr>
          </a:p>
        </p:txBody>
      </p:sp>
      <p:sp>
        <p:nvSpPr>
          <p:cNvPr id="3" name="Freeform 2"/>
          <p:cNvSpPr/>
          <p:nvPr/>
        </p:nvSpPr>
        <p:spPr>
          <a:xfrm>
            <a:off x="2941421" y="1432193"/>
            <a:ext cx="1079736" cy="1057792"/>
          </a:xfrm>
          <a:custGeom>
            <a:avLst/>
            <a:gdLst>
              <a:gd name="connsiteX0" fmla="*/ 969567 w 1079736"/>
              <a:gd name="connsiteY0" fmla="*/ 749147 h 1057792"/>
              <a:gd name="connsiteX1" fmla="*/ 969567 w 1079736"/>
              <a:gd name="connsiteY1" fmla="*/ 749147 h 1057792"/>
              <a:gd name="connsiteX2" fmla="*/ 870415 w 1079736"/>
              <a:gd name="connsiteY2" fmla="*/ 727113 h 1057792"/>
              <a:gd name="connsiteX3" fmla="*/ 804314 w 1079736"/>
              <a:gd name="connsiteY3" fmla="*/ 749147 h 1057792"/>
              <a:gd name="connsiteX4" fmla="*/ 727196 w 1079736"/>
              <a:gd name="connsiteY4" fmla="*/ 771180 h 1057792"/>
              <a:gd name="connsiteX5" fmla="*/ 661095 w 1079736"/>
              <a:gd name="connsiteY5" fmla="*/ 793214 h 1057792"/>
              <a:gd name="connsiteX6" fmla="*/ 550926 w 1079736"/>
              <a:gd name="connsiteY6" fmla="*/ 848299 h 1057792"/>
              <a:gd name="connsiteX7" fmla="*/ 517875 w 1079736"/>
              <a:gd name="connsiteY7" fmla="*/ 870332 h 1057792"/>
              <a:gd name="connsiteX8" fmla="*/ 462791 w 1079736"/>
              <a:gd name="connsiteY8" fmla="*/ 925417 h 1057792"/>
              <a:gd name="connsiteX9" fmla="*/ 429740 w 1079736"/>
              <a:gd name="connsiteY9" fmla="*/ 991518 h 1057792"/>
              <a:gd name="connsiteX10" fmla="*/ 396690 w 1079736"/>
              <a:gd name="connsiteY10" fmla="*/ 1013552 h 1057792"/>
              <a:gd name="connsiteX11" fmla="*/ 374656 w 1079736"/>
              <a:gd name="connsiteY11" fmla="*/ 1046602 h 1057792"/>
              <a:gd name="connsiteX12" fmla="*/ 264487 w 1079736"/>
              <a:gd name="connsiteY12" fmla="*/ 1046602 h 1057792"/>
              <a:gd name="connsiteX13" fmla="*/ 209403 w 1079736"/>
              <a:gd name="connsiteY13" fmla="*/ 958467 h 1057792"/>
              <a:gd name="connsiteX14" fmla="*/ 198386 w 1079736"/>
              <a:gd name="connsiteY14" fmla="*/ 925417 h 1057792"/>
              <a:gd name="connsiteX15" fmla="*/ 187369 w 1079736"/>
              <a:gd name="connsiteY15" fmla="*/ 892366 h 1057792"/>
              <a:gd name="connsiteX16" fmla="*/ 165336 w 1079736"/>
              <a:gd name="connsiteY16" fmla="*/ 782197 h 1057792"/>
              <a:gd name="connsiteX17" fmla="*/ 154319 w 1079736"/>
              <a:gd name="connsiteY17" fmla="*/ 738130 h 1057792"/>
              <a:gd name="connsiteX18" fmla="*/ 99234 w 1079736"/>
              <a:gd name="connsiteY18" fmla="*/ 672029 h 1057792"/>
              <a:gd name="connsiteX19" fmla="*/ 55167 w 1079736"/>
              <a:gd name="connsiteY19" fmla="*/ 605927 h 1057792"/>
              <a:gd name="connsiteX20" fmla="*/ 22116 w 1079736"/>
              <a:gd name="connsiteY20" fmla="*/ 561860 h 1057792"/>
              <a:gd name="connsiteX21" fmla="*/ 11099 w 1079736"/>
              <a:gd name="connsiteY21" fmla="*/ 451691 h 1057792"/>
              <a:gd name="connsiteX22" fmla="*/ 33133 w 1079736"/>
              <a:gd name="connsiteY22" fmla="*/ 418641 h 1057792"/>
              <a:gd name="connsiteX23" fmla="*/ 66184 w 1079736"/>
              <a:gd name="connsiteY23" fmla="*/ 330506 h 1057792"/>
              <a:gd name="connsiteX24" fmla="*/ 99234 w 1079736"/>
              <a:gd name="connsiteY24" fmla="*/ 264405 h 1057792"/>
              <a:gd name="connsiteX25" fmla="*/ 143302 w 1079736"/>
              <a:gd name="connsiteY25" fmla="*/ 231354 h 1057792"/>
              <a:gd name="connsiteX26" fmla="*/ 176352 w 1079736"/>
              <a:gd name="connsiteY26" fmla="*/ 220337 h 1057792"/>
              <a:gd name="connsiteX27" fmla="*/ 231437 w 1079736"/>
              <a:gd name="connsiteY27" fmla="*/ 198303 h 1057792"/>
              <a:gd name="connsiteX28" fmla="*/ 319572 w 1079736"/>
              <a:gd name="connsiteY28" fmla="*/ 154236 h 1057792"/>
              <a:gd name="connsiteX29" fmla="*/ 352622 w 1079736"/>
              <a:gd name="connsiteY29" fmla="*/ 143219 h 1057792"/>
              <a:gd name="connsiteX30" fmla="*/ 385673 w 1079736"/>
              <a:gd name="connsiteY30" fmla="*/ 121185 h 1057792"/>
              <a:gd name="connsiteX31" fmla="*/ 462791 w 1079736"/>
              <a:gd name="connsiteY31" fmla="*/ 99152 h 1057792"/>
              <a:gd name="connsiteX32" fmla="*/ 506859 w 1079736"/>
              <a:gd name="connsiteY32" fmla="*/ 77118 h 1057792"/>
              <a:gd name="connsiteX33" fmla="*/ 550926 w 1079736"/>
              <a:gd name="connsiteY33" fmla="*/ 66101 h 1057792"/>
              <a:gd name="connsiteX34" fmla="*/ 617027 w 1079736"/>
              <a:gd name="connsiteY34" fmla="*/ 44067 h 1057792"/>
              <a:gd name="connsiteX35" fmla="*/ 705162 w 1079736"/>
              <a:gd name="connsiteY35" fmla="*/ 22034 h 1057792"/>
              <a:gd name="connsiteX36" fmla="*/ 749230 w 1079736"/>
              <a:gd name="connsiteY36" fmla="*/ 11017 h 1057792"/>
              <a:gd name="connsiteX37" fmla="*/ 782280 w 1079736"/>
              <a:gd name="connsiteY37" fmla="*/ 0 h 1057792"/>
              <a:gd name="connsiteX38" fmla="*/ 903466 w 1079736"/>
              <a:gd name="connsiteY38" fmla="*/ 11017 h 1057792"/>
              <a:gd name="connsiteX39" fmla="*/ 969567 w 1079736"/>
              <a:gd name="connsiteY39" fmla="*/ 33050 h 1057792"/>
              <a:gd name="connsiteX40" fmla="*/ 991601 w 1079736"/>
              <a:gd name="connsiteY40" fmla="*/ 66101 h 1057792"/>
              <a:gd name="connsiteX41" fmla="*/ 1024651 w 1079736"/>
              <a:gd name="connsiteY41" fmla="*/ 88135 h 1057792"/>
              <a:gd name="connsiteX42" fmla="*/ 1079736 w 1079736"/>
              <a:gd name="connsiteY42" fmla="*/ 187287 h 1057792"/>
              <a:gd name="connsiteX43" fmla="*/ 1068719 w 1079736"/>
              <a:gd name="connsiteY43" fmla="*/ 451691 h 1057792"/>
              <a:gd name="connsiteX44" fmla="*/ 1024651 w 1079736"/>
              <a:gd name="connsiteY44" fmla="*/ 517793 h 1057792"/>
              <a:gd name="connsiteX45" fmla="*/ 1013634 w 1079736"/>
              <a:gd name="connsiteY45" fmla="*/ 550843 h 1057792"/>
              <a:gd name="connsiteX46" fmla="*/ 991601 w 1079736"/>
              <a:gd name="connsiteY46" fmla="*/ 638978 h 1057792"/>
              <a:gd name="connsiteX47" fmla="*/ 947533 w 1079736"/>
              <a:gd name="connsiteY47" fmla="*/ 705079 h 1057792"/>
              <a:gd name="connsiteX48" fmla="*/ 969567 w 1079736"/>
              <a:gd name="connsiteY48" fmla="*/ 749147 h 105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79736" h="1057792">
                <a:moveTo>
                  <a:pt x="969567" y="749147"/>
                </a:moveTo>
                <a:lnTo>
                  <a:pt x="969567" y="749147"/>
                </a:lnTo>
                <a:cubicBezTo>
                  <a:pt x="936516" y="741802"/>
                  <a:pt x="904272" y="727113"/>
                  <a:pt x="870415" y="727113"/>
                </a:cubicBezTo>
                <a:cubicBezTo>
                  <a:pt x="847189" y="727113"/>
                  <a:pt x="826348" y="741802"/>
                  <a:pt x="804314" y="749147"/>
                </a:cubicBezTo>
                <a:cubicBezTo>
                  <a:pt x="693240" y="786172"/>
                  <a:pt x="865528" y="729681"/>
                  <a:pt x="727196" y="771180"/>
                </a:cubicBezTo>
                <a:cubicBezTo>
                  <a:pt x="704950" y="777854"/>
                  <a:pt x="680420" y="780331"/>
                  <a:pt x="661095" y="793214"/>
                </a:cubicBezTo>
                <a:cubicBezTo>
                  <a:pt x="582395" y="845681"/>
                  <a:pt x="620684" y="830859"/>
                  <a:pt x="550926" y="848299"/>
                </a:cubicBezTo>
                <a:cubicBezTo>
                  <a:pt x="539909" y="855643"/>
                  <a:pt x="527238" y="860969"/>
                  <a:pt x="517875" y="870332"/>
                </a:cubicBezTo>
                <a:cubicBezTo>
                  <a:pt x="444425" y="943782"/>
                  <a:pt x="550932" y="866657"/>
                  <a:pt x="462791" y="925417"/>
                </a:cubicBezTo>
                <a:cubicBezTo>
                  <a:pt x="453830" y="952298"/>
                  <a:pt x="451097" y="970161"/>
                  <a:pt x="429740" y="991518"/>
                </a:cubicBezTo>
                <a:cubicBezTo>
                  <a:pt x="420378" y="1000881"/>
                  <a:pt x="407707" y="1006207"/>
                  <a:pt x="396690" y="1013552"/>
                </a:cubicBezTo>
                <a:cubicBezTo>
                  <a:pt x="389345" y="1024569"/>
                  <a:pt x="384995" y="1038331"/>
                  <a:pt x="374656" y="1046602"/>
                </a:cubicBezTo>
                <a:cubicBezTo>
                  <a:pt x="345522" y="1069909"/>
                  <a:pt x="289260" y="1050141"/>
                  <a:pt x="264487" y="1046602"/>
                </a:cubicBezTo>
                <a:cubicBezTo>
                  <a:pt x="212112" y="1011684"/>
                  <a:pt x="235624" y="1037129"/>
                  <a:pt x="209403" y="958467"/>
                </a:cubicBezTo>
                <a:lnTo>
                  <a:pt x="198386" y="925417"/>
                </a:lnTo>
                <a:lnTo>
                  <a:pt x="187369" y="892366"/>
                </a:lnTo>
                <a:cubicBezTo>
                  <a:pt x="168570" y="760771"/>
                  <a:pt x="187309" y="859104"/>
                  <a:pt x="165336" y="782197"/>
                </a:cubicBezTo>
                <a:cubicBezTo>
                  <a:pt x="161177" y="767638"/>
                  <a:pt x="160283" y="752047"/>
                  <a:pt x="154319" y="738130"/>
                </a:cubicBezTo>
                <a:cubicBezTo>
                  <a:pt x="138212" y="700548"/>
                  <a:pt x="124504" y="704519"/>
                  <a:pt x="99234" y="672029"/>
                </a:cubicBezTo>
                <a:cubicBezTo>
                  <a:pt x="82976" y="651126"/>
                  <a:pt x="71056" y="627112"/>
                  <a:pt x="55167" y="605927"/>
                </a:cubicBezTo>
                <a:lnTo>
                  <a:pt x="22116" y="561860"/>
                </a:lnTo>
                <a:cubicBezTo>
                  <a:pt x="3277" y="505341"/>
                  <a:pt x="-10753" y="502680"/>
                  <a:pt x="11099" y="451691"/>
                </a:cubicBezTo>
                <a:cubicBezTo>
                  <a:pt x="16315" y="439521"/>
                  <a:pt x="25788" y="429658"/>
                  <a:pt x="33133" y="418641"/>
                </a:cubicBezTo>
                <a:cubicBezTo>
                  <a:pt x="53445" y="337394"/>
                  <a:pt x="31617" y="411161"/>
                  <a:pt x="66184" y="330506"/>
                </a:cubicBezTo>
                <a:cubicBezTo>
                  <a:pt x="79624" y="299146"/>
                  <a:pt x="72770" y="290869"/>
                  <a:pt x="99234" y="264405"/>
                </a:cubicBezTo>
                <a:cubicBezTo>
                  <a:pt x="112218" y="251421"/>
                  <a:pt x="127360" y="240464"/>
                  <a:pt x="143302" y="231354"/>
                </a:cubicBezTo>
                <a:cubicBezTo>
                  <a:pt x="153385" y="225592"/>
                  <a:pt x="165479" y="224415"/>
                  <a:pt x="176352" y="220337"/>
                </a:cubicBezTo>
                <a:cubicBezTo>
                  <a:pt x="194869" y="213393"/>
                  <a:pt x="213481" y="206590"/>
                  <a:pt x="231437" y="198303"/>
                </a:cubicBezTo>
                <a:cubicBezTo>
                  <a:pt x="261260" y="184539"/>
                  <a:pt x="288412" y="164623"/>
                  <a:pt x="319572" y="154236"/>
                </a:cubicBezTo>
                <a:cubicBezTo>
                  <a:pt x="330589" y="150564"/>
                  <a:pt x="342235" y="148412"/>
                  <a:pt x="352622" y="143219"/>
                </a:cubicBezTo>
                <a:cubicBezTo>
                  <a:pt x="364465" y="137297"/>
                  <a:pt x="373830" y="127106"/>
                  <a:pt x="385673" y="121185"/>
                </a:cubicBezTo>
                <a:cubicBezTo>
                  <a:pt x="401480" y="113281"/>
                  <a:pt x="448668" y="102682"/>
                  <a:pt x="462791" y="99152"/>
                </a:cubicBezTo>
                <a:cubicBezTo>
                  <a:pt x="477480" y="91807"/>
                  <a:pt x="491482" y="82885"/>
                  <a:pt x="506859" y="77118"/>
                </a:cubicBezTo>
                <a:cubicBezTo>
                  <a:pt x="521036" y="71802"/>
                  <a:pt x="536423" y="70452"/>
                  <a:pt x="550926" y="66101"/>
                </a:cubicBezTo>
                <a:cubicBezTo>
                  <a:pt x="573172" y="59427"/>
                  <a:pt x="594495" y="49700"/>
                  <a:pt x="617027" y="44067"/>
                </a:cubicBezTo>
                <a:lnTo>
                  <a:pt x="705162" y="22034"/>
                </a:lnTo>
                <a:cubicBezTo>
                  <a:pt x="719851" y="18362"/>
                  <a:pt x="734866" y="15805"/>
                  <a:pt x="749230" y="11017"/>
                </a:cubicBezTo>
                <a:lnTo>
                  <a:pt x="782280" y="0"/>
                </a:lnTo>
                <a:cubicBezTo>
                  <a:pt x="822675" y="3672"/>
                  <a:pt x="863521" y="3968"/>
                  <a:pt x="903466" y="11017"/>
                </a:cubicBezTo>
                <a:cubicBezTo>
                  <a:pt x="926338" y="15053"/>
                  <a:pt x="969567" y="33050"/>
                  <a:pt x="969567" y="33050"/>
                </a:cubicBezTo>
                <a:cubicBezTo>
                  <a:pt x="976912" y="44067"/>
                  <a:pt x="982238" y="56738"/>
                  <a:pt x="991601" y="66101"/>
                </a:cubicBezTo>
                <a:cubicBezTo>
                  <a:pt x="1000963" y="75464"/>
                  <a:pt x="1015932" y="78170"/>
                  <a:pt x="1024651" y="88135"/>
                </a:cubicBezTo>
                <a:cubicBezTo>
                  <a:pt x="1065448" y="134760"/>
                  <a:pt x="1064604" y="141892"/>
                  <a:pt x="1079736" y="187287"/>
                </a:cubicBezTo>
                <a:cubicBezTo>
                  <a:pt x="1076064" y="275422"/>
                  <a:pt x="1083221" y="364680"/>
                  <a:pt x="1068719" y="451691"/>
                </a:cubicBezTo>
                <a:cubicBezTo>
                  <a:pt x="1064365" y="477812"/>
                  <a:pt x="1033025" y="492670"/>
                  <a:pt x="1024651" y="517793"/>
                </a:cubicBezTo>
                <a:cubicBezTo>
                  <a:pt x="1020979" y="528810"/>
                  <a:pt x="1016450" y="539577"/>
                  <a:pt x="1013634" y="550843"/>
                </a:cubicBezTo>
                <a:cubicBezTo>
                  <a:pt x="1009194" y="568605"/>
                  <a:pt x="1003049" y="618372"/>
                  <a:pt x="991601" y="638978"/>
                </a:cubicBezTo>
                <a:cubicBezTo>
                  <a:pt x="978740" y="662127"/>
                  <a:pt x="959376" y="681393"/>
                  <a:pt x="947533" y="705079"/>
                </a:cubicBezTo>
                <a:lnTo>
                  <a:pt x="969567" y="749147"/>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2357610" y="2203373"/>
            <a:ext cx="1707614" cy="2555914"/>
          </a:xfrm>
          <a:custGeom>
            <a:avLst/>
            <a:gdLst>
              <a:gd name="connsiteX0" fmla="*/ 627961 w 1707614"/>
              <a:gd name="connsiteY0" fmla="*/ 0 h 2555914"/>
              <a:gd name="connsiteX1" fmla="*/ 627961 w 1707614"/>
              <a:gd name="connsiteY1" fmla="*/ 0 h 2555914"/>
              <a:gd name="connsiteX2" fmla="*/ 209320 w 1707614"/>
              <a:gd name="connsiteY2" fmla="*/ 88135 h 2555914"/>
              <a:gd name="connsiteX3" fmla="*/ 198303 w 1707614"/>
              <a:gd name="connsiteY3" fmla="*/ 121186 h 2555914"/>
              <a:gd name="connsiteX4" fmla="*/ 176270 w 1707614"/>
              <a:gd name="connsiteY4" fmla="*/ 154237 h 2555914"/>
              <a:gd name="connsiteX5" fmla="*/ 154236 w 1707614"/>
              <a:gd name="connsiteY5" fmla="*/ 220338 h 2555914"/>
              <a:gd name="connsiteX6" fmla="*/ 132202 w 1707614"/>
              <a:gd name="connsiteY6" fmla="*/ 286439 h 2555914"/>
              <a:gd name="connsiteX7" fmla="*/ 121185 w 1707614"/>
              <a:gd name="connsiteY7" fmla="*/ 319490 h 2555914"/>
              <a:gd name="connsiteX8" fmla="*/ 88135 w 1707614"/>
              <a:gd name="connsiteY8" fmla="*/ 341523 h 2555914"/>
              <a:gd name="connsiteX9" fmla="*/ 55084 w 1707614"/>
              <a:gd name="connsiteY9" fmla="*/ 440675 h 2555914"/>
              <a:gd name="connsiteX10" fmla="*/ 44067 w 1707614"/>
              <a:gd name="connsiteY10" fmla="*/ 473726 h 2555914"/>
              <a:gd name="connsiteX11" fmla="*/ 33050 w 1707614"/>
              <a:gd name="connsiteY11" fmla="*/ 528810 h 2555914"/>
              <a:gd name="connsiteX12" fmla="*/ 11017 w 1707614"/>
              <a:gd name="connsiteY12" fmla="*/ 649996 h 2555914"/>
              <a:gd name="connsiteX13" fmla="*/ 0 w 1707614"/>
              <a:gd name="connsiteY13" fmla="*/ 727114 h 2555914"/>
              <a:gd name="connsiteX14" fmla="*/ 11017 w 1707614"/>
              <a:gd name="connsiteY14" fmla="*/ 837282 h 2555914"/>
              <a:gd name="connsiteX15" fmla="*/ 44067 w 1707614"/>
              <a:gd name="connsiteY15" fmla="*/ 936434 h 2555914"/>
              <a:gd name="connsiteX16" fmla="*/ 77118 w 1707614"/>
              <a:gd name="connsiteY16" fmla="*/ 1046603 h 2555914"/>
              <a:gd name="connsiteX17" fmla="*/ 110168 w 1707614"/>
              <a:gd name="connsiteY17" fmla="*/ 1079654 h 2555914"/>
              <a:gd name="connsiteX18" fmla="*/ 121185 w 1707614"/>
              <a:gd name="connsiteY18" fmla="*/ 1112704 h 2555914"/>
              <a:gd name="connsiteX19" fmla="*/ 154236 w 1707614"/>
              <a:gd name="connsiteY19" fmla="*/ 1134738 h 2555914"/>
              <a:gd name="connsiteX20" fmla="*/ 176270 w 1707614"/>
              <a:gd name="connsiteY20" fmla="*/ 1200839 h 2555914"/>
              <a:gd name="connsiteX21" fmla="*/ 187286 w 1707614"/>
              <a:gd name="connsiteY21" fmla="*/ 1233890 h 2555914"/>
              <a:gd name="connsiteX22" fmla="*/ 209320 w 1707614"/>
              <a:gd name="connsiteY22" fmla="*/ 1266940 h 2555914"/>
              <a:gd name="connsiteX23" fmla="*/ 231354 w 1707614"/>
              <a:gd name="connsiteY23" fmla="*/ 1344058 h 2555914"/>
              <a:gd name="connsiteX24" fmla="*/ 242371 w 1707614"/>
              <a:gd name="connsiteY24" fmla="*/ 1377109 h 2555914"/>
              <a:gd name="connsiteX25" fmla="*/ 253388 w 1707614"/>
              <a:gd name="connsiteY25" fmla="*/ 1421176 h 2555914"/>
              <a:gd name="connsiteX26" fmla="*/ 286438 w 1707614"/>
              <a:gd name="connsiteY26" fmla="*/ 1432193 h 2555914"/>
              <a:gd name="connsiteX27" fmla="*/ 352539 w 1707614"/>
              <a:gd name="connsiteY27" fmla="*/ 1564396 h 2555914"/>
              <a:gd name="connsiteX28" fmla="*/ 374573 w 1707614"/>
              <a:gd name="connsiteY28" fmla="*/ 1597446 h 2555914"/>
              <a:gd name="connsiteX29" fmla="*/ 396607 w 1707614"/>
              <a:gd name="connsiteY29" fmla="*/ 1674564 h 2555914"/>
              <a:gd name="connsiteX30" fmla="*/ 407624 w 1707614"/>
              <a:gd name="connsiteY30" fmla="*/ 1707615 h 2555914"/>
              <a:gd name="connsiteX31" fmla="*/ 440674 w 1707614"/>
              <a:gd name="connsiteY31" fmla="*/ 1729649 h 2555914"/>
              <a:gd name="connsiteX32" fmla="*/ 462708 w 1707614"/>
              <a:gd name="connsiteY32" fmla="*/ 1762699 h 2555914"/>
              <a:gd name="connsiteX33" fmla="*/ 495759 w 1707614"/>
              <a:gd name="connsiteY33" fmla="*/ 1784733 h 2555914"/>
              <a:gd name="connsiteX34" fmla="*/ 528809 w 1707614"/>
              <a:gd name="connsiteY34" fmla="*/ 1817784 h 2555914"/>
              <a:gd name="connsiteX35" fmla="*/ 539826 w 1707614"/>
              <a:gd name="connsiteY35" fmla="*/ 1850834 h 2555914"/>
              <a:gd name="connsiteX36" fmla="*/ 550843 w 1707614"/>
              <a:gd name="connsiteY36" fmla="*/ 1894902 h 2555914"/>
              <a:gd name="connsiteX37" fmla="*/ 572877 w 1707614"/>
              <a:gd name="connsiteY37" fmla="*/ 1927952 h 2555914"/>
              <a:gd name="connsiteX38" fmla="*/ 638978 w 1707614"/>
              <a:gd name="connsiteY38" fmla="*/ 1983037 h 2555914"/>
              <a:gd name="connsiteX39" fmla="*/ 705079 w 1707614"/>
              <a:gd name="connsiteY39" fmla="*/ 2016087 h 2555914"/>
              <a:gd name="connsiteX40" fmla="*/ 793214 w 1707614"/>
              <a:gd name="connsiteY40" fmla="*/ 2115239 h 2555914"/>
              <a:gd name="connsiteX41" fmla="*/ 892366 w 1707614"/>
              <a:gd name="connsiteY41" fmla="*/ 2159307 h 2555914"/>
              <a:gd name="connsiteX42" fmla="*/ 914400 w 1707614"/>
              <a:gd name="connsiteY42" fmla="*/ 2192357 h 2555914"/>
              <a:gd name="connsiteX43" fmla="*/ 980501 w 1707614"/>
              <a:gd name="connsiteY43" fmla="*/ 2236425 h 2555914"/>
              <a:gd name="connsiteX44" fmla="*/ 1035585 w 1707614"/>
              <a:gd name="connsiteY44" fmla="*/ 2324560 h 2555914"/>
              <a:gd name="connsiteX45" fmla="*/ 1101686 w 1707614"/>
              <a:gd name="connsiteY45" fmla="*/ 2346593 h 2555914"/>
              <a:gd name="connsiteX46" fmla="*/ 1134737 w 1707614"/>
              <a:gd name="connsiteY46" fmla="*/ 2357610 h 2555914"/>
              <a:gd name="connsiteX47" fmla="*/ 1167788 w 1707614"/>
              <a:gd name="connsiteY47" fmla="*/ 2368627 h 2555914"/>
              <a:gd name="connsiteX48" fmla="*/ 1266939 w 1707614"/>
              <a:gd name="connsiteY48" fmla="*/ 2456762 h 2555914"/>
              <a:gd name="connsiteX49" fmla="*/ 1355074 w 1707614"/>
              <a:gd name="connsiteY49" fmla="*/ 2533880 h 2555914"/>
              <a:gd name="connsiteX50" fmla="*/ 1421176 w 1707614"/>
              <a:gd name="connsiteY50" fmla="*/ 2555914 h 2555914"/>
              <a:gd name="connsiteX51" fmla="*/ 1586429 w 1707614"/>
              <a:gd name="connsiteY51" fmla="*/ 2533880 h 2555914"/>
              <a:gd name="connsiteX52" fmla="*/ 1652530 w 1707614"/>
              <a:gd name="connsiteY52" fmla="*/ 2489813 h 2555914"/>
              <a:gd name="connsiteX53" fmla="*/ 1663547 w 1707614"/>
              <a:gd name="connsiteY53" fmla="*/ 2456762 h 2555914"/>
              <a:gd name="connsiteX54" fmla="*/ 1707614 w 1707614"/>
              <a:gd name="connsiteY54" fmla="*/ 2401678 h 2555914"/>
              <a:gd name="connsiteX55" fmla="*/ 1674563 w 1707614"/>
              <a:gd name="connsiteY55" fmla="*/ 2291509 h 2555914"/>
              <a:gd name="connsiteX56" fmla="*/ 1652530 w 1707614"/>
              <a:gd name="connsiteY56" fmla="*/ 2258458 h 2555914"/>
              <a:gd name="connsiteX57" fmla="*/ 1630496 w 1707614"/>
              <a:gd name="connsiteY57" fmla="*/ 2214391 h 2555914"/>
              <a:gd name="connsiteX58" fmla="*/ 1597445 w 1707614"/>
              <a:gd name="connsiteY58" fmla="*/ 2159307 h 2555914"/>
              <a:gd name="connsiteX59" fmla="*/ 1531344 w 1707614"/>
              <a:gd name="connsiteY59" fmla="*/ 2082188 h 2555914"/>
              <a:gd name="connsiteX60" fmla="*/ 1465243 w 1707614"/>
              <a:gd name="connsiteY60" fmla="*/ 1994054 h 2555914"/>
              <a:gd name="connsiteX61" fmla="*/ 1432192 w 1707614"/>
              <a:gd name="connsiteY61" fmla="*/ 1949986 h 2555914"/>
              <a:gd name="connsiteX62" fmla="*/ 1388125 w 1707614"/>
              <a:gd name="connsiteY62" fmla="*/ 1938969 h 2555914"/>
              <a:gd name="connsiteX63" fmla="*/ 1333041 w 1707614"/>
              <a:gd name="connsiteY63" fmla="*/ 1905919 h 2555914"/>
              <a:gd name="connsiteX64" fmla="*/ 1266939 w 1707614"/>
              <a:gd name="connsiteY64" fmla="*/ 1839817 h 2555914"/>
              <a:gd name="connsiteX65" fmla="*/ 1200838 w 1707614"/>
              <a:gd name="connsiteY65" fmla="*/ 1773716 h 2555914"/>
              <a:gd name="connsiteX66" fmla="*/ 1178804 w 1707614"/>
              <a:gd name="connsiteY66" fmla="*/ 1740666 h 2555914"/>
              <a:gd name="connsiteX67" fmla="*/ 1101686 w 1707614"/>
              <a:gd name="connsiteY67" fmla="*/ 1718632 h 2555914"/>
              <a:gd name="connsiteX68" fmla="*/ 1002535 w 1707614"/>
              <a:gd name="connsiteY68" fmla="*/ 1652531 h 2555914"/>
              <a:gd name="connsiteX69" fmla="*/ 958467 w 1707614"/>
              <a:gd name="connsiteY69" fmla="*/ 1608463 h 2555914"/>
              <a:gd name="connsiteX70" fmla="*/ 903383 w 1707614"/>
              <a:gd name="connsiteY70" fmla="*/ 1498294 h 2555914"/>
              <a:gd name="connsiteX71" fmla="*/ 881349 w 1707614"/>
              <a:gd name="connsiteY71" fmla="*/ 1443210 h 2555914"/>
              <a:gd name="connsiteX72" fmla="*/ 870332 w 1707614"/>
              <a:gd name="connsiteY72" fmla="*/ 1344058 h 2555914"/>
              <a:gd name="connsiteX73" fmla="*/ 837282 w 1707614"/>
              <a:gd name="connsiteY73" fmla="*/ 1311008 h 2555914"/>
              <a:gd name="connsiteX74" fmla="*/ 804231 w 1707614"/>
              <a:gd name="connsiteY74" fmla="*/ 1255923 h 2555914"/>
              <a:gd name="connsiteX75" fmla="*/ 782197 w 1707614"/>
              <a:gd name="connsiteY75" fmla="*/ 1222873 h 2555914"/>
              <a:gd name="connsiteX76" fmla="*/ 771180 w 1707614"/>
              <a:gd name="connsiteY76" fmla="*/ 1178805 h 2555914"/>
              <a:gd name="connsiteX77" fmla="*/ 749147 w 1707614"/>
              <a:gd name="connsiteY77" fmla="*/ 1002535 h 2555914"/>
              <a:gd name="connsiteX78" fmla="*/ 738130 w 1707614"/>
              <a:gd name="connsiteY78" fmla="*/ 859316 h 2555914"/>
              <a:gd name="connsiteX79" fmla="*/ 727113 w 1707614"/>
              <a:gd name="connsiteY79" fmla="*/ 826266 h 2555914"/>
              <a:gd name="connsiteX80" fmla="*/ 716096 w 1707614"/>
              <a:gd name="connsiteY80" fmla="*/ 782198 h 2555914"/>
              <a:gd name="connsiteX81" fmla="*/ 705079 w 1707614"/>
              <a:gd name="connsiteY81" fmla="*/ 705080 h 2555914"/>
              <a:gd name="connsiteX82" fmla="*/ 694062 w 1707614"/>
              <a:gd name="connsiteY82" fmla="*/ 661013 h 2555914"/>
              <a:gd name="connsiteX83" fmla="*/ 672029 w 1707614"/>
              <a:gd name="connsiteY83" fmla="*/ 572878 h 2555914"/>
              <a:gd name="connsiteX84" fmla="*/ 649995 w 1707614"/>
              <a:gd name="connsiteY84" fmla="*/ 539827 h 2555914"/>
              <a:gd name="connsiteX85" fmla="*/ 638978 w 1707614"/>
              <a:gd name="connsiteY85" fmla="*/ 495760 h 2555914"/>
              <a:gd name="connsiteX86" fmla="*/ 616944 w 1707614"/>
              <a:gd name="connsiteY86" fmla="*/ 176270 h 2555914"/>
              <a:gd name="connsiteX87" fmla="*/ 605927 w 1707614"/>
              <a:gd name="connsiteY87" fmla="*/ 143220 h 2555914"/>
              <a:gd name="connsiteX88" fmla="*/ 583894 w 1707614"/>
              <a:gd name="connsiteY88" fmla="*/ 110169 h 2555914"/>
              <a:gd name="connsiteX89" fmla="*/ 572877 w 1707614"/>
              <a:gd name="connsiteY89" fmla="*/ 33051 h 2555914"/>
              <a:gd name="connsiteX90" fmla="*/ 517792 w 1707614"/>
              <a:gd name="connsiteY90" fmla="*/ 22034 h 2555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707614" h="2555914">
                <a:moveTo>
                  <a:pt x="627961" y="0"/>
                </a:moveTo>
                <a:lnTo>
                  <a:pt x="627961" y="0"/>
                </a:lnTo>
                <a:cubicBezTo>
                  <a:pt x="488414" y="29378"/>
                  <a:pt x="346571" y="49423"/>
                  <a:pt x="209320" y="88135"/>
                </a:cubicBezTo>
                <a:cubicBezTo>
                  <a:pt x="198143" y="91287"/>
                  <a:pt x="203496" y="110799"/>
                  <a:pt x="198303" y="121186"/>
                </a:cubicBezTo>
                <a:cubicBezTo>
                  <a:pt x="192382" y="133029"/>
                  <a:pt x="181647" y="142138"/>
                  <a:pt x="176270" y="154237"/>
                </a:cubicBezTo>
                <a:cubicBezTo>
                  <a:pt x="166837" y="175461"/>
                  <a:pt x="161581" y="198304"/>
                  <a:pt x="154236" y="220338"/>
                </a:cubicBezTo>
                <a:lnTo>
                  <a:pt x="132202" y="286439"/>
                </a:lnTo>
                <a:cubicBezTo>
                  <a:pt x="128530" y="297456"/>
                  <a:pt x="130848" y="313048"/>
                  <a:pt x="121185" y="319490"/>
                </a:cubicBezTo>
                <a:lnTo>
                  <a:pt x="88135" y="341523"/>
                </a:lnTo>
                <a:lnTo>
                  <a:pt x="55084" y="440675"/>
                </a:lnTo>
                <a:cubicBezTo>
                  <a:pt x="51412" y="451692"/>
                  <a:pt x="46345" y="462339"/>
                  <a:pt x="44067" y="473726"/>
                </a:cubicBezTo>
                <a:cubicBezTo>
                  <a:pt x="40395" y="492087"/>
                  <a:pt x="35897" y="510303"/>
                  <a:pt x="33050" y="528810"/>
                </a:cubicBezTo>
                <a:cubicBezTo>
                  <a:pt x="15253" y="644488"/>
                  <a:pt x="33489" y="582574"/>
                  <a:pt x="11017" y="649996"/>
                </a:cubicBezTo>
                <a:cubicBezTo>
                  <a:pt x="7345" y="675702"/>
                  <a:pt x="0" y="701147"/>
                  <a:pt x="0" y="727114"/>
                </a:cubicBezTo>
                <a:cubicBezTo>
                  <a:pt x="0" y="764020"/>
                  <a:pt x="4216" y="801008"/>
                  <a:pt x="11017" y="837282"/>
                </a:cubicBezTo>
                <a:cubicBezTo>
                  <a:pt x="19286" y="881384"/>
                  <a:pt x="34423" y="897858"/>
                  <a:pt x="44067" y="936434"/>
                </a:cubicBezTo>
                <a:cubicBezTo>
                  <a:pt x="49060" y="956406"/>
                  <a:pt x="68177" y="1037661"/>
                  <a:pt x="77118" y="1046603"/>
                </a:cubicBezTo>
                <a:lnTo>
                  <a:pt x="110168" y="1079654"/>
                </a:lnTo>
                <a:cubicBezTo>
                  <a:pt x="113840" y="1090671"/>
                  <a:pt x="113931" y="1103636"/>
                  <a:pt x="121185" y="1112704"/>
                </a:cubicBezTo>
                <a:cubicBezTo>
                  <a:pt x="129457" y="1123043"/>
                  <a:pt x="147218" y="1123510"/>
                  <a:pt x="154236" y="1134738"/>
                </a:cubicBezTo>
                <a:cubicBezTo>
                  <a:pt x="166546" y="1154433"/>
                  <a:pt x="168926" y="1178805"/>
                  <a:pt x="176270" y="1200839"/>
                </a:cubicBezTo>
                <a:cubicBezTo>
                  <a:pt x="179942" y="1211856"/>
                  <a:pt x="180844" y="1224228"/>
                  <a:pt x="187286" y="1233890"/>
                </a:cubicBezTo>
                <a:lnTo>
                  <a:pt x="209320" y="1266940"/>
                </a:lnTo>
                <a:cubicBezTo>
                  <a:pt x="235735" y="1346185"/>
                  <a:pt x="203687" y="1247224"/>
                  <a:pt x="231354" y="1344058"/>
                </a:cubicBezTo>
                <a:cubicBezTo>
                  <a:pt x="234544" y="1355224"/>
                  <a:pt x="239181" y="1365943"/>
                  <a:pt x="242371" y="1377109"/>
                </a:cubicBezTo>
                <a:cubicBezTo>
                  <a:pt x="246531" y="1391668"/>
                  <a:pt x="243929" y="1409353"/>
                  <a:pt x="253388" y="1421176"/>
                </a:cubicBezTo>
                <a:cubicBezTo>
                  <a:pt x="260642" y="1430244"/>
                  <a:pt x="275421" y="1428521"/>
                  <a:pt x="286438" y="1432193"/>
                </a:cubicBezTo>
                <a:cubicBezTo>
                  <a:pt x="316845" y="1523414"/>
                  <a:pt x="295590" y="1478972"/>
                  <a:pt x="352539" y="1564396"/>
                </a:cubicBezTo>
                <a:lnTo>
                  <a:pt x="374573" y="1597446"/>
                </a:lnTo>
                <a:cubicBezTo>
                  <a:pt x="400988" y="1676691"/>
                  <a:pt x="368940" y="1577730"/>
                  <a:pt x="396607" y="1674564"/>
                </a:cubicBezTo>
                <a:cubicBezTo>
                  <a:pt x="399797" y="1685730"/>
                  <a:pt x="400370" y="1698547"/>
                  <a:pt x="407624" y="1707615"/>
                </a:cubicBezTo>
                <a:cubicBezTo>
                  <a:pt x="415895" y="1717954"/>
                  <a:pt x="429657" y="1722304"/>
                  <a:pt x="440674" y="1729649"/>
                </a:cubicBezTo>
                <a:cubicBezTo>
                  <a:pt x="448019" y="1740666"/>
                  <a:pt x="453345" y="1753337"/>
                  <a:pt x="462708" y="1762699"/>
                </a:cubicBezTo>
                <a:cubicBezTo>
                  <a:pt x="472071" y="1772062"/>
                  <a:pt x="485587" y="1776256"/>
                  <a:pt x="495759" y="1784733"/>
                </a:cubicBezTo>
                <a:cubicBezTo>
                  <a:pt x="507728" y="1794707"/>
                  <a:pt x="517792" y="1806767"/>
                  <a:pt x="528809" y="1817784"/>
                </a:cubicBezTo>
                <a:cubicBezTo>
                  <a:pt x="532481" y="1828801"/>
                  <a:pt x="536636" y="1839668"/>
                  <a:pt x="539826" y="1850834"/>
                </a:cubicBezTo>
                <a:cubicBezTo>
                  <a:pt x="543986" y="1865393"/>
                  <a:pt x="544878" y="1880985"/>
                  <a:pt x="550843" y="1894902"/>
                </a:cubicBezTo>
                <a:cubicBezTo>
                  <a:pt x="556059" y="1907072"/>
                  <a:pt x="564401" y="1917780"/>
                  <a:pt x="572877" y="1927952"/>
                </a:cubicBezTo>
                <a:cubicBezTo>
                  <a:pt x="590282" y="1948838"/>
                  <a:pt x="614216" y="1970656"/>
                  <a:pt x="638978" y="1983037"/>
                </a:cubicBezTo>
                <a:cubicBezTo>
                  <a:pt x="730205" y="2028650"/>
                  <a:pt x="610360" y="1952942"/>
                  <a:pt x="705079" y="2016087"/>
                </a:cubicBezTo>
                <a:cubicBezTo>
                  <a:pt x="726074" y="2047580"/>
                  <a:pt x="760872" y="2104458"/>
                  <a:pt x="793214" y="2115239"/>
                </a:cubicBezTo>
                <a:cubicBezTo>
                  <a:pt x="871876" y="2141460"/>
                  <a:pt x="839990" y="2124390"/>
                  <a:pt x="892366" y="2159307"/>
                </a:cubicBezTo>
                <a:cubicBezTo>
                  <a:pt x="899711" y="2170324"/>
                  <a:pt x="904435" y="2183638"/>
                  <a:pt x="914400" y="2192357"/>
                </a:cubicBezTo>
                <a:cubicBezTo>
                  <a:pt x="934329" y="2209795"/>
                  <a:pt x="980501" y="2236425"/>
                  <a:pt x="980501" y="2236425"/>
                </a:cubicBezTo>
                <a:cubicBezTo>
                  <a:pt x="998732" y="2291118"/>
                  <a:pt x="987765" y="2303307"/>
                  <a:pt x="1035585" y="2324560"/>
                </a:cubicBezTo>
                <a:cubicBezTo>
                  <a:pt x="1056809" y="2333993"/>
                  <a:pt x="1079652" y="2339249"/>
                  <a:pt x="1101686" y="2346593"/>
                </a:cubicBezTo>
                <a:lnTo>
                  <a:pt x="1134737" y="2357610"/>
                </a:lnTo>
                <a:lnTo>
                  <a:pt x="1167788" y="2368627"/>
                </a:lnTo>
                <a:cubicBezTo>
                  <a:pt x="1243251" y="2444090"/>
                  <a:pt x="1207962" y="2417443"/>
                  <a:pt x="1266939" y="2456762"/>
                </a:cubicBezTo>
                <a:cubicBezTo>
                  <a:pt x="1292645" y="2495321"/>
                  <a:pt x="1299989" y="2515518"/>
                  <a:pt x="1355074" y="2533880"/>
                </a:cubicBezTo>
                <a:lnTo>
                  <a:pt x="1421176" y="2555914"/>
                </a:lnTo>
                <a:cubicBezTo>
                  <a:pt x="1430555" y="2555132"/>
                  <a:pt x="1546722" y="2555939"/>
                  <a:pt x="1586429" y="2533880"/>
                </a:cubicBezTo>
                <a:cubicBezTo>
                  <a:pt x="1609578" y="2521020"/>
                  <a:pt x="1652530" y="2489813"/>
                  <a:pt x="1652530" y="2489813"/>
                </a:cubicBezTo>
                <a:cubicBezTo>
                  <a:pt x="1656202" y="2478796"/>
                  <a:pt x="1656293" y="2465830"/>
                  <a:pt x="1663547" y="2456762"/>
                </a:cubicBezTo>
                <a:cubicBezTo>
                  <a:pt x="1720498" y="2385572"/>
                  <a:pt x="1679922" y="2484752"/>
                  <a:pt x="1707614" y="2401678"/>
                </a:cubicBezTo>
                <a:cubicBezTo>
                  <a:pt x="1697293" y="2350072"/>
                  <a:pt x="1698721" y="2339825"/>
                  <a:pt x="1674563" y="2291509"/>
                </a:cubicBezTo>
                <a:cubicBezTo>
                  <a:pt x="1668642" y="2279666"/>
                  <a:pt x="1659099" y="2269954"/>
                  <a:pt x="1652530" y="2258458"/>
                </a:cubicBezTo>
                <a:cubicBezTo>
                  <a:pt x="1644382" y="2244199"/>
                  <a:pt x="1638472" y="2228747"/>
                  <a:pt x="1630496" y="2214391"/>
                </a:cubicBezTo>
                <a:cubicBezTo>
                  <a:pt x="1620097" y="2195673"/>
                  <a:pt x="1607021" y="2178459"/>
                  <a:pt x="1597445" y="2159307"/>
                </a:cubicBezTo>
                <a:cubicBezTo>
                  <a:pt x="1559934" y="2084284"/>
                  <a:pt x="1600889" y="2116961"/>
                  <a:pt x="1531344" y="2082188"/>
                </a:cubicBezTo>
                <a:cubicBezTo>
                  <a:pt x="1504117" y="2000507"/>
                  <a:pt x="1530084" y="2026474"/>
                  <a:pt x="1465243" y="1994054"/>
                </a:cubicBezTo>
                <a:cubicBezTo>
                  <a:pt x="1454226" y="1979365"/>
                  <a:pt x="1447133" y="1960659"/>
                  <a:pt x="1432192" y="1949986"/>
                </a:cubicBezTo>
                <a:cubicBezTo>
                  <a:pt x="1419871" y="1941185"/>
                  <a:pt x="1401961" y="1945118"/>
                  <a:pt x="1388125" y="1938969"/>
                </a:cubicBezTo>
                <a:cubicBezTo>
                  <a:pt x="1368558" y="1930272"/>
                  <a:pt x="1349614" y="1919478"/>
                  <a:pt x="1333041" y="1905919"/>
                </a:cubicBezTo>
                <a:cubicBezTo>
                  <a:pt x="1308924" y="1886187"/>
                  <a:pt x="1266939" y="1839817"/>
                  <a:pt x="1266939" y="1839817"/>
                </a:cubicBezTo>
                <a:cubicBezTo>
                  <a:pt x="1220776" y="1747489"/>
                  <a:pt x="1276381" y="1836667"/>
                  <a:pt x="1200838" y="1773716"/>
                </a:cubicBezTo>
                <a:cubicBezTo>
                  <a:pt x="1190666" y="1765240"/>
                  <a:pt x="1189143" y="1748937"/>
                  <a:pt x="1178804" y="1740666"/>
                </a:cubicBezTo>
                <a:cubicBezTo>
                  <a:pt x="1171619" y="1734918"/>
                  <a:pt x="1104566" y="1719352"/>
                  <a:pt x="1101686" y="1718632"/>
                </a:cubicBezTo>
                <a:cubicBezTo>
                  <a:pt x="1063300" y="1695600"/>
                  <a:pt x="1035913" y="1681737"/>
                  <a:pt x="1002535" y="1652531"/>
                </a:cubicBezTo>
                <a:cubicBezTo>
                  <a:pt x="986901" y="1638851"/>
                  <a:pt x="973156" y="1623152"/>
                  <a:pt x="958467" y="1608463"/>
                </a:cubicBezTo>
                <a:cubicBezTo>
                  <a:pt x="901866" y="1466964"/>
                  <a:pt x="975424" y="1642378"/>
                  <a:pt x="903383" y="1498294"/>
                </a:cubicBezTo>
                <a:cubicBezTo>
                  <a:pt x="894539" y="1480606"/>
                  <a:pt x="888694" y="1461571"/>
                  <a:pt x="881349" y="1443210"/>
                </a:cubicBezTo>
                <a:cubicBezTo>
                  <a:pt x="877677" y="1410159"/>
                  <a:pt x="880848" y="1375606"/>
                  <a:pt x="870332" y="1344058"/>
                </a:cubicBezTo>
                <a:cubicBezTo>
                  <a:pt x="865405" y="1329278"/>
                  <a:pt x="846630" y="1323472"/>
                  <a:pt x="837282" y="1311008"/>
                </a:cubicBezTo>
                <a:cubicBezTo>
                  <a:pt x="824434" y="1293877"/>
                  <a:pt x="815580" y="1274081"/>
                  <a:pt x="804231" y="1255923"/>
                </a:cubicBezTo>
                <a:cubicBezTo>
                  <a:pt x="797213" y="1244695"/>
                  <a:pt x="789542" y="1233890"/>
                  <a:pt x="782197" y="1222873"/>
                </a:cubicBezTo>
                <a:cubicBezTo>
                  <a:pt x="778525" y="1208184"/>
                  <a:pt x="773058" y="1193829"/>
                  <a:pt x="771180" y="1178805"/>
                </a:cubicBezTo>
                <a:cubicBezTo>
                  <a:pt x="746630" y="982407"/>
                  <a:pt x="775090" y="1106318"/>
                  <a:pt x="749147" y="1002535"/>
                </a:cubicBezTo>
                <a:cubicBezTo>
                  <a:pt x="745475" y="954795"/>
                  <a:pt x="744069" y="906827"/>
                  <a:pt x="738130" y="859316"/>
                </a:cubicBezTo>
                <a:cubicBezTo>
                  <a:pt x="736690" y="847793"/>
                  <a:pt x="730303" y="837432"/>
                  <a:pt x="727113" y="826266"/>
                </a:cubicBezTo>
                <a:cubicBezTo>
                  <a:pt x="722953" y="811707"/>
                  <a:pt x="718805" y="797095"/>
                  <a:pt x="716096" y="782198"/>
                </a:cubicBezTo>
                <a:cubicBezTo>
                  <a:pt x="711451" y="756650"/>
                  <a:pt x="709724" y="730628"/>
                  <a:pt x="705079" y="705080"/>
                </a:cubicBezTo>
                <a:cubicBezTo>
                  <a:pt x="702370" y="690183"/>
                  <a:pt x="697347" y="675794"/>
                  <a:pt x="694062" y="661013"/>
                </a:cubicBezTo>
                <a:cubicBezTo>
                  <a:pt x="689035" y="638391"/>
                  <a:pt x="683839" y="596499"/>
                  <a:pt x="672029" y="572878"/>
                </a:cubicBezTo>
                <a:cubicBezTo>
                  <a:pt x="666108" y="561035"/>
                  <a:pt x="657340" y="550844"/>
                  <a:pt x="649995" y="539827"/>
                </a:cubicBezTo>
                <a:cubicBezTo>
                  <a:pt x="646323" y="525138"/>
                  <a:pt x="640349" y="510839"/>
                  <a:pt x="638978" y="495760"/>
                </a:cubicBezTo>
                <a:cubicBezTo>
                  <a:pt x="629313" y="389449"/>
                  <a:pt x="626908" y="282554"/>
                  <a:pt x="616944" y="176270"/>
                </a:cubicBezTo>
                <a:cubicBezTo>
                  <a:pt x="615860" y="164708"/>
                  <a:pt x="611120" y="153607"/>
                  <a:pt x="605927" y="143220"/>
                </a:cubicBezTo>
                <a:cubicBezTo>
                  <a:pt x="600006" y="131377"/>
                  <a:pt x="591238" y="121186"/>
                  <a:pt x="583894" y="110169"/>
                </a:cubicBezTo>
                <a:cubicBezTo>
                  <a:pt x="580222" y="84463"/>
                  <a:pt x="588457" y="53825"/>
                  <a:pt x="572877" y="33051"/>
                </a:cubicBezTo>
                <a:cubicBezTo>
                  <a:pt x="561642" y="18071"/>
                  <a:pt x="517792" y="22034"/>
                  <a:pt x="517792" y="22034"/>
                </a:cubicBez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4157458" y="3338111"/>
            <a:ext cx="2148735" cy="1410159"/>
          </a:xfrm>
          <a:custGeom>
            <a:avLst/>
            <a:gdLst>
              <a:gd name="connsiteX0" fmla="*/ 546744 w 2148735"/>
              <a:gd name="connsiteY0" fmla="*/ 132202 h 1410159"/>
              <a:gd name="connsiteX1" fmla="*/ 546744 w 2148735"/>
              <a:gd name="connsiteY1" fmla="*/ 132202 h 1410159"/>
              <a:gd name="connsiteX2" fmla="*/ 458609 w 2148735"/>
              <a:gd name="connsiteY2" fmla="*/ 165253 h 1410159"/>
              <a:gd name="connsiteX3" fmla="*/ 425559 w 2148735"/>
              <a:gd name="connsiteY3" fmla="*/ 198303 h 1410159"/>
              <a:gd name="connsiteX4" fmla="*/ 381491 w 2148735"/>
              <a:gd name="connsiteY4" fmla="*/ 220337 h 1410159"/>
              <a:gd name="connsiteX5" fmla="*/ 315390 w 2148735"/>
              <a:gd name="connsiteY5" fmla="*/ 286438 h 1410159"/>
              <a:gd name="connsiteX6" fmla="*/ 282340 w 2148735"/>
              <a:gd name="connsiteY6" fmla="*/ 319489 h 1410159"/>
              <a:gd name="connsiteX7" fmla="*/ 249289 w 2148735"/>
              <a:gd name="connsiteY7" fmla="*/ 341523 h 1410159"/>
              <a:gd name="connsiteX8" fmla="*/ 183188 w 2148735"/>
              <a:gd name="connsiteY8" fmla="*/ 407624 h 1410159"/>
              <a:gd name="connsiteX9" fmla="*/ 139120 w 2148735"/>
              <a:gd name="connsiteY9" fmla="*/ 473725 h 1410159"/>
              <a:gd name="connsiteX10" fmla="*/ 73019 w 2148735"/>
              <a:gd name="connsiteY10" fmla="*/ 539826 h 1410159"/>
              <a:gd name="connsiteX11" fmla="*/ 50985 w 2148735"/>
              <a:gd name="connsiteY11" fmla="*/ 583894 h 1410159"/>
              <a:gd name="connsiteX12" fmla="*/ 28952 w 2148735"/>
              <a:gd name="connsiteY12" fmla="*/ 661012 h 1410159"/>
              <a:gd name="connsiteX13" fmla="*/ 17935 w 2148735"/>
              <a:gd name="connsiteY13" fmla="*/ 694062 h 1410159"/>
              <a:gd name="connsiteX14" fmla="*/ 17935 w 2148735"/>
              <a:gd name="connsiteY14" fmla="*/ 1002535 h 1410159"/>
              <a:gd name="connsiteX15" fmla="*/ 50985 w 2148735"/>
              <a:gd name="connsiteY15" fmla="*/ 1035585 h 1410159"/>
              <a:gd name="connsiteX16" fmla="*/ 128103 w 2148735"/>
              <a:gd name="connsiteY16" fmla="*/ 1079653 h 1410159"/>
              <a:gd name="connsiteX17" fmla="*/ 227255 w 2148735"/>
              <a:gd name="connsiteY17" fmla="*/ 1134737 h 1410159"/>
              <a:gd name="connsiteX18" fmla="*/ 271323 w 2148735"/>
              <a:gd name="connsiteY18" fmla="*/ 1200838 h 1410159"/>
              <a:gd name="connsiteX19" fmla="*/ 282340 w 2148735"/>
              <a:gd name="connsiteY19" fmla="*/ 1277956 h 1410159"/>
              <a:gd name="connsiteX20" fmla="*/ 348441 w 2148735"/>
              <a:gd name="connsiteY20" fmla="*/ 1299990 h 1410159"/>
              <a:gd name="connsiteX21" fmla="*/ 414542 w 2148735"/>
              <a:gd name="connsiteY21" fmla="*/ 1333041 h 1410159"/>
              <a:gd name="connsiteX22" fmla="*/ 491660 w 2148735"/>
              <a:gd name="connsiteY22" fmla="*/ 1355075 h 1410159"/>
              <a:gd name="connsiteX23" fmla="*/ 524711 w 2148735"/>
              <a:gd name="connsiteY23" fmla="*/ 1366091 h 1410159"/>
              <a:gd name="connsiteX24" fmla="*/ 557761 w 2148735"/>
              <a:gd name="connsiteY24" fmla="*/ 1388125 h 1410159"/>
              <a:gd name="connsiteX25" fmla="*/ 667930 w 2148735"/>
              <a:gd name="connsiteY25" fmla="*/ 1399142 h 1410159"/>
              <a:gd name="connsiteX26" fmla="*/ 700981 w 2148735"/>
              <a:gd name="connsiteY26" fmla="*/ 1410159 h 1410159"/>
              <a:gd name="connsiteX27" fmla="*/ 1042503 w 2148735"/>
              <a:gd name="connsiteY27" fmla="*/ 1399142 h 1410159"/>
              <a:gd name="connsiteX28" fmla="*/ 1119622 w 2148735"/>
              <a:gd name="connsiteY28" fmla="*/ 1388125 h 1410159"/>
              <a:gd name="connsiteX29" fmla="*/ 1185723 w 2148735"/>
              <a:gd name="connsiteY29" fmla="*/ 1344058 h 1410159"/>
              <a:gd name="connsiteX30" fmla="*/ 1273858 w 2148735"/>
              <a:gd name="connsiteY30" fmla="*/ 1322024 h 1410159"/>
              <a:gd name="connsiteX31" fmla="*/ 1350976 w 2148735"/>
              <a:gd name="connsiteY31" fmla="*/ 1333041 h 1410159"/>
              <a:gd name="connsiteX32" fmla="*/ 1384026 w 2148735"/>
              <a:gd name="connsiteY32" fmla="*/ 1311007 h 1410159"/>
              <a:gd name="connsiteX33" fmla="*/ 1472161 w 2148735"/>
              <a:gd name="connsiteY33" fmla="*/ 1266940 h 1410159"/>
              <a:gd name="connsiteX34" fmla="*/ 1571313 w 2148735"/>
              <a:gd name="connsiteY34" fmla="*/ 1189822 h 1410159"/>
              <a:gd name="connsiteX35" fmla="*/ 1637414 w 2148735"/>
              <a:gd name="connsiteY35" fmla="*/ 1167788 h 1410159"/>
              <a:gd name="connsiteX36" fmla="*/ 1670465 w 2148735"/>
              <a:gd name="connsiteY36" fmla="*/ 1156771 h 1410159"/>
              <a:gd name="connsiteX37" fmla="*/ 1703515 w 2148735"/>
              <a:gd name="connsiteY37" fmla="*/ 1134737 h 1410159"/>
              <a:gd name="connsiteX38" fmla="*/ 1725549 w 2148735"/>
              <a:gd name="connsiteY38" fmla="*/ 1101687 h 1410159"/>
              <a:gd name="connsiteX39" fmla="*/ 1758600 w 2148735"/>
              <a:gd name="connsiteY39" fmla="*/ 1024569 h 1410159"/>
              <a:gd name="connsiteX40" fmla="*/ 1791650 w 2148735"/>
              <a:gd name="connsiteY40" fmla="*/ 1002535 h 1410159"/>
              <a:gd name="connsiteX41" fmla="*/ 1857752 w 2148735"/>
              <a:gd name="connsiteY41" fmla="*/ 892366 h 1410159"/>
              <a:gd name="connsiteX42" fmla="*/ 1868769 w 2148735"/>
              <a:gd name="connsiteY42" fmla="*/ 859316 h 1410159"/>
              <a:gd name="connsiteX43" fmla="*/ 1890802 w 2148735"/>
              <a:gd name="connsiteY43" fmla="*/ 826265 h 1410159"/>
              <a:gd name="connsiteX44" fmla="*/ 1945887 w 2148735"/>
              <a:gd name="connsiteY44" fmla="*/ 738130 h 1410159"/>
              <a:gd name="connsiteX45" fmla="*/ 1967920 w 2148735"/>
              <a:gd name="connsiteY45" fmla="*/ 705079 h 1410159"/>
              <a:gd name="connsiteX46" fmla="*/ 2023005 w 2148735"/>
              <a:gd name="connsiteY46" fmla="*/ 649995 h 1410159"/>
              <a:gd name="connsiteX47" fmla="*/ 2056055 w 2148735"/>
              <a:gd name="connsiteY47" fmla="*/ 572877 h 1410159"/>
              <a:gd name="connsiteX48" fmla="*/ 2067072 w 2148735"/>
              <a:gd name="connsiteY48" fmla="*/ 539826 h 1410159"/>
              <a:gd name="connsiteX49" fmla="*/ 2089106 w 2148735"/>
              <a:gd name="connsiteY49" fmla="*/ 495759 h 1410159"/>
              <a:gd name="connsiteX50" fmla="*/ 2100123 w 2148735"/>
              <a:gd name="connsiteY50" fmla="*/ 451691 h 1410159"/>
              <a:gd name="connsiteX51" fmla="*/ 2122156 w 2148735"/>
              <a:gd name="connsiteY51" fmla="*/ 385590 h 1410159"/>
              <a:gd name="connsiteX52" fmla="*/ 2133173 w 2148735"/>
              <a:gd name="connsiteY52" fmla="*/ 242371 h 1410159"/>
              <a:gd name="connsiteX53" fmla="*/ 2133173 w 2148735"/>
              <a:gd name="connsiteY53" fmla="*/ 121185 h 1410159"/>
              <a:gd name="connsiteX54" fmla="*/ 2100123 w 2148735"/>
              <a:gd name="connsiteY54" fmla="*/ 99152 h 1410159"/>
              <a:gd name="connsiteX55" fmla="*/ 2034022 w 2148735"/>
              <a:gd name="connsiteY55" fmla="*/ 88135 h 1410159"/>
              <a:gd name="connsiteX56" fmla="*/ 2000971 w 2148735"/>
              <a:gd name="connsiteY56" fmla="*/ 77118 h 1410159"/>
              <a:gd name="connsiteX57" fmla="*/ 1593347 w 2148735"/>
              <a:gd name="connsiteY57" fmla="*/ 55084 h 1410159"/>
              <a:gd name="connsiteX58" fmla="*/ 1527246 w 2148735"/>
              <a:gd name="connsiteY58" fmla="*/ 11017 h 1410159"/>
              <a:gd name="connsiteX59" fmla="*/ 1494195 w 2148735"/>
              <a:gd name="connsiteY59" fmla="*/ 0 h 1410159"/>
              <a:gd name="connsiteX60" fmla="*/ 1395043 w 2148735"/>
              <a:gd name="connsiteY60" fmla="*/ 11017 h 1410159"/>
              <a:gd name="connsiteX61" fmla="*/ 1328942 w 2148735"/>
              <a:gd name="connsiteY61" fmla="*/ 44067 h 1410159"/>
              <a:gd name="connsiteX62" fmla="*/ 1295891 w 2148735"/>
              <a:gd name="connsiteY62" fmla="*/ 55084 h 1410159"/>
              <a:gd name="connsiteX63" fmla="*/ 1251824 w 2148735"/>
              <a:gd name="connsiteY63" fmla="*/ 77118 h 1410159"/>
              <a:gd name="connsiteX64" fmla="*/ 1064537 w 2148735"/>
              <a:gd name="connsiteY64" fmla="*/ 66101 h 1410159"/>
              <a:gd name="connsiteX65" fmla="*/ 954369 w 2148735"/>
              <a:gd name="connsiteY65" fmla="*/ 66101 h 1410159"/>
              <a:gd name="connsiteX66" fmla="*/ 855217 w 2148735"/>
              <a:gd name="connsiteY66" fmla="*/ 88135 h 1410159"/>
              <a:gd name="connsiteX67" fmla="*/ 789115 w 2148735"/>
              <a:gd name="connsiteY67" fmla="*/ 110169 h 1410159"/>
              <a:gd name="connsiteX68" fmla="*/ 700981 w 2148735"/>
              <a:gd name="connsiteY68" fmla="*/ 143219 h 1410159"/>
              <a:gd name="connsiteX69" fmla="*/ 667930 w 2148735"/>
              <a:gd name="connsiteY69" fmla="*/ 154236 h 1410159"/>
              <a:gd name="connsiteX70" fmla="*/ 546744 w 2148735"/>
              <a:gd name="connsiteY70" fmla="*/ 132202 h 1410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148735" h="1410159">
                <a:moveTo>
                  <a:pt x="546744" y="132202"/>
                </a:moveTo>
                <a:lnTo>
                  <a:pt x="546744" y="132202"/>
                </a:lnTo>
                <a:cubicBezTo>
                  <a:pt x="517366" y="143219"/>
                  <a:pt x="486154" y="150228"/>
                  <a:pt x="458609" y="165253"/>
                </a:cubicBezTo>
                <a:cubicBezTo>
                  <a:pt x="444931" y="172713"/>
                  <a:pt x="438237" y="189247"/>
                  <a:pt x="425559" y="198303"/>
                </a:cubicBezTo>
                <a:cubicBezTo>
                  <a:pt x="412195" y="207849"/>
                  <a:pt x="396180" y="212992"/>
                  <a:pt x="381491" y="220337"/>
                </a:cubicBezTo>
                <a:lnTo>
                  <a:pt x="315390" y="286438"/>
                </a:lnTo>
                <a:cubicBezTo>
                  <a:pt x="304373" y="297455"/>
                  <a:pt x="295303" y="310847"/>
                  <a:pt x="282340" y="319489"/>
                </a:cubicBezTo>
                <a:lnTo>
                  <a:pt x="249289" y="341523"/>
                </a:lnTo>
                <a:cubicBezTo>
                  <a:pt x="177651" y="448976"/>
                  <a:pt x="292511" y="284635"/>
                  <a:pt x="183188" y="407624"/>
                </a:cubicBezTo>
                <a:cubicBezTo>
                  <a:pt x="165595" y="427416"/>
                  <a:pt x="157845" y="455000"/>
                  <a:pt x="139120" y="473725"/>
                </a:cubicBezTo>
                <a:lnTo>
                  <a:pt x="73019" y="539826"/>
                </a:lnTo>
                <a:cubicBezTo>
                  <a:pt x="65674" y="554515"/>
                  <a:pt x="57454" y="568799"/>
                  <a:pt x="50985" y="583894"/>
                </a:cubicBezTo>
                <a:cubicBezTo>
                  <a:pt x="39667" y="610303"/>
                  <a:pt x="36937" y="633066"/>
                  <a:pt x="28952" y="661012"/>
                </a:cubicBezTo>
                <a:cubicBezTo>
                  <a:pt x="25762" y="672178"/>
                  <a:pt x="21607" y="683045"/>
                  <a:pt x="17935" y="694062"/>
                </a:cubicBezTo>
                <a:cubicBezTo>
                  <a:pt x="-2105" y="814302"/>
                  <a:pt x="-9565" y="830660"/>
                  <a:pt x="17935" y="1002535"/>
                </a:cubicBezTo>
                <a:cubicBezTo>
                  <a:pt x="20396" y="1017919"/>
                  <a:pt x="39016" y="1025611"/>
                  <a:pt x="50985" y="1035585"/>
                </a:cubicBezTo>
                <a:cubicBezTo>
                  <a:pt x="83649" y="1062805"/>
                  <a:pt x="89622" y="1056565"/>
                  <a:pt x="128103" y="1079653"/>
                </a:cubicBezTo>
                <a:cubicBezTo>
                  <a:pt x="222806" y="1136475"/>
                  <a:pt x="160778" y="1112577"/>
                  <a:pt x="227255" y="1134737"/>
                </a:cubicBezTo>
                <a:cubicBezTo>
                  <a:pt x="241944" y="1156771"/>
                  <a:pt x="267578" y="1174623"/>
                  <a:pt x="271323" y="1200838"/>
                </a:cubicBezTo>
                <a:cubicBezTo>
                  <a:pt x="274995" y="1226544"/>
                  <a:pt x="266398" y="1257459"/>
                  <a:pt x="282340" y="1277956"/>
                </a:cubicBezTo>
                <a:cubicBezTo>
                  <a:pt x="296599" y="1296289"/>
                  <a:pt x="326407" y="1292645"/>
                  <a:pt x="348441" y="1299990"/>
                </a:cubicBezTo>
                <a:cubicBezTo>
                  <a:pt x="431514" y="1327682"/>
                  <a:pt x="329115" y="1290327"/>
                  <a:pt x="414542" y="1333041"/>
                </a:cubicBezTo>
                <a:cubicBezTo>
                  <a:pt x="432150" y="1341845"/>
                  <a:pt x="475189" y="1350369"/>
                  <a:pt x="491660" y="1355075"/>
                </a:cubicBezTo>
                <a:cubicBezTo>
                  <a:pt x="502826" y="1358265"/>
                  <a:pt x="513694" y="1362419"/>
                  <a:pt x="524711" y="1366091"/>
                </a:cubicBezTo>
                <a:cubicBezTo>
                  <a:pt x="535728" y="1373436"/>
                  <a:pt x="544860" y="1385148"/>
                  <a:pt x="557761" y="1388125"/>
                </a:cubicBezTo>
                <a:cubicBezTo>
                  <a:pt x="593722" y="1396424"/>
                  <a:pt x="631453" y="1393530"/>
                  <a:pt x="667930" y="1399142"/>
                </a:cubicBezTo>
                <a:cubicBezTo>
                  <a:pt x="679408" y="1400908"/>
                  <a:pt x="689964" y="1406487"/>
                  <a:pt x="700981" y="1410159"/>
                </a:cubicBezTo>
                <a:cubicBezTo>
                  <a:pt x="814822" y="1406487"/>
                  <a:pt x="928761" y="1405129"/>
                  <a:pt x="1042503" y="1399142"/>
                </a:cubicBezTo>
                <a:cubicBezTo>
                  <a:pt x="1068434" y="1397777"/>
                  <a:pt x="1095385" y="1397447"/>
                  <a:pt x="1119622" y="1388125"/>
                </a:cubicBezTo>
                <a:cubicBezTo>
                  <a:pt x="1144338" y="1378619"/>
                  <a:pt x="1159756" y="1349251"/>
                  <a:pt x="1185723" y="1344058"/>
                </a:cubicBezTo>
                <a:cubicBezTo>
                  <a:pt x="1252194" y="1330763"/>
                  <a:pt x="1223043" y="1338962"/>
                  <a:pt x="1273858" y="1322024"/>
                </a:cubicBezTo>
                <a:cubicBezTo>
                  <a:pt x="1299564" y="1325696"/>
                  <a:pt x="1325138" y="1335625"/>
                  <a:pt x="1350976" y="1333041"/>
                </a:cubicBezTo>
                <a:cubicBezTo>
                  <a:pt x="1364151" y="1331723"/>
                  <a:pt x="1372183" y="1316928"/>
                  <a:pt x="1384026" y="1311007"/>
                </a:cubicBezTo>
                <a:cubicBezTo>
                  <a:pt x="1434646" y="1285697"/>
                  <a:pt x="1433876" y="1298844"/>
                  <a:pt x="1472161" y="1266940"/>
                </a:cubicBezTo>
                <a:cubicBezTo>
                  <a:pt x="1510184" y="1235254"/>
                  <a:pt x="1515623" y="1208386"/>
                  <a:pt x="1571313" y="1189822"/>
                </a:cubicBezTo>
                <a:lnTo>
                  <a:pt x="1637414" y="1167788"/>
                </a:lnTo>
                <a:lnTo>
                  <a:pt x="1670465" y="1156771"/>
                </a:lnTo>
                <a:cubicBezTo>
                  <a:pt x="1681482" y="1149426"/>
                  <a:pt x="1694153" y="1144099"/>
                  <a:pt x="1703515" y="1134737"/>
                </a:cubicBezTo>
                <a:cubicBezTo>
                  <a:pt x="1712877" y="1125375"/>
                  <a:pt x="1719628" y="1113530"/>
                  <a:pt x="1725549" y="1101687"/>
                </a:cubicBezTo>
                <a:cubicBezTo>
                  <a:pt x="1742771" y="1067243"/>
                  <a:pt x="1729942" y="1058959"/>
                  <a:pt x="1758600" y="1024569"/>
                </a:cubicBezTo>
                <a:cubicBezTo>
                  <a:pt x="1767076" y="1014397"/>
                  <a:pt x="1780633" y="1009880"/>
                  <a:pt x="1791650" y="1002535"/>
                </a:cubicBezTo>
                <a:cubicBezTo>
                  <a:pt x="1822980" y="955540"/>
                  <a:pt x="1837425" y="939795"/>
                  <a:pt x="1857752" y="892366"/>
                </a:cubicBezTo>
                <a:cubicBezTo>
                  <a:pt x="1862326" y="881692"/>
                  <a:pt x="1863576" y="869703"/>
                  <a:pt x="1868769" y="859316"/>
                </a:cubicBezTo>
                <a:cubicBezTo>
                  <a:pt x="1874690" y="847473"/>
                  <a:pt x="1885425" y="838364"/>
                  <a:pt x="1890802" y="826265"/>
                </a:cubicBezTo>
                <a:cubicBezTo>
                  <a:pt x="1929442" y="739323"/>
                  <a:pt x="1886431" y="777767"/>
                  <a:pt x="1945887" y="738130"/>
                </a:cubicBezTo>
                <a:cubicBezTo>
                  <a:pt x="1953231" y="727113"/>
                  <a:pt x="1958557" y="714442"/>
                  <a:pt x="1967920" y="705079"/>
                </a:cubicBezTo>
                <a:cubicBezTo>
                  <a:pt x="2041370" y="631629"/>
                  <a:pt x="1964245" y="738136"/>
                  <a:pt x="2023005" y="649995"/>
                </a:cubicBezTo>
                <a:cubicBezTo>
                  <a:pt x="2045934" y="558282"/>
                  <a:pt x="2018015" y="648959"/>
                  <a:pt x="2056055" y="572877"/>
                </a:cubicBezTo>
                <a:cubicBezTo>
                  <a:pt x="2061248" y="562490"/>
                  <a:pt x="2062497" y="550500"/>
                  <a:pt x="2067072" y="539826"/>
                </a:cubicBezTo>
                <a:cubicBezTo>
                  <a:pt x="2073541" y="524731"/>
                  <a:pt x="2081761" y="510448"/>
                  <a:pt x="2089106" y="495759"/>
                </a:cubicBezTo>
                <a:cubicBezTo>
                  <a:pt x="2092778" y="481070"/>
                  <a:pt x="2095772" y="466194"/>
                  <a:pt x="2100123" y="451691"/>
                </a:cubicBezTo>
                <a:cubicBezTo>
                  <a:pt x="2106797" y="429445"/>
                  <a:pt x="2122156" y="385590"/>
                  <a:pt x="2122156" y="385590"/>
                </a:cubicBezTo>
                <a:cubicBezTo>
                  <a:pt x="2125828" y="337850"/>
                  <a:pt x="2127578" y="289924"/>
                  <a:pt x="2133173" y="242371"/>
                </a:cubicBezTo>
                <a:cubicBezTo>
                  <a:pt x="2139850" y="185620"/>
                  <a:pt x="2164576" y="191841"/>
                  <a:pt x="2133173" y="121185"/>
                </a:cubicBezTo>
                <a:cubicBezTo>
                  <a:pt x="2127796" y="109086"/>
                  <a:pt x="2112684" y="103339"/>
                  <a:pt x="2100123" y="99152"/>
                </a:cubicBezTo>
                <a:cubicBezTo>
                  <a:pt x="2078932" y="92088"/>
                  <a:pt x="2055828" y="92981"/>
                  <a:pt x="2034022" y="88135"/>
                </a:cubicBezTo>
                <a:cubicBezTo>
                  <a:pt x="2022686" y="85616"/>
                  <a:pt x="2011988" y="80790"/>
                  <a:pt x="2000971" y="77118"/>
                </a:cubicBezTo>
                <a:cubicBezTo>
                  <a:pt x="1826037" y="85865"/>
                  <a:pt x="1759332" y="105601"/>
                  <a:pt x="1593347" y="55084"/>
                </a:cubicBezTo>
                <a:cubicBezTo>
                  <a:pt x="1568013" y="47374"/>
                  <a:pt x="1552368" y="19391"/>
                  <a:pt x="1527246" y="11017"/>
                </a:cubicBezTo>
                <a:lnTo>
                  <a:pt x="1494195" y="0"/>
                </a:lnTo>
                <a:cubicBezTo>
                  <a:pt x="1461144" y="3672"/>
                  <a:pt x="1427845" y="5550"/>
                  <a:pt x="1395043" y="11017"/>
                </a:cubicBezTo>
                <a:cubicBezTo>
                  <a:pt x="1353510" y="17939"/>
                  <a:pt x="1367006" y="25036"/>
                  <a:pt x="1328942" y="44067"/>
                </a:cubicBezTo>
                <a:cubicBezTo>
                  <a:pt x="1318555" y="49260"/>
                  <a:pt x="1306565" y="50509"/>
                  <a:pt x="1295891" y="55084"/>
                </a:cubicBezTo>
                <a:cubicBezTo>
                  <a:pt x="1280796" y="61553"/>
                  <a:pt x="1266513" y="69773"/>
                  <a:pt x="1251824" y="77118"/>
                </a:cubicBezTo>
                <a:cubicBezTo>
                  <a:pt x="1189395" y="73446"/>
                  <a:pt x="1126764" y="72324"/>
                  <a:pt x="1064537" y="66101"/>
                </a:cubicBezTo>
                <a:cubicBezTo>
                  <a:pt x="959916" y="55639"/>
                  <a:pt x="1147939" y="33839"/>
                  <a:pt x="954369" y="66101"/>
                </a:cubicBezTo>
                <a:cubicBezTo>
                  <a:pt x="930779" y="70033"/>
                  <a:pt x="879978" y="80706"/>
                  <a:pt x="855217" y="88135"/>
                </a:cubicBezTo>
                <a:cubicBezTo>
                  <a:pt x="832971" y="94809"/>
                  <a:pt x="808440" y="97286"/>
                  <a:pt x="789115" y="110169"/>
                </a:cubicBezTo>
                <a:cubicBezTo>
                  <a:pt x="734709" y="146439"/>
                  <a:pt x="777216" y="124160"/>
                  <a:pt x="700981" y="143219"/>
                </a:cubicBezTo>
                <a:cubicBezTo>
                  <a:pt x="689715" y="146036"/>
                  <a:pt x="679513" y="153409"/>
                  <a:pt x="667930" y="154236"/>
                </a:cubicBezTo>
                <a:cubicBezTo>
                  <a:pt x="627637" y="157114"/>
                  <a:pt x="566942" y="135874"/>
                  <a:pt x="546744" y="132202"/>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352925" y="1595438"/>
            <a:ext cx="1774111" cy="1870842"/>
          </a:xfrm>
          <a:custGeom>
            <a:avLst/>
            <a:gdLst>
              <a:gd name="connsiteX0" fmla="*/ 0 w 1774111"/>
              <a:gd name="connsiteY0" fmla="*/ 695325 h 1870842"/>
              <a:gd name="connsiteX1" fmla="*/ 0 w 1774111"/>
              <a:gd name="connsiteY1" fmla="*/ 695325 h 1870842"/>
              <a:gd name="connsiteX2" fmla="*/ 23813 w 1774111"/>
              <a:gd name="connsiteY2" fmla="*/ 733425 h 1870842"/>
              <a:gd name="connsiteX3" fmla="*/ 47625 w 1774111"/>
              <a:gd name="connsiteY3" fmla="*/ 771525 h 1870842"/>
              <a:gd name="connsiteX4" fmla="*/ 66675 w 1774111"/>
              <a:gd name="connsiteY4" fmla="*/ 795337 h 1870842"/>
              <a:gd name="connsiteX5" fmla="*/ 80963 w 1774111"/>
              <a:gd name="connsiteY5" fmla="*/ 809625 h 1870842"/>
              <a:gd name="connsiteX6" fmla="*/ 90488 w 1774111"/>
              <a:gd name="connsiteY6" fmla="*/ 823912 h 1870842"/>
              <a:gd name="connsiteX7" fmla="*/ 104775 w 1774111"/>
              <a:gd name="connsiteY7" fmla="*/ 828675 h 1870842"/>
              <a:gd name="connsiteX8" fmla="*/ 133350 w 1774111"/>
              <a:gd name="connsiteY8" fmla="*/ 842962 h 1870842"/>
              <a:gd name="connsiteX9" fmla="*/ 161925 w 1774111"/>
              <a:gd name="connsiteY9" fmla="*/ 862012 h 1870842"/>
              <a:gd name="connsiteX10" fmla="*/ 176213 w 1774111"/>
              <a:gd name="connsiteY10" fmla="*/ 866775 h 1870842"/>
              <a:gd name="connsiteX11" fmla="*/ 204788 w 1774111"/>
              <a:gd name="connsiteY11" fmla="*/ 885825 h 1870842"/>
              <a:gd name="connsiteX12" fmla="*/ 209550 w 1774111"/>
              <a:gd name="connsiteY12" fmla="*/ 904875 h 1870842"/>
              <a:gd name="connsiteX13" fmla="*/ 219075 w 1774111"/>
              <a:gd name="connsiteY13" fmla="*/ 966787 h 1870842"/>
              <a:gd name="connsiteX14" fmla="*/ 228600 w 1774111"/>
              <a:gd name="connsiteY14" fmla="*/ 981075 h 1870842"/>
              <a:gd name="connsiteX15" fmla="*/ 242888 w 1774111"/>
              <a:gd name="connsiteY15" fmla="*/ 1014412 h 1870842"/>
              <a:gd name="connsiteX16" fmla="*/ 252413 w 1774111"/>
              <a:gd name="connsiteY16" fmla="*/ 1028700 h 1870842"/>
              <a:gd name="connsiteX17" fmla="*/ 261938 w 1774111"/>
              <a:gd name="connsiteY17" fmla="*/ 1057275 h 1870842"/>
              <a:gd name="connsiteX18" fmla="*/ 271463 w 1774111"/>
              <a:gd name="connsiteY18" fmla="*/ 1095375 h 1870842"/>
              <a:gd name="connsiteX19" fmla="*/ 280988 w 1774111"/>
              <a:gd name="connsiteY19" fmla="*/ 1109662 h 1870842"/>
              <a:gd name="connsiteX20" fmla="*/ 290513 w 1774111"/>
              <a:gd name="connsiteY20" fmla="*/ 1138237 h 1870842"/>
              <a:gd name="connsiteX21" fmla="*/ 300038 w 1774111"/>
              <a:gd name="connsiteY21" fmla="*/ 1176337 h 1870842"/>
              <a:gd name="connsiteX22" fmla="*/ 309563 w 1774111"/>
              <a:gd name="connsiteY22" fmla="*/ 1204912 h 1870842"/>
              <a:gd name="connsiteX23" fmla="*/ 314325 w 1774111"/>
              <a:gd name="connsiteY23" fmla="*/ 1219200 h 1870842"/>
              <a:gd name="connsiteX24" fmla="*/ 328613 w 1774111"/>
              <a:gd name="connsiteY24" fmla="*/ 1295400 h 1870842"/>
              <a:gd name="connsiteX25" fmla="*/ 338138 w 1774111"/>
              <a:gd name="connsiteY25" fmla="*/ 1309687 h 1870842"/>
              <a:gd name="connsiteX26" fmla="*/ 338138 w 1774111"/>
              <a:gd name="connsiteY26" fmla="*/ 1362075 h 1870842"/>
              <a:gd name="connsiteX27" fmla="*/ 328613 w 1774111"/>
              <a:gd name="connsiteY27" fmla="*/ 1376362 h 1870842"/>
              <a:gd name="connsiteX28" fmla="*/ 323850 w 1774111"/>
              <a:gd name="connsiteY28" fmla="*/ 1390650 h 1870842"/>
              <a:gd name="connsiteX29" fmla="*/ 319088 w 1774111"/>
              <a:gd name="connsiteY29" fmla="*/ 1419225 h 1870842"/>
              <a:gd name="connsiteX30" fmla="*/ 314325 w 1774111"/>
              <a:gd name="connsiteY30" fmla="*/ 1462087 h 1870842"/>
              <a:gd name="connsiteX31" fmla="*/ 300038 w 1774111"/>
              <a:gd name="connsiteY31" fmla="*/ 1476375 h 1870842"/>
              <a:gd name="connsiteX32" fmla="*/ 290513 w 1774111"/>
              <a:gd name="connsiteY32" fmla="*/ 1538287 h 1870842"/>
              <a:gd name="connsiteX33" fmla="*/ 285750 w 1774111"/>
              <a:gd name="connsiteY33" fmla="*/ 1557337 h 1870842"/>
              <a:gd name="connsiteX34" fmla="*/ 276225 w 1774111"/>
              <a:gd name="connsiteY34" fmla="*/ 1638300 h 1870842"/>
              <a:gd name="connsiteX35" fmla="*/ 266700 w 1774111"/>
              <a:gd name="connsiteY35" fmla="*/ 1652587 h 1870842"/>
              <a:gd name="connsiteX36" fmla="*/ 252413 w 1774111"/>
              <a:gd name="connsiteY36" fmla="*/ 1695450 h 1870842"/>
              <a:gd name="connsiteX37" fmla="*/ 247650 w 1774111"/>
              <a:gd name="connsiteY37" fmla="*/ 1709737 h 1870842"/>
              <a:gd name="connsiteX38" fmla="*/ 252413 w 1774111"/>
              <a:gd name="connsiteY38" fmla="*/ 1776412 h 1870842"/>
              <a:gd name="connsiteX39" fmla="*/ 257175 w 1774111"/>
              <a:gd name="connsiteY39" fmla="*/ 1790700 h 1870842"/>
              <a:gd name="connsiteX40" fmla="*/ 314325 w 1774111"/>
              <a:gd name="connsiteY40" fmla="*/ 1819275 h 1870842"/>
              <a:gd name="connsiteX41" fmla="*/ 333375 w 1774111"/>
              <a:gd name="connsiteY41" fmla="*/ 1824037 h 1870842"/>
              <a:gd name="connsiteX42" fmla="*/ 419100 w 1774111"/>
              <a:gd name="connsiteY42" fmla="*/ 1847850 h 1870842"/>
              <a:gd name="connsiteX43" fmla="*/ 438150 w 1774111"/>
              <a:gd name="connsiteY43" fmla="*/ 1852612 h 1870842"/>
              <a:gd name="connsiteX44" fmla="*/ 485775 w 1774111"/>
              <a:gd name="connsiteY44" fmla="*/ 1857375 h 1870842"/>
              <a:gd name="connsiteX45" fmla="*/ 700088 w 1774111"/>
              <a:gd name="connsiteY45" fmla="*/ 1862137 h 1870842"/>
              <a:gd name="connsiteX46" fmla="*/ 738188 w 1774111"/>
              <a:gd name="connsiteY46" fmla="*/ 1843087 h 1870842"/>
              <a:gd name="connsiteX47" fmla="*/ 776288 w 1774111"/>
              <a:gd name="connsiteY47" fmla="*/ 1833562 h 1870842"/>
              <a:gd name="connsiteX48" fmla="*/ 790575 w 1774111"/>
              <a:gd name="connsiteY48" fmla="*/ 1828800 h 1870842"/>
              <a:gd name="connsiteX49" fmla="*/ 828675 w 1774111"/>
              <a:gd name="connsiteY49" fmla="*/ 1814512 h 1870842"/>
              <a:gd name="connsiteX50" fmla="*/ 842963 w 1774111"/>
              <a:gd name="connsiteY50" fmla="*/ 1809750 h 1870842"/>
              <a:gd name="connsiteX51" fmla="*/ 862013 w 1774111"/>
              <a:gd name="connsiteY51" fmla="*/ 1800225 h 1870842"/>
              <a:gd name="connsiteX52" fmla="*/ 876300 w 1774111"/>
              <a:gd name="connsiteY52" fmla="*/ 1795462 h 1870842"/>
              <a:gd name="connsiteX53" fmla="*/ 909638 w 1774111"/>
              <a:gd name="connsiteY53" fmla="*/ 1781175 h 1870842"/>
              <a:gd name="connsiteX54" fmla="*/ 942975 w 1774111"/>
              <a:gd name="connsiteY54" fmla="*/ 1771650 h 1870842"/>
              <a:gd name="connsiteX55" fmla="*/ 962025 w 1774111"/>
              <a:gd name="connsiteY55" fmla="*/ 1762125 h 1870842"/>
              <a:gd name="connsiteX56" fmla="*/ 981075 w 1774111"/>
              <a:gd name="connsiteY56" fmla="*/ 1757362 h 1870842"/>
              <a:gd name="connsiteX57" fmla="*/ 985838 w 1774111"/>
              <a:gd name="connsiteY57" fmla="*/ 1743075 h 1870842"/>
              <a:gd name="connsiteX58" fmla="*/ 995363 w 1774111"/>
              <a:gd name="connsiteY58" fmla="*/ 1728787 h 1870842"/>
              <a:gd name="connsiteX59" fmla="*/ 1004888 w 1774111"/>
              <a:gd name="connsiteY59" fmla="*/ 1695450 h 1870842"/>
              <a:gd name="connsiteX60" fmla="*/ 1052513 w 1774111"/>
              <a:gd name="connsiteY60" fmla="*/ 1647825 h 1870842"/>
              <a:gd name="connsiteX61" fmla="*/ 1090613 w 1774111"/>
              <a:gd name="connsiteY61" fmla="*/ 1609725 h 1870842"/>
              <a:gd name="connsiteX62" fmla="*/ 1109663 w 1774111"/>
              <a:gd name="connsiteY62" fmla="*/ 1576387 h 1870842"/>
              <a:gd name="connsiteX63" fmla="*/ 1166813 w 1774111"/>
              <a:gd name="connsiteY63" fmla="*/ 1519237 h 1870842"/>
              <a:gd name="connsiteX64" fmla="*/ 1185863 w 1774111"/>
              <a:gd name="connsiteY64" fmla="*/ 1490662 h 1870842"/>
              <a:gd name="connsiteX65" fmla="*/ 1295400 w 1774111"/>
              <a:gd name="connsiteY65" fmla="*/ 1414462 h 1870842"/>
              <a:gd name="connsiteX66" fmla="*/ 1371600 w 1774111"/>
              <a:gd name="connsiteY66" fmla="*/ 1352550 h 1870842"/>
              <a:gd name="connsiteX67" fmla="*/ 1471613 w 1774111"/>
              <a:gd name="connsiteY67" fmla="*/ 1285875 h 1870842"/>
              <a:gd name="connsiteX68" fmla="*/ 1585913 w 1774111"/>
              <a:gd name="connsiteY68" fmla="*/ 1190625 h 1870842"/>
              <a:gd name="connsiteX69" fmla="*/ 1638300 w 1774111"/>
              <a:gd name="connsiteY69" fmla="*/ 1152525 h 1870842"/>
              <a:gd name="connsiteX70" fmla="*/ 1724025 w 1774111"/>
              <a:gd name="connsiteY70" fmla="*/ 1028700 h 1870842"/>
              <a:gd name="connsiteX71" fmla="*/ 1728788 w 1774111"/>
              <a:gd name="connsiteY71" fmla="*/ 990600 h 1870842"/>
              <a:gd name="connsiteX72" fmla="*/ 1743075 w 1774111"/>
              <a:gd name="connsiteY72" fmla="*/ 942975 h 1870842"/>
              <a:gd name="connsiteX73" fmla="*/ 1762125 w 1774111"/>
              <a:gd name="connsiteY73" fmla="*/ 904875 h 1870842"/>
              <a:gd name="connsiteX74" fmla="*/ 1766888 w 1774111"/>
              <a:gd name="connsiteY74" fmla="*/ 652462 h 1870842"/>
              <a:gd name="connsiteX75" fmla="*/ 1762125 w 1774111"/>
              <a:gd name="connsiteY75" fmla="*/ 566737 h 1870842"/>
              <a:gd name="connsiteX76" fmla="*/ 1747838 w 1774111"/>
              <a:gd name="connsiteY76" fmla="*/ 542925 h 1870842"/>
              <a:gd name="connsiteX77" fmla="*/ 1738313 w 1774111"/>
              <a:gd name="connsiteY77" fmla="*/ 523875 h 1870842"/>
              <a:gd name="connsiteX78" fmla="*/ 1724025 w 1774111"/>
              <a:gd name="connsiteY78" fmla="*/ 509587 h 1870842"/>
              <a:gd name="connsiteX79" fmla="*/ 1700213 w 1774111"/>
              <a:gd name="connsiteY79" fmla="*/ 481012 h 1870842"/>
              <a:gd name="connsiteX80" fmla="*/ 1690688 w 1774111"/>
              <a:gd name="connsiteY80" fmla="*/ 452437 h 1870842"/>
              <a:gd name="connsiteX81" fmla="*/ 1685925 w 1774111"/>
              <a:gd name="connsiteY81" fmla="*/ 419100 h 1870842"/>
              <a:gd name="connsiteX82" fmla="*/ 1666875 w 1774111"/>
              <a:gd name="connsiteY82" fmla="*/ 385762 h 1870842"/>
              <a:gd name="connsiteX83" fmla="*/ 1657350 w 1774111"/>
              <a:gd name="connsiteY83" fmla="*/ 352425 h 1870842"/>
              <a:gd name="connsiteX84" fmla="*/ 1633538 w 1774111"/>
              <a:gd name="connsiteY84" fmla="*/ 319087 h 1870842"/>
              <a:gd name="connsiteX85" fmla="*/ 1614488 w 1774111"/>
              <a:gd name="connsiteY85" fmla="*/ 280987 h 1870842"/>
              <a:gd name="connsiteX86" fmla="*/ 1585913 w 1774111"/>
              <a:gd name="connsiteY86" fmla="*/ 242887 h 1870842"/>
              <a:gd name="connsiteX87" fmla="*/ 1552575 w 1774111"/>
              <a:gd name="connsiteY87" fmla="*/ 195262 h 1870842"/>
              <a:gd name="connsiteX88" fmla="*/ 1538288 w 1774111"/>
              <a:gd name="connsiteY88" fmla="*/ 180975 h 1870842"/>
              <a:gd name="connsiteX89" fmla="*/ 1509713 w 1774111"/>
              <a:gd name="connsiteY89" fmla="*/ 161925 h 1870842"/>
              <a:gd name="connsiteX90" fmla="*/ 1495425 w 1774111"/>
              <a:gd name="connsiteY90" fmla="*/ 152400 h 1870842"/>
              <a:gd name="connsiteX91" fmla="*/ 1476375 w 1774111"/>
              <a:gd name="connsiteY91" fmla="*/ 147637 h 1870842"/>
              <a:gd name="connsiteX92" fmla="*/ 1438275 w 1774111"/>
              <a:gd name="connsiteY92" fmla="*/ 138112 h 1870842"/>
              <a:gd name="connsiteX93" fmla="*/ 1400175 w 1774111"/>
              <a:gd name="connsiteY93" fmla="*/ 109537 h 1870842"/>
              <a:gd name="connsiteX94" fmla="*/ 1385888 w 1774111"/>
              <a:gd name="connsiteY94" fmla="*/ 104775 h 1870842"/>
              <a:gd name="connsiteX95" fmla="*/ 1362075 w 1774111"/>
              <a:gd name="connsiteY95" fmla="*/ 90487 h 1870842"/>
              <a:gd name="connsiteX96" fmla="*/ 1347788 w 1774111"/>
              <a:gd name="connsiteY96" fmla="*/ 80962 h 1870842"/>
              <a:gd name="connsiteX97" fmla="*/ 1323975 w 1774111"/>
              <a:gd name="connsiteY97" fmla="*/ 66675 h 1870842"/>
              <a:gd name="connsiteX98" fmla="*/ 1281113 w 1774111"/>
              <a:gd name="connsiteY98" fmla="*/ 38100 h 1870842"/>
              <a:gd name="connsiteX99" fmla="*/ 1257300 w 1774111"/>
              <a:gd name="connsiteY99" fmla="*/ 28575 h 1870842"/>
              <a:gd name="connsiteX100" fmla="*/ 1238250 w 1774111"/>
              <a:gd name="connsiteY100" fmla="*/ 9525 h 1870842"/>
              <a:gd name="connsiteX101" fmla="*/ 1200150 w 1774111"/>
              <a:gd name="connsiteY101" fmla="*/ 0 h 1870842"/>
              <a:gd name="connsiteX102" fmla="*/ 1123950 w 1774111"/>
              <a:gd name="connsiteY102" fmla="*/ 14287 h 1870842"/>
              <a:gd name="connsiteX103" fmla="*/ 1095375 w 1774111"/>
              <a:gd name="connsiteY103" fmla="*/ 19050 h 1870842"/>
              <a:gd name="connsiteX104" fmla="*/ 1066800 w 1774111"/>
              <a:gd name="connsiteY104" fmla="*/ 38100 h 1870842"/>
              <a:gd name="connsiteX105" fmla="*/ 1052513 w 1774111"/>
              <a:gd name="connsiteY105" fmla="*/ 42862 h 1870842"/>
              <a:gd name="connsiteX106" fmla="*/ 1004888 w 1774111"/>
              <a:gd name="connsiteY106" fmla="*/ 71437 h 1870842"/>
              <a:gd name="connsiteX107" fmla="*/ 981075 w 1774111"/>
              <a:gd name="connsiteY107" fmla="*/ 90487 h 1870842"/>
              <a:gd name="connsiteX108" fmla="*/ 971550 w 1774111"/>
              <a:gd name="connsiteY108" fmla="*/ 104775 h 1870842"/>
              <a:gd name="connsiteX109" fmla="*/ 933450 w 1774111"/>
              <a:gd name="connsiteY109" fmla="*/ 114300 h 1870842"/>
              <a:gd name="connsiteX110" fmla="*/ 895350 w 1774111"/>
              <a:gd name="connsiteY110" fmla="*/ 147637 h 1870842"/>
              <a:gd name="connsiteX111" fmla="*/ 862013 w 1774111"/>
              <a:gd name="connsiteY111" fmla="*/ 157162 h 1870842"/>
              <a:gd name="connsiteX112" fmla="*/ 823913 w 1774111"/>
              <a:gd name="connsiteY112" fmla="*/ 180975 h 1870842"/>
              <a:gd name="connsiteX113" fmla="*/ 800100 w 1774111"/>
              <a:gd name="connsiteY113" fmla="*/ 200025 h 1870842"/>
              <a:gd name="connsiteX114" fmla="*/ 738188 w 1774111"/>
              <a:gd name="connsiteY114" fmla="*/ 223837 h 1870842"/>
              <a:gd name="connsiteX115" fmla="*/ 709613 w 1774111"/>
              <a:gd name="connsiteY115" fmla="*/ 242887 h 1870842"/>
              <a:gd name="connsiteX116" fmla="*/ 681038 w 1774111"/>
              <a:gd name="connsiteY116" fmla="*/ 257175 h 1870842"/>
              <a:gd name="connsiteX117" fmla="*/ 647700 w 1774111"/>
              <a:gd name="connsiteY117" fmla="*/ 276225 h 1870842"/>
              <a:gd name="connsiteX118" fmla="*/ 566738 w 1774111"/>
              <a:gd name="connsiteY118" fmla="*/ 304800 h 1870842"/>
              <a:gd name="connsiteX119" fmla="*/ 533400 w 1774111"/>
              <a:gd name="connsiteY119" fmla="*/ 323850 h 1870842"/>
              <a:gd name="connsiteX120" fmla="*/ 509588 w 1774111"/>
              <a:gd name="connsiteY120" fmla="*/ 333375 h 1870842"/>
              <a:gd name="connsiteX121" fmla="*/ 452438 w 1774111"/>
              <a:gd name="connsiteY121" fmla="*/ 361950 h 1870842"/>
              <a:gd name="connsiteX122" fmla="*/ 419100 w 1774111"/>
              <a:gd name="connsiteY122" fmla="*/ 366712 h 1870842"/>
              <a:gd name="connsiteX123" fmla="*/ 390525 w 1774111"/>
              <a:gd name="connsiteY123" fmla="*/ 376237 h 1870842"/>
              <a:gd name="connsiteX124" fmla="*/ 328613 w 1774111"/>
              <a:gd name="connsiteY124" fmla="*/ 400050 h 1870842"/>
              <a:gd name="connsiteX125" fmla="*/ 285750 w 1774111"/>
              <a:gd name="connsiteY125" fmla="*/ 433387 h 1870842"/>
              <a:gd name="connsiteX126" fmla="*/ 261938 w 1774111"/>
              <a:gd name="connsiteY126" fmla="*/ 471487 h 1870842"/>
              <a:gd name="connsiteX127" fmla="*/ 257175 w 1774111"/>
              <a:gd name="connsiteY127" fmla="*/ 485775 h 1870842"/>
              <a:gd name="connsiteX128" fmla="*/ 247650 w 1774111"/>
              <a:gd name="connsiteY128" fmla="*/ 500062 h 1870842"/>
              <a:gd name="connsiteX129" fmla="*/ 228600 w 1774111"/>
              <a:gd name="connsiteY129" fmla="*/ 538162 h 1870842"/>
              <a:gd name="connsiteX130" fmla="*/ 214313 w 1774111"/>
              <a:gd name="connsiteY130" fmla="*/ 547687 h 1870842"/>
              <a:gd name="connsiteX131" fmla="*/ 180975 w 1774111"/>
              <a:gd name="connsiteY131" fmla="*/ 581025 h 1870842"/>
              <a:gd name="connsiteX132" fmla="*/ 180975 w 1774111"/>
              <a:gd name="connsiteY132" fmla="*/ 581025 h 1870842"/>
              <a:gd name="connsiteX133" fmla="*/ 166688 w 1774111"/>
              <a:gd name="connsiteY133" fmla="*/ 600075 h 1870842"/>
              <a:gd name="connsiteX134" fmla="*/ 157163 w 1774111"/>
              <a:gd name="connsiteY134" fmla="*/ 614362 h 1870842"/>
              <a:gd name="connsiteX135" fmla="*/ 142875 w 1774111"/>
              <a:gd name="connsiteY135" fmla="*/ 623887 h 1870842"/>
              <a:gd name="connsiteX136" fmla="*/ 133350 w 1774111"/>
              <a:gd name="connsiteY136" fmla="*/ 638175 h 1870842"/>
              <a:gd name="connsiteX137" fmla="*/ 90488 w 1774111"/>
              <a:gd name="connsiteY137" fmla="*/ 676275 h 1870842"/>
              <a:gd name="connsiteX138" fmla="*/ 80963 w 1774111"/>
              <a:gd name="connsiteY138" fmla="*/ 690562 h 1870842"/>
              <a:gd name="connsiteX139" fmla="*/ 52388 w 1774111"/>
              <a:gd name="connsiteY139" fmla="*/ 700087 h 1870842"/>
              <a:gd name="connsiteX140" fmla="*/ 0 w 1774111"/>
              <a:gd name="connsiteY140" fmla="*/ 695325 h 1870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74111" h="1870842">
                <a:moveTo>
                  <a:pt x="0" y="695325"/>
                </a:moveTo>
                <a:lnTo>
                  <a:pt x="0" y="695325"/>
                </a:lnTo>
                <a:cubicBezTo>
                  <a:pt x="7938" y="708025"/>
                  <a:pt x="17115" y="720030"/>
                  <a:pt x="23813" y="733425"/>
                </a:cubicBezTo>
                <a:cubicBezTo>
                  <a:pt x="43650" y="773098"/>
                  <a:pt x="20137" y="753199"/>
                  <a:pt x="47625" y="771525"/>
                </a:cubicBezTo>
                <a:cubicBezTo>
                  <a:pt x="55444" y="794979"/>
                  <a:pt x="46791" y="778766"/>
                  <a:pt x="66675" y="795337"/>
                </a:cubicBezTo>
                <a:cubicBezTo>
                  <a:pt x="71849" y="799649"/>
                  <a:pt x="76651" y="804451"/>
                  <a:pt x="80963" y="809625"/>
                </a:cubicBezTo>
                <a:cubicBezTo>
                  <a:pt x="84627" y="814022"/>
                  <a:pt x="86019" y="820336"/>
                  <a:pt x="90488" y="823912"/>
                </a:cubicBezTo>
                <a:cubicBezTo>
                  <a:pt x="94408" y="827048"/>
                  <a:pt x="100285" y="826430"/>
                  <a:pt x="104775" y="828675"/>
                </a:cubicBezTo>
                <a:cubicBezTo>
                  <a:pt x="141696" y="847136"/>
                  <a:pt x="97447" y="830995"/>
                  <a:pt x="133350" y="842962"/>
                </a:cubicBezTo>
                <a:cubicBezTo>
                  <a:pt x="142875" y="849312"/>
                  <a:pt x="151065" y="858392"/>
                  <a:pt x="161925" y="862012"/>
                </a:cubicBezTo>
                <a:cubicBezTo>
                  <a:pt x="166688" y="863600"/>
                  <a:pt x="171824" y="864337"/>
                  <a:pt x="176213" y="866775"/>
                </a:cubicBezTo>
                <a:cubicBezTo>
                  <a:pt x="186220" y="872334"/>
                  <a:pt x="204788" y="885825"/>
                  <a:pt x="204788" y="885825"/>
                </a:cubicBezTo>
                <a:cubicBezTo>
                  <a:pt x="206375" y="892175"/>
                  <a:pt x="208555" y="898406"/>
                  <a:pt x="209550" y="904875"/>
                </a:cubicBezTo>
                <a:cubicBezTo>
                  <a:pt x="211079" y="914811"/>
                  <a:pt x="212629" y="951745"/>
                  <a:pt x="219075" y="966787"/>
                </a:cubicBezTo>
                <a:cubicBezTo>
                  <a:pt x="221330" y="972048"/>
                  <a:pt x="225760" y="976105"/>
                  <a:pt x="228600" y="981075"/>
                </a:cubicBezTo>
                <a:cubicBezTo>
                  <a:pt x="268244" y="1050453"/>
                  <a:pt x="216170" y="960978"/>
                  <a:pt x="242888" y="1014412"/>
                </a:cubicBezTo>
                <a:cubicBezTo>
                  <a:pt x="245448" y="1019532"/>
                  <a:pt x="249238" y="1023937"/>
                  <a:pt x="252413" y="1028700"/>
                </a:cubicBezTo>
                <a:cubicBezTo>
                  <a:pt x="255588" y="1038225"/>
                  <a:pt x="259503" y="1047535"/>
                  <a:pt x="261938" y="1057275"/>
                </a:cubicBezTo>
                <a:cubicBezTo>
                  <a:pt x="265113" y="1069975"/>
                  <a:pt x="264201" y="1084483"/>
                  <a:pt x="271463" y="1095375"/>
                </a:cubicBezTo>
                <a:lnTo>
                  <a:pt x="280988" y="1109662"/>
                </a:lnTo>
                <a:cubicBezTo>
                  <a:pt x="284163" y="1119187"/>
                  <a:pt x="288078" y="1128497"/>
                  <a:pt x="290513" y="1138237"/>
                </a:cubicBezTo>
                <a:cubicBezTo>
                  <a:pt x="293688" y="1150937"/>
                  <a:pt x="295898" y="1163918"/>
                  <a:pt x="300038" y="1176337"/>
                </a:cubicBezTo>
                <a:lnTo>
                  <a:pt x="309563" y="1204912"/>
                </a:lnTo>
                <a:lnTo>
                  <a:pt x="314325" y="1219200"/>
                </a:lnTo>
                <a:cubicBezTo>
                  <a:pt x="316001" y="1235956"/>
                  <a:pt x="316614" y="1277403"/>
                  <a:pt x="328613" y="1295400"/>
                </a:cubicBezTo>
                <a:lnTo>
                  <a:pt x="338138" y="1309687"/>
                </a:lnTo>
                <a:cubicBezTo>
                  <a:pt x="345574" y="1331998"/>
                  <a:pt x="347023" y="1329496"/>
                  <a:pt x="338138" y="1362075"/>
                </a:cubicBezTo>
                <a:cubicBezTo>
                  <a:pt x="336632" y="1367597"/>
                  <a:pt x="331173" y="1371243"/>
                  <a:pt x="328613" y="1376362"/>
                </a:cubicBezTo>
                <a:cubicBezTo>
                  <a:pt x="326368" y="1380852"/>
                  <a:pt x="325438" y="1385887"/>
                  <a:pt x="323850" y="1390650"/>
                </a:cubicBezTo>
                <a:cubicBezTo>
                  <a:pt x="322263" y="1400175"/>
                  <a:pt x="320364" y="1409653"/>
                  <a:pt x="319088" y="1419225"/>
                </a:cubicBezTo>
                <a:cubicBezTo>
                  <a:pt x="317188" y="1433474"/>
                  <a:pt x="318871" y="1448449"/>
                  <a:pt x="314325" y="1462087"/>
                </a:cubicBezTo>
                <a:cubicBezTo>
                  <a:pt x="312195" y="1468477"/>
                  <a:pt x="304800" y="1471612"/>
                  <a:pt x="300038" y="1476375"/>
                </a:cubicBezTo>
                <a:cubicBezTo>
                  <a:pt x="288987" y="1509523"/>
                  <a:pt x="299722" y="1473827"/>
                  <a:pt x="290513" y="1538287"/>
                </a:cubicBezTo>
                <a:cubicBezTo>
                  <a:pt x="289587" y="1544767"/>
                  <a:pt x="287338" y="1550987"/>
                  <a:pt x="285750" y="1557337"/>
                </a:cubicBezTo>
                <a:cubicBezTo>
                  <a:pt x="284997" y="1567880"/>
                  <a:pt x="287051" y="1616649"/>
                  <a:pt x="276225" y="1638300"/>
                </a:cubicBezTo>
                <a:cubicBezTo>
                  <a:pt x="273665" y="1643419"/>
                  <a:pt x="269875" y="1647825"/>
                  <a:pt x="266700" y="1652587"/>
                </a:cubicBezTo>
                <a:lnTo>
                  <a:pt x="252413" y="1695450"/>
                </a:lnTo>
                <a:lnTo>
                  <a:pt x="247650" y="1709737"/>
                </a:lnTo>
                <a:cubicBezTo>
                  <a:pt x="249238" y="1731962"/>
                  <a:pt x="249810" y="1754283"/>
                  <a:pt x="252413" y="1776412"/>
                </a:cubicBezTo>
                <a:cubicBezTo>
                  <a:pt x="253000" y="1781398"/>
                  <a:pt x="253625" y="1787150"/>
                  <a:pt x="257175" y="1790700"/>
                </a:cubicBezTo>
                <a:cubicBezTo>
                  <a:pt x="272694" y="1806219"/>
                  <a:pt x="293668" y="1814111"/>
                  <a:pt x="314325" y="1819275"/>
                </a:cubicBezTo>
                <a:cubicBezTo>
                  <a:pt x="320675" y="1820862"/>
                  <a:pt x="327119" y="1822112"/>
                  <a:pt x="333375" y="1824037"/>
                </a:cubicBezTo>
                <a:cubicBezTo>
                  <a:pt x="415620" y="1849343"/>
                  <a:pt x="336758" y="1828849"/>
                  <a:pt x="419100" y="1847850"/>
                </a:cubicBezTo>
                <a:cubicBezTo>
                  <a:pt x="425478" y="1849322"/>
                  <a:pt x="431670" y="1851686"/>
                  <a:pt x="438150" y="1852612"/>
                </a:cubicBezTo>
                <a:cubicBezTo>
                  <a:pt x="453944" y="1854868"/>
                  <a:pt x="469900" y="1855787"/>
                  <a:pt x="485775" y="1857375"/>
                </a:cubicBezTo>
                <a:cubicBezTo>
                  <a:pt x="580880" y="1881151"/>
                  <a:pt x="510789" y="1867254"/>
                  <a:pt x="700088" y="1862137"/>
                </a:cubicBezTo>
                <a:cubicBezTo>
                  <a:pt x="712788" y="1855787"/>
                  <a:pt x="724413" y="1846531"/>
                  <a:pt x="738188" y="1843087"/>
                </a:cubicBezTo>
                <a:cubicBezTo>
                  <a:pt x="750888" y="1839912"/>
                  <a:pt x="763658" y="1837006"/>
                  <a:pt x="776288" y="1833562"/>
                </a:cubicBezTo>
                <a:cubicBezTo>
                  <a:pt x="781131" y="1832241"/>
                  <a:pt x="785857" y="1830516"/>
                  <a:pt x="790575" y="1828800"/>
                </a:cubicBezTo>
                <a:cubicBezTo>
                  <a:pt x="803322" y="1824165"/>
                  <a:pt x="815928" y="1819147"/>
                  <a:pt x="828675" y="1814512"/>
                </a:cubicBezTo>
                <a:cubicBezTo>
                  <a:pt x="833393" y="1812796"/>
                  <a:pt x="838349" y="1811727"/>
                  <a:pt x="842963" y="1809750"/>
                </a:cubicBezTo>
                <a:cubicBezTo>
                  <a:pt x="849489" y="1806953"/>
                  <a:pt x="855488" y="1803022"/>
                  <a:pt x="862013" y="1800225"/>
                </a:cubicBezTo>
                <a:cubicBezTo>
                  <a:pt x="866627" y="1798247"/>
                  <a:pt x="871639" y="1797326"/>
                  <a:pt x="876300" y="1795462"/>
                </a:cubicBezTo>
                <a:cubicBezTo>
                  <a:pt x="887525" y="1790972"/>
                  <a:pt x="898413" y="1785665"/>
                  <a:pt x="909638" y="1781175"/>
                </a:cubicBezTo>
                <a:cubicBezTo>
                  <a:pt x="921033" y="1776617"/>
                  <a:pt x="930922" y="1774663"/>
                  <a:pt x="942975" y="1771650"/>
                </a:cubicBezTo>
                <a:cubicBezTo>
                  <a:pt x="949325" y="1768475"/>
                  <a:pt x="955378" y="1764618"/>
                  <a:pt x="962025" y="1762125"/>
                </a:cubicBezTo>
                <a:cubicBezTo>
                  <a:pt x="968154" y="1759827"/>
                  <a:pt x="975964" y="1761451"/>
                  <a:pt x="981075" y="1757362"/>
                </a:cubicBezTo>
                <a:cubicBezTo>
                  <a:pt x="984995" y="1754226"/>
                  <a:pt x="983593" y="1747565"/>
                  <a:pt x="985838" y="1743075"/>
                </a:cubicBezTo>
                <a:cubicBezTo>
                  <a:pt x="988398" y="1737955"/>
                  <a:pt x="992188" y="1733550"/>
                  <a:pt x="995363" y="1728787"/>
                </a:cubicBezTo>
                <a:cubicBezTo>
                  <a:pt x="995597" y="1727853"/>
                  <a:pt x="1002462" y="1698317"/>
                  <a:pt x="1004888" y="1695450"/>
                </a:cubicBezTo>
                <a:cubicBezTo>
                  <a:pt x="1019390" y="1678312"/>
                  <a:pt x="1036638" y="1663700"/>
                  <a:pt x="1052513" y="1647825"/>
                </a:cubicBezTo>
                <a:cubicBezTo>
                  <a:pt x="1065213" y="1635125"/>
                  <a:pt x="1081702" y="1625319"/>
                  <a:pt x="1090613" y="1609725"/>
                </a:cubicBezTo>
                <a:cubicBezTo>
                  <a:pt x="1096963" y="1598612"/>
                  <a:pt x="1101419" y="1586177"/>
                  <a:pt x="1109663" y="1576387"/>
                </a:cubicBezTo>
                <a:cubicBezTo>
                  <a:pt x="1127016" y="1555780"/>
                  <a:pt x="1151869" y="1541653"/>
                  <a:pt x="1166813" y="1519237"/>
                </a:cubicBezTo>
                <a:cubicBezTo>
                  <a:pt x="1173163" y="1509712"/>
                  <a:pt x="1176988" y="1497893"/>
                  <a:pt x="1185863" y="1490662"/>
                </a:cubicBezTo>
                <a:cubicBezTo>
                  <a:pt x="1220344" y="1462566"/>
                  <a:pt x="1259708" y="1441002"/>
                  <a:pt x="1295400" y="1414462"/>
                </a:cubicBezTo>
                <a:cubicBezTo>
                  <a:pt x="1321662" y="1394934"/>
                  <a:pt x="1345163" y="1371841"/>
                  <a:pt x="1371600" y="1352550"/>
                </a:cubicBezTo>
                <a:cubicBezTo>
                  <a:pt x="1403966" y="1328932"/>
                  <a:pt x="1439645" y="1310029"/>
                  <a:pt x="1471613" y="1285875"/>
                </a:cubicBezTo>
                <a:cubicBezTo>
                  <a:pt x="1511183" y="1255977"/>
                  <a:pt x="1545804" y="1219796"/>
                  <a:pt x="1585913" y="1190625"/>
                </a:cubicBezTo>
                <a:cubicBezTo>
                  <a:pt x="1603375" y="1177925"/>
                  <a:pt x="1625492" y="1169908"/>
                  <a:pt x="1638300" y="1152525"/>
                </a:cubicBezTo>
                <a:cubicBezTo>
                  <a:pt x="1712567" y="1051733"/>
                  <a:pt x="1686386" y="1094567"/>
                  <a:pt x="1724025" y="1028700"/>
                </a:cubicBezTo>
                <a:cubicBezTo>
                  <a:pt x="1725613" y="1016000"/>
                  <a:pt x="1726684" y="1003225"/>
                  <a:pt x="1728788" y="990600"/>
                </a:cubicBezTo>
                <a:cubicBezTo>
                  <a:pt x="1730686" y="979213"/>
                  <a:pt x="1739609" y="951063"/>
                  <a:pt x="1743075" y="942975"/>
                </a:cubicBezTo>
                <a:cubicBezTo>
                  <a:pt x="1748668" y="929924"/>
                  <a:pt x="1755775" y="917575"/>
                  <a:pt x="1762125" y="904875"/>
                </a:cubicBezTo>
                <a:cubicBezTo>
                  <a:pt x="1780770" y="783680"/>
                  <a:pt x="1773810" y="853190"/>
                  <a:pt x="1766888" y="652462"/>
                </a:cubicBezTo>
                <a:cubicBezTo>
                  <a:pt x="1765902" y="623860"/>
                  <a:pt x="1767029" y="594933"/>
                  <a:pt x="1762125" y="566737"/>
                </a:cubicBezTo>
                <a:cubicBezTo>
                  <a:pt x="1760539" y="557617"/>
                  <a:pt x="1752333" y="551017"/>
                  <a:pt x="1747838" y="542925"/>
                </a:cubicBezTo>
                <a:cubicBezTo>
                  <a:pt x="1744390" y="536719"/>
                  <a:pt x="1742440" y="529652"/>
                  <a:pt x="1738313" y="523875"/>
                </a:cubicBezTo>
                <a:cubicBezTo>
                  <a:pt x="1734398" y="518394"/>
                  <a:pt x="1728337" y="514761"/>
                  <a:pt x="1724025" y="509587"/>
                </a:cubicBezTo>
                <a:cubicBezTo>
                  <a:pt x="1690865" y="469795"/>
                  <a:pt x="1741963" y="522765"/>
                  <a:pt x="1700213" y="481012"/>
                </a:cubicBezTo>
                <a:cubicBezTo>
                  <a:pt x="1697038" y="471487"/>
                  <a:pt x="1692946" y="462220"/>
                  <a:pt x="1690688" y="452437"/>
                </a:cubicBezTo>
                <a:cubicBezTo>
                  <a:pt x="1688164" y="441499"/>
                  <a:pt x="1689701" y="429671"/>
                  <a:pt x="1685925" y="419100"/>
                </a:cubicBezTo>
                <a:cubicBezTo>
                  <a:pt x="1681620" y="407047"/>
                  <a:pt x="1672599" y="397210"/>
                  <a:pt x="1666875" y="385762"/>
                </a:cubicBezTo>
                <a:cubicBezTo>
                  <a:pt x="1657613" y="367237"/>
                  <a:pt x="1666500" y="373774"/>
                  <a:pt x="1657350" y="352425"/>
                </a:cubicBezTo>
                <a:cubicBezTo>
                  <a:pt x="1654945" y="346813"/>
                  <a:pt x="1635281" y="321527"/>
                  <a:pt x="1633538" y="319087"/>
                </a:cubicBezTo>
                <a:cubicBezTo>
                  <a:pt x="1595273" y="265516"/>
                  <a:pt x="1661983" y="358167"/>
                  <a:pt x="1614488" y="280987"/>
                </a:cubicBezTo>
                <a:cubicBezTo>
                  <a:pt x="1606168" y="267467"/>
                  <a:pt x="1593013" y="257086"/>
                  <a:pt x="1585913" y="242887"/>
                </a:cubicBezTo>
                <a:cubicBezTo>
                  <a:pt x="1572235" y="215530"/>
                  <a:pt x="1578503" y="224430"/>
                  <a:pt x="1552575" y="195262"/>
                </a:cubicBezTo>
                <a:cubicBezTo>
                  <a:pt x="1548101" y="190228"/>
                  <a:pt x="1543604" y="185110"/>
                  <a:pt x="1538288" y="180975"/>
                </a:cubicBezTo>
                <a:cubicBezTo>
                  <a:pt x="1529252" y="173947"/>
                  <a:pt x="1519238" y="168275"/>
                  <a:pt x="1509713" y="161925"/>
                </a:cubicBezTo>
                <a:cubicBezTo>
                  <a:pt x="1504950" y="158750"/>
                  <a:pt x="1500978" y="153788"/>
                  <a:pt x="1495425" y="152400"/>
                </a:cubicBezTo>
                <a:cubicBezTo>
                  <a:pt x="1489075" y="150812"/>
                  <a:pt x="1482765" y="149057"/>
                  <a:pt x="1476375" y="147637"/>
                </a:cubicBezTo>
                <a:cubicBezTo>
                  <a:pt x="1466588" y="145462"/>
                  <a:pt x="1448491" y="143220"/>
                  <a:pt x="1438275" y="138112"/>
                </a:cubicBezTo>
                <a:cubicBezTo>
                  <a:pt x="1369177" y="103563"/>
                  <a:pt x="1449758" y="142592"/>
                  <a:pt x="1400175" y="109537"/>
                </a:cubicBezTo>
                <a:cubicBezTo>
                  <a:pt x="1395998" y="106752"/>
                  <a:pt x="1390378" y="107020"/>
                  <a:pt x="1385888" y="104775"/>
                </a:cubicBezTo>
                <a:cubicBezTo>
                  <a:pt x="1377608" y="100635"/>
                  <a:pt x="1369925" y="95393"/>
                  <a:pt x="1362075" y="90487"/>
                </a:cubicBezTo>
                <a:cubicBezTo>
                  <a:pt x="1357221" y="87453"/>
                  <a:pt x="1352642" y="83995"/>
                  <a:pt x="1347788" y="80962"/>
                </a:cubicBezTo>
                <a:cubicBezTo>
                  <a:pt x="1339938" y="76056"/>
                  <a:pt x="1331677" y="71810"/>
                  <a:pt x="1323975" y="66675"/>
                </a:cubicBezTo>
                <a:cubicBezTo>
                  <a:pt x="1300041" y="50719"/>
                  <a:pt x="1308792" y="51939"/>
                  <a:pt x="1281113" y="38100"/>
                </a:cubicBezTo>
                <a:cubicBezTo>
                  <a:pt x="1273466" y="34277"/>
                  <a:pt x="1265238" y="31750"/>
                  <a:pt x="1257300" y="28575"/>
                </a:cubicBezTo>
                <a:cubicBezTo>
                  <a:pt x="1250950" y="22225"/>
                  <a:pt x="1246282" y="13541"/>
                  <a:pt x="1238250" y="9525"/>
                </a:cubicBezTo>
                <a:cubicBezTo>
                  <a:pt x="1226541" y="3671"/>
                  <a:pt x="1200150" y="0"/>
                  <a:pt x="1200150" y="0"/>
                </a:cubicBezTo>
                <a:lnTo>
                  <a:pt x="1123950" y="14287"/>
                </a:lnTo>
                <a:cubicBezTo>
                  <a:pt x="1114449" y="16014"/>
                  <a:pt x="1104289" y="15336"/>
                  <a:pt x="1095375" y="19050"/>
                </a:cubicBezTo>
                <a:cubicBezTo>
                  <a:pt x="1084808" y="23453"/>
                  <a:pt x="1076807" y="32541"/>
                  <a:pt x="1066800" y="38100"/>
                </a:cubicBezTo>
                <a:cubicBezTo>
                  <a:pt x="1062412" y="40538"/>
                  <a:pt x="1057275" y="41275"/>
                  <a:pt x="1052513" y="42862"/>
                </a:cubicBezTo>
                <a:cubicBezTo>
                  <a:pt x="982486" y="98882"/>
                  <a:pt x="1071389" y="31536"/>
                  <a:pt x="1004888" y="71437"/>
                </a:cubicBezTo>
                <a:cubicBezTo>
                  <a:pt x="996172" y="76667"/>
                  <a:pt x="988263" y="83299"/>
                  <a:pt x="981075" y="90487"/>
                </a:cubicBezTo>
                <a:cubicBezTo>
                  <a:pt x="977028" y="94534"/>
                  <a:pt x="976670" y="102215"/>
                  <a:pt x="971550" y="104775"/>
                </a:cubicBezTo>
                <a:cubicBezTo>
                  <a:pt x="959841" y="110630"/>
                  <a:pt x="946150" y="111125"/>
                  <a:pt x="933450" y="114300"/>
                </a:cubicBezTo>
                <a:cubicBezTo>
                  <a:pt x="924863" y="122887"/>
                  <a:pt x="907375" y="142171"/>
                  <a:pt x="895350" y="147637"/>
                </a:cubicBezTo>
                <a:cubicBezTo>
                  <a:pt x="884829" y="152419"/>
                  <a:pt x="873125" y="153987"/>
                  <a:pt x="862013" y="157162"/>
                </a:cubicBezTo>
                <a:cubicBezTo>
                  <a:pt x="849313" y="165100"/>
                  <a:pt x="836227" y="172450"/>
                  <a:pt x="823913" y="180975"/>
                </a:cubicBezTo>
                <a:cubicBezTo>
                  <a:pt x="815555" y="186761"/>
                  <a:pt x="809192" y="195479"/>
                  <a:pt x="800100" y="200025"/>
                </a:cubicBezTo>
                <a:cubicBezTo>
                  <a:pt x="686698" y="256726"/>
                  <a:pt x="841440" y="163607"/>
                  <a:pt x="738188" y="223837"/>
                </a:cubicBezTo>
                <a:cubicBezTo>
                  <a:pt x="728300" y="229605"/>
                  <a:pt x="719501" y="237119"/>
                  <a:pt x="709613" y="242887"/>
                </a:cubicBezTo>
                <a:cubicBezTo>
                  <a:pt x="700414" y="248253"/>
                  <a:pt x="690414" y="252126"/>
                  <a:pt x="681038" y="257175"/>
                </a:cubicBezTo>
                <a:cubicBezTo>
                  <a:pt x="669769" y="263243"/>
                  <a:pt x="659148" y="270501"/>
                  <a:pt x="647700" y="276225"/>
                </a:cubicBezTo>
                <a:cubicBezTo>
                  <a:pt x="621801" y="289175"/>
                  <a:pt x="592637" y="291850"/>
                  <a:pt x="566738" y="304800"/>
                </a:cubicBezTo>
                <a:cubicBezTo>
                  <a:pt x="555290" y="310524"/>
                  <a:pt x="544848" y="318126"/>
                  <a:pt x="533400" y="323850"/>
                </a:cubicBezTo>
                <a:cubicBezTo>
                  <a:pt x="525754" y="327673"/>
                  <a:pt x="517323" y="329735"/>
                  <a:pt x="509588" y="333375"/>
                </a:cubicBezTo>
                <a:cubicBezTo>
                  <a:pt x="490317" y="342444"/>
                  <a:pt x="473523" y="358938"/>
                  <a:pt x="452438" y="361950"/>
                </a:cubicBezTo>
                <a:lnTo>
                  <a:pt x="419100" y="366712"/>
                </a:lnTo>
                <a:cubicBezTo>
                  <a:pt x="409575" y="369887"/>
                  <a:pt x="400179" y="373479"/>
                  <a:pt x="390525" y="376237"/>
                </a:cubicBezTo>
                <a:cubicBezTo>
                  <a:pt x="365421" y="383410"/>
                  <a:pt x="350503" y="385457"/>
                  <a:pt x="328613" y="400050"/>
                </a:cubicBezTo>
                <a:cubicBezTo>
                  <a:pt x="313553" y="410090"/>
                  <a:pt x="285750" y="433387"/>
                  <a:pt x="285750" y="433387"/>
                </a:cubicBezTo>
                <a:cubicBezTo>
                  <a:pt x="278195" y="444720"/>
                  <a:pt x="267682" y="460000"/>
                  <a:pt x="261938" y="471487"/>
                </a:cubicBezTo>
                <a:cubicBezTo>
                  <a:pt x="259693" y="475977"/>
                  <a:pt x="259420" y="481285"/>
                  <a:pt x="257175" y="485775"/>
                </a:cubicBezTo>
                <a:cubicBezTo>
                  <a:pt x="254615" y="490894"/>
                  <a:pt x="250210" y="494943"/>
                  <a:pt x="247650" y="500062"/>
                </a:cubicBezTo>
                <a:cubicBezTo>
                  <a:pt x="240827" y="513707"/>
                  <a:pt x="239635" y="527127"/>
                  <a:pt x="228600" y="538162"/>
                </a:cubicBezTo>
                <a:cubicBezTo>
                  <a:pt x="224553" y="542209"/>
                  <a:pt x="218567" y="543858"/>
                  <a:pt x="214313" y="547687"/>
                </a:cubicBezTo>
                <a:cubicBezTo>
                  <a:pt x="202632" y="558200"/>
                  <a:pt x="192088" y="569912"/>
                  <a:pt x="180975" y="581025"/>
                </a:cubicBezTo>
                <a:lnTo>
                  <a:pt x="180975" y="581025"/>
                </a:lnTo>
                <a:cubicBezTo>
                  <a:pt x="176213" y="587375"/>
                  <a:pt x="171302" y="593616"/>
                  <a:pt x="166688" y="600075"/>
                </a:cubicBezTo>
                <a:cubicBezTo>
                  <a:pt x="163361" y="604733"/>
                  <a:pt x="161210" y="610315"/>
                  <a:pt x="157163" y="614362"/>
                </a:cubicBezTo>
                <a:cubicBezTo>
                  <a:pt x="153115" y="618409"/>
                  <a:pt x="147638" y="620712"/>
                  <a:pt x="142875" y="623887"/>
                </a:cubicBezTo>
                <a:cubicBezTo>
                  <a:pt x="139700" y="628650"/>
                  <a:pt x="137153" y="633897"/>
                  <a:pt x="133350" y="638175"/>
                </a:cubicBezTo>
                <a:cubicBezTo>
                  <a:pt x="109626" y="664865"/>
                  <a:pt x="112202" y="661798"/>
                  <a:pt x="90488" y="676275"/>
                </a:cubicBezTo>
                <a:cubicBezTo>
                  <a:pt x="87313" y="681037"/>
                  <a:pt x="85817" y="687529"/>
                  <a:pt x="80963" y="690562"/>
                </a:cubicBezTo>
                <a:cubicBezTo>
                  <a:pt x="72449" y="695883"/>
                  <a:pt x="61913" y="696912"/>
                  <a:pt x="52388" y="700087"/>
                </a:cubicBezTo>
                <a:cubicBezTo>
                  <a:pt x="33581" y="706356"/>
                  <a:pt x="8731" y="696119"/>
                  <a:pt x="0" y="695325"/>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125849" y="1047750"/>
            <a:ext cx="1074801" cy="866775"/>
          </a:xfrm>
          <a:custGeom>
            <a:avLst/>
            <a:gdLst>
              <a:gd name="connsiteX0" fmla="*/ 136589 w 1074801"/>
              <a:gd name="connsiteY0" fmla="*/ 23813 h 866775"/>
              <a:gd name="connsiteX1" fmla="*/ 136589 w 1074801"/>
              <a:gd name="connsiteY1" fmla="*/ 23813 h 866775"/>
              <a:gd name="connsiteX2" fmla="*/ 98489 w 1074801"/>
              <a:gd name="connsiteY2" fmla="*/ 38100 h 866775"/>
              <a:gd name="connsiteX3" fmla="*/ 69914 w 1074801"/>
              <a:gd name="connsiteY3" fmla="*/ 61913 h 866775"/>
              <a:gd name="connsiteX4" fmla="*/ 31814 w 1074801"/>
              <a:gd name="connsiteY4" fmla="*/ 95250 h 866775"/>
              <a:gd name="connsiteX5" fmla="*/ 22289 w 1074801"/>
              <a:gd name="connsiteY5" fmla="*/ 128588 h 866775"/>
              <a:gd name="connsiteX6" fmla="*/ 12764 w 1074801"/>
              <a:gd name="connsiteY6" fmla="*/ 142875 h 866775"/>
              <a:gd name="connsiteX7" fmla="*/ 8001 w 1074801"/>
              <a:gd name="connsiteY7" fmla="*/ 157163 h 866775"/>
              <a:gd name="connsiteX8" fmla="*/ 8001 w 1074801"/>
              <a:gd name="connsiteY8" fmla="*/ 295275 h 866775"/>
              <a:gd name="connsiteX9" fmla="*/ 84201 w 1074801"/>
              <a:gd name="connsiteY9" fmla="*/ 409575 h 866775"/>
              <a:gd name="connsiteX10" fmla="*/ 184214 w 1074801"/>
              <a:gd name="connsiteY10" fmla="*/ 519113 h 866775"/>
              <a:gd name="connsiteX11" fmla="*/ 322326 w 1074801"/>
              <a:gd name="connsiteY11" fmla="*/ 638175 h 866775"/>
              <a:gd name="connsiteX12" fmla="*/ 369951 w 1074801"/>
              <a:gd name="connsiteY12" fmla="*/ 676275 h 866775"/>
              <a:gd name="connsiteX13" fmla="*/ 422339 w 1074801"/>
              <a:gd name="connsiteY13" fmla="*/ 704850 h 866775"/>
              <a:gd name="connsiteX14" fmla="*/ 565214 w 1074801"/>
              <a:gd name="connsiteY14" fmla="*/ 790575 h 866775"/>
              <a:gd name="connsiteX15" fmla="*/ 598551 w 1074801"/>
              <a:gd name="connsiteY15" fmla="*/ 800100 h 866775"/>
              <a:gd name="connsiteX16" fmla="*/ 631889 w 1074801"/>
              <a:gd name="connsiteY16" fmla="*/ 819150 h 866775"/>
              <a:gd name="connsiteX17" fmla="*/ 698564 w 1074801"/>
              <a:gd name="connsiteY17" fmla="*/ 828675 h 866775"/>
              <a:gd name="connsiteX18" fmla="*/ 884301 w 1074801"/>
              <a:gd name="connsiteY18" fmla="*/ 838200 h 866775"/>
              <a:gd name="connsiteX19" fmla="*/ 908114 w 1074801"/>
              <a:gd name="connsiteY19" fmla="*/ 857250 h 866775"/>
              <a:gd name="connsiteX20" fmla="*/ 950976 w 1074801"/>
              <a:gd name="connsiteY20" fmla="*/ 862013 h 866775"/>
              <a:gd name="connsiteX21" fmla="*/ 984314 w 1074801"/>
              <a:gd name="connsiteY21" fmla="*/ 866775 h 866775"/>
              <a:gd name="connsiteX22" fmla="*/ 1027176 w 1074801"/>
              <a:gd name="connsiteY22" fmla="*/ 862013 h 866775"/>
              <a:gd name="connsiteX23" fmla="*/ 1046226 w 1074801"/>
              <a:gd name="connsiteY23" fmla="*/ 819150 h 866775"/>
              <a:gd name="connsiteX24" fmla="*/ 1055751 w 1074801"/>
              <a:gd name="connsiteY24" fmla="*/ 742950 h 866775"/>
              <a:gd name="connsiteX25" fmla="*/ 1060514 w 1074801"/>
              <a:gd name="connsiteY25" fmla="*/ 723900 h 866775"/>
              <a:gd name="connsiteX26" fmla="*/ 1070039 w 1074801"/>
              <a:gd name="connsiteY26" fmla="*/ 704850 h 866775"/>
              <a:gd name="connsiteX27" fmla="*/ 1074801 w 1074801"/>
              <a:gd name="connsiteY27" fmla="*/ 685800 h 866775"/>
              <a:gd name="connsiteX28" fmla="*/ 1070039 w 1074801"/>
              <a:gd name="connsiteY28" fmla="*/ 590550 h 866775"/>
              <a:gd name="connsiteX29" fmla="*/ 1060514 w 1074801"/>
              <a:gd name="connsiteY29" fmla="*/ 547688 h 866775"/>
              <a:gd name="connsiteX30" fmla="*/ 1055751 w 1074801"/>
              <a:gd name="connsiteY30" fmla="*/ 533400 h 866775"/>
              <a:gd name="connsiteX31" fmla="*/ 1050989 w 1074801"/>
              <a:gd name="connsiteY31" fmla="*/ 514350 h 866775"/>
              <a:gd name="connsiteX32" fmla="*/ 1022414 w 1074801"/>
              <a:gd name="connsiteY32" fmla="*/ 481013 h 866775"/>
              <a:gd name="connsiteX33" fmla="*/ 993839 w 1074801"/>
              <a:gd name="connsiteY33" fmla="*/ 447675 h 866775"/>
              <a:gd name="connsiteX34" fmla="*/ 970026 w 1074801"/>
              <a:gd name="connsiteY34" fmla="*/ 433388 h 866775"/>
              <a:gd name="connsiteX35" fmla="*/ 950976 w 1074801"/>
              <a:gd name="connsiteY35" fmla="*/ 419100 h 866775"/>
              <a:gd name="connsiteX36" fmla="*/ 946214 w 1074801"/>
              <a:gd name="connsiteY36" fmla="*/ 404813 h 866775"/>
              <a:gd name="connsiteX37" fmla="*/ 927164 w 1074801"/>
              <a:gd name="connsiteY37" fmla="*/ 390525 h 866775"/>
              <a:gd name="connsiteX38" fmla="*/ 912876 w 1074801"/>
              <a:gd name="connsiteY38" fmla="*/ 376238 h 866775"/>
              <a:gd name="connsiteX39" fmla="*/ 903351 w 1074801"/>
              <a:gd name="connsiteY39" fmla="*/ 357188 h 866775"/>
              <a:gd name="connsiteX40" fmla="*/ 893826 w 1074801"/>
              <a:gd name="connsiteY40" fmla="*/ 328613 h 866775"/>
              <a:gd name="connsiteX41" fmla="*/ 879539 w 1074801"/>
              <a:gd name="connsiteY41" fmla="*/ 319088 h 866775"/>
              <a:gd name="connsiteX42" fmla="*/ 846201 w 1074801"/>
              <a:gd name="connsiteY42" fmla="*/ 285750 h 866775"/>
              <a:gd name="connsiteX43" fmla="*/ 789051 w 1074801"/>
              <a:gd name="connsiteY43" fmla="*/ 257175 h 866775"/>
              <a:gd name="connsiteX44" fmla="*/ 774764 w 1074801"/>
              <a:gd name="connsiteY44" fmla="*/ 252413 h 866775"/>
              <a:gd name="connsiteX45" fmla="*/ 760476 w 1074801"/>
              <a:gd name="connsiteY45" fmla="*/ 228600 h 866775"/>
              <a:gd name="connsiteX46" fmla="*/ 722376 w 1074801"/>
              <a:gd name="connsiteY46" fmla="*/ 200025 h 866775"/>
              <a:gd name="connsiteX47" fmla="*/ 698564 w 1074801"/>
              <a:gd name="connsiteY47" fmla="*/ 185738 h 866775"/>
              <a:gd name="connsiteX48" fmla="*/ 665226 w 1074801"/>
              <a:gd name="connsiteY48" fmla="*/ 152400 h 866775"/>
              <a:gd name="connsiteX49" fmla="*/ 622364 w 1074801"/>
              <a:gd name="connsiteY49" fmla="*/ 119063 h 866775"/>
              <a:gd name="connsiteX50" fmla="*/ 612839 w 1074801"/>
              <a:gd name="connsiteY50" fmla="*/ 104775 h 866775"/>
              <a:gd name="connsiteX51" fmla="*/ 598551 w 1074801"/>
              <a:gd name="connsiteY51" fmla="*/ 95250 h 866775"/>
              <a:gd name="connsiteX52" fmla="*/ 574739 w 1074801"/>
              <a:gd name="connsiteY52" fmla="*/ 66675 h 866775"/>
              <a:gd name="connsiteX53" fmla="*/ 560451 w 1074801"/>
              <a:gd name="connsiteY53" fmla="*/ 47625 h 866775"/>
              <a:gd name="connsiteX54" fmla="*/ 536639 w 1074801"/>
              <a:gd name="connsiteY54" fmla="*/ 28575 h 866775"/>
              <a:gd name="connsiteX55" fmla="*/ 522351 w 1074801"/>
              <a:gd name="connsiteY55" fmla="*/ 23813 h 866775"/>
              <a:gd name="connsiteX56" fmla="*/ 508064 w 1074801"/>
              <a:gd name="connsiteY56" fmla="*/ 14288 h 866775"/>
              <a:gd name="connsiteX57" fmla="*/ 484251 w 1074801"/>
              <a:gd name="connsiteY57" fmla="*/ 9525 h 866775"/>
              <a:gd name="connsiteX58" fmla="*/ 346139 w 1074801"/>
              <a:gd name="connsiteY58" fmla="*/ 14288 h 866775"/>
              <a:gd name="connsiteX59" fmla="*/ 246126 w 1074801"/>
              <a:gd name="connsiteY59" fmla="*/ 9525 h 866775"/>
              <a:gd name="connsiteX60" fmla="*/ 208026 w 1074801"/>
              <a:gd name="connsiteY60" fmla="*/ 0 h 866775"/>
              <a:gd name="connsiteX61" fmla="*/ 179451 w 1074801"/>
              <a:gd name="connsiteY61" fmla="*/ 4763 h 866775"/>
              <a:gd name="connsiteX62" fmla="*/ 165164 w 1074801"/>
              <a:gd name="connsiteY62" fmla="*/ 14288 h 866775"/>
              <a:gd name="connsiteX63" fmla="*/ 155639 w 1074801"/>
              <a:gd name="connsiteY63" fmla="*/ 28575 h 866775"/>
              <a:gd name="connsiteX64" fmla="*/ 136589 w 1074801"/>
              <a:gd name="connsiteY64" fmla="*/ 23813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74801" h="866775">
                <a:moveTo>
                  <a:pt x="136589" y="23813"/>
                </a:moveTo>
                <a:lnTo>
                  <a:pt x="136589" y="23813"/>
                </a:lnTo>
                <a:cubicBezTo>
                  <a:pt x="123889" y="28575"/>
                  <a:pt x="110837" y="32488"/>
                  <a:pt x="98489" y="38100"/>
                </a:cubicBezTo>
                <a:cubicBezTo>
                  <a:pt x="82878" y="45196"/>
                  <a:pt x="83211" y="50832"/>
                  <a:pt x="69914" y="61913"/>
                </a:cubicBezTo>
                <a:cubicBezTo>
                  <a:pt x="22650" y="101301"/>
                  <a:pt x="106026" y="21038"/>
                  <a:pt x="31814" y="95250"/>
                </a:cubicBezTo>
                <a:cubicBezTo>
                  <a:pt x="28639" y="106363"/>
                  <a:pt x="26581" y="117857"/>
                  <a:pt x="22289" y="128588"/>
                </a:cubicBezTo>
                <a:cubicBezTo>
                  <a:pt x="20163" y="133902"/>
                  <a:pt x="15324" y="137756"/>
                  <a:pt x="12764" y="142875"/>
                </a:cubicBezTo>
                <a:cubicBezTo>
                  <a:pt x="10519" y="147365"/>
                  <a:pt x="9589" y="152400"/>
                  <a:pt x="8001" y="157163"/>
                </a:cubicBezTo>
                <a:cubicBezTo>
                  <a:pt x="-883" y="210474"/>
                  <a:pt x="-4316" y="218909"/>
                  <a:pt x="8001" y="295275"/>
                </a:cubicBezTo>
                <a:cubicBezTo>
                  <a:pt x="12565" y="323572"/>
                  <a:pt x="82673" y="407436"/>
                  <a:pt x="84201" y="409575"/>
                </a:cubicBezTo>
                <a:cubicBezTo>
                  <a:pt x="157436" y="512104"/>
                  <a:pt x="81043" y="424913"/>
                  <a:pt x="184214" y="519113"/>
                </a:cubicBezTo>
                <a:cubicBezTo>
                  <a:pt x="315152" y="638665"/>
                  <a:pt x="118123" y="476221"/>
                  <a:pt x="322326" y="638175"/>
                </a:cubicBezTo>
                <a:cubicBezTo>
                  <a:pt x="338254" y="650808"/>
                  <a:pt x="352103" y="666540"/>
                  <a:pt x="369951" y="676275"/>
                </a:cubicBezTo>
                <a:cubicBezTo>
                  <a:pt x="387414" y="685800"/>
                  <a:pt x="405348" y="694508"/>
                  <a:pt x="422339" y="704850"/>
                </a:cubicBezTo>
                <a:cubicBezTo>
                  <a:pt x="459953" y="727745"/>
                  <a:pt x="526200" y="779428"/>
                  <a:pt x="565214" y="790575"/>
                </a:cubicBezTo>
                <a:cubicBezTo>
                  <a:pt x="576326" y="793750"/>
                  <a:pt x="587928" y="795547"/>
                  <a:pt x="598551" y="800100"/>
                </a:cubicBezTo>
                <a:cubicBezTo>
                  <a:pt x="610315" y="805142"/>
                  <a:pt x="619582" y="815634"/>
                  <a:pt x="631889" y="819150"/>
                </a:cubicBezTo>
                <a:cubicBezTo>
                  <a:pt x="653476" y="825318"/>
                  <a:pt x="676177" y="826985"/>
                  <a:pt x="698564" y="828675"/>
                </a:cubicBezTo>
                <a:cubicBezTo>
                  <a:pt x="760382" y="833341"/>
                  <a:pt x="822389" y="835025"/>
                  <a:pt x="884301" y="838200"/>
                </a:cubicBezTo>
                <a:cubicBezTo>
                  <a:pt x="892239" y="844550"/>
                  <a:pt x="898541" y="853831"/>
                  <a:pt x="908114" y="857250"/>
                </a:cubicBezTo>
                <a:cubicBezTo>
                  <a:pt x="921652" y="862085"/>
                  <a:pt x="936712" y="860230"/>
                  <a:pt x="950976" y="862013"/>
                </a:cubicBezTo>
                <a:cubicBezTo>
                  <a:pt x="962115" y="863405"/>
                  <a:pt x="973201" y="865188"/>
                  <a:pt x="984314" y="866775"/>
                </a:cubicBezTo>
                <a:cubicBezTo>
                  <a:pt x="998601" y="865188"/>
                  <a:pt x="1014089" y="867961"/>
                  <a:pt x="1027176" y="862013"/>
                </a:cubicBezTo>
                <a:cubicBezTo>
                  <a:pt x="1030439" y="860530"/>
                  <a:pt x="1046209" y="819193"/>
                  <a:pt x="1046226" y="819150"/>
                </a:cubicBezTo>
                <a:cubicBezTo>
                  <a:pt x="1049401" y="793750"/>
                  <a:pt x="1051954" y="768264"/>
                  <a:pt x="1055751" y="742950"/>
                </a:cubicBezTo>
                <a:cubicBezTo>
                  <a:pt x="1056722" y="736477"/>
                  <a:pt x="1058216" y="730029"/>
                  <a:pt x="1060514" y="723900"/>
                </a:cubicBezTo>
                <a:cubicBezTo>
                  <a:pt x="1063007" y="717253"/>
                  <a:pt x="1066864" y="711200"/>
                  <a:pt x="1070039" y="704850"/>
                </a:cubicBezTo>
                <a:cubicBezTo>
                  <a:pt x="1071626" y="698500"/>
                  <a:pt x="1074801" y="692345"/>
                  <a:pt x="1074801" y="685800"/>
                </a:cubicBezTo>
                <a:cubicBezTo>
                  <a:pt x="1074801" y="654010"/>
                  <a:pt x="1072574" y="622238"/>
                  <a:pt x="1070039" y="590550"/>
                </a:cubicBezTo>
                <a:cubicBezTo>
                  <a:pt x="1069494" y="583738"/>
                  <a:pt x="1062790" y="555655"/>
                  <a:pt x="1060514" y="547688"/>
                </a:cubicBezTo>
                <a:cubicBezTo>
                  <a:pt x="1059135" y="542861"/>
                  <a:pt x="1057130" y="538227"/>
                  <a:pt x="1055751" y="533400"/>
                </a:cubicBezTo>
                <a:cubicBezTo>
                  <a:pt x="1053953" y="527106"/>
                  <a:pt x="1053916" y="520204"/>
                  <a:pt x="1050989" y="514350"/>
                </a:cubicBezTo>
                <a:cubicBezTo>
                  <a:pt x="1042071" y="496515"/>
                  <a:pt x="1034328" y="495310"/>
                  <a:pt x="1022414" y="481013"/>
                </a:cubicBezTo>
                <a:cubicBezTo>
                  <a:pt x="1005349" y="460535"/>
                  <a:pt x="1020950" y="468761"/>
                  <a:pt x="993839" y="447675"/>
                </a:cubicBezTo>
                <a:cubicBezTo>
                  <a:pt x="986532" y="441992"/>
                  <a:pt x="977728" y="438523"/>
                  <a:pt x="970026" y="433388"/>
                </a:cubicBezTo>
                <a:cubicBezTo>
                  <a:pt x="963421" y="428985"/>
                  <a:pt x="957326" y="423863"/>
                  <a:pt x="950976" y="419100"/>
                </a:cubicBezTo>
                <a:cubicBezTo>
                  <a:pt x="949389" y="414338"/>
                  <a:pt x="949428" y="408669"/>
                  <a:pt x="946214" y="404813"/>
                </a:cubicBezTo>
                <a:cubicBezTo>
                  <a:pt x="941133" y="398715"/>
                  <a:pt x="933191" y="395691"/>
                  <a:pt x="927164" y="390525"/>
                </a:cubicBezTo>
                <a:cubicBezTo>
                  <a:pt x="922050" y="386142"/>
                  <a:pt x="917639" y="381000"/>
                  <a:pt x="912876" y="376238"/>
                </a:cubicBezTo>
                <a:cubicBezTo>
                  <a:pt x="909701" y="369888"/>
                  <a:pt x="905988" y="363780"/>
                  <a:pt x="903351" y="357188"/>
                </a:cubicBezTo>
                <a:cubicBezTo>
                  <a:pt x="899622" y="347866"/>
                  <a:pt x="902180" y="334182"/>
                  <a:pt x="893826" y="328613"/>
                </a:cubicBezTo>
                <a:cubicBezTo>
                  <a:pt x="889064" y="325438"/>
                  <a:pt x="883793" y="322917"/>
                  <a:pt x="879539" y="319088"/>
                </a:cubicBezTo>
                <a:cubicBezTo>
                  <a:pt x="867858" y="308575"/>
                  <a:pt x="859277" y="294467"/>
                  <a:pt x="846201" y="285750"/>
                </a:cubicBezTo>
                <a:cubicBezTo>
                  <a:pt x="809273" y="261131"/>
                  <a:pt x="828485" y="270319"/>
                  <a:pt x="789051" y="257175"/>
                </a:cubicBezTo>
                <a:lnTo>
                  <a:pt x="774764" y="252413"/>
                </a:lnTo>
                <a:cubicBezTo>
                  <a:pt x="742012" y="230578"/>
                  <a:pt x="735329" y="236984"/>
                  <a:pt x="760476" y="228600"/>
                </a:cubicBezTo>
                <a:cubicBezTo>
                  <a:pt x="747776" y="219075"/>
                  <a:pt x="735989" y="208193"/>
                  <a:pt x="722376" y="200025"/>
                </a:cubicBezTo>
                <a:cubicBezTo>
                  <a:pt x="714439" y="195263"/>
                  <a:pt x="705675" y="191664"/>
                  <a:pt x="698564" y="185738"/>
                </a:cubicBezTo>
                <a:cubicBezTo>
                  <a:pt x="686491" y="175677"/>
                  <a:pt x="679283" y="159428"/>
                  <a:pt x="665226" y="152400"/>
                </a:cubicBezTo>
                <a:cubicBezTo>
                  <a:pt x="640189" y="139881"/>
                  <a:pt x="644788" y="144691"/>
                  <a:pt x="622364" y="119063"/>
                </a:cubicBezTo>
                <a:cubicBezTo>
                  <a:pt x="618595" y="114755"/>
                  <a:pt x="616886" y="108822"/>
                  <a:pt x="612839" y="104775"/>
                </a:cubicBezTo>
                <a:cubicBezTo>
                  <a:pt x="608792" y="100728"/>
                  <a:pt x="602598" y="99297"/>
                  <a:pt x="598551" y="95250"/>
                </a:cubicBezTo>
                <a:cubicBezTo>
                  <a:pt x="589784" y="86483"/>
                  <a:pt x="582484" y="76357"/>
                  <a:pt x="574739" y="66675"/>
                </a:cubicBezTo>
                <a:cubicBezTo>
                  <a:pt x="569780" y="60477"/>
                  <a:pt x="566064" y="53238"/>
                  <a:pt x="560451" y="47625"/>
                </a:cubicBezTo>
                <a:cubicBezTo>
                  <a:pt x="553263" y="40437"/>
                  <a:pt x="545259" y="33962"/>
                  <a:pt x="536639" y="28575"/>
                </a:cubicBezTo>
                <a:cubicBezTo>
                  <a:pt x="532382" y="25914"/>
                  <a:pt x="527114" y="25400"/>
                  <a:pt x="522351" y="23813"/>
                </a:cubicBezTo>
                <a:cubicBezTo>
                  <a:pt x="517589" y="20638"/>
                  <a:pt x="513423" y="16298"/>
                  <a:pt x="508064" y="14288"/>
                </a:cubicBezTo>
                <a:cubicBezTo>
                  <a:pt x="500485" y="11446"/>
                  <a:pt x="492346" y="9525"/>
                  <a:pt x="484251" y="9525"/>
                </a:cubicBezTo>
                <a:cubicBezTo>
                  <a:pt x="438186" y="9525"/>
                  <a:pt x="392176" y="12700"/>
                  <a:pt x="346139" y="14288"/>
                </a:cubicBezTo>
                <a:cubicBezTo>
                  <a:pt x="312801" y="12700"/>
                  <a:pt x="279324" y="12959"/>
                  <a:pt x="246126" y="9525"/>
                </a:cubicBezTo>
                <a:cubicBezTo>
                  <a:pt x="233105" y="8178"/>
                  <a:pt x="208026" y="0"/>
                  <a:pt x="208026" y="0"/>
                </a:cubicBezTo>
                <a:cubicBezTo>
                  <a:pt x="198501" y="1588"/>
                  <a:pt x="188612" y="1709"/>
                  <a:pt x="179451" y="4763"/>
                </a:cubicBezTo>
                <a:cubicBezTo>
                  <a:pt x="174021" y="6573"/>
                  <a:pt x="169211" y="10241"/>
                  <a:pt x="165164" y="14288"/>
                </a:cubicBezTo>
                <a:cubicBezTo>
                  <a:pt x="161117" y="18335"/>
                  <a:pt x="160900" y="26320"/>
                  <a:pt x="155639" y="28575"/>
                </a:cubicBezTo>
                <a:cubicBezTo>
                  <a:pt x="148343" y="31702"/>
                  <a:pt x="139764" y="24607"/>
                  <a:pt x="136589" y="23813"/>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813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61665"/>
            <a:ext cx="312906"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r>
              <a:rPr kumimoji="0" lang="en-US" sz="32400" b="0" i="0" u="none" strike="noStrike" cap="none" normalizeH="0" baseline="0" dirty="0" smtClean="0">
                <a:ln>
                  <a:noFill/>
                </a:ln>
                <a:solidFill>
                  <a:schemeClr val="tx1"/>
                </a:solidFill>
                <a:effectLst/>
                <a:latin typeface="Arial" pitchFamily="34" charset="0"/>
                <a:cs typeface="Arial" pitchFamily="34" charset="0"/>
              </a:rPr>
              <a:t/>
            </a:r>
            <a:br>
              <a:rPr kumimoji="0" lang="en-US" sz="324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Cartoon Cell Second Step"/>
          <p:cNvPicPr>
            <a:picLocks noChangeAspect="1" noChangeArrowheads="1"/>
          </p:cNvPicPr>
          <p:nvPr/>
        </p:nvPicPr>
        <p:blipFill>
          <a:blip r:embed="rId2" cstate="print"/>
          <a:srcRect/>
          <a:stretch>
            <a:fillRect/>
          </a:stretch>
        </p:blipFill>
        <p:spPr bwMode="auto">
          <a:xfrm>
            <a:off x="1905000" y="381000"/>
            <a:ext cx="5143500" cy="5143500"/>
          </a:xfrm>
          <a:prstGeom prst="rect">
            <a:avLst/>
          </a:prstGeom>
          <a:noFill/>
        </p:spPr>
      </p:pic>
      <p:sp>
        <p:nvSpPr>
          <p:cNvPr id="6" name="Rectangle 5"/>
          <p:cNvSpPr/>
          <p:nvPr/>
        </p:nvSpPr>
        <p:spPr>
          <a:xfrm>
            <a:off x="2057400" y="5410200"/>
            <a:ext cx="5638800" cy="369332"/>
          </a:xfrm>
          <a:prstGeom prst="rect">
            <a:avLst/>
          </a:prstGeom>
          <a:solidFill>
            <a:schemeClr val="bg1"/>
          </a:solidFill>
        </p:spPr>
        <p:txBody>
          <a:bodyPr wrap="square">
            <a:spAutoFit/>
          </a:bodyPr>
          <a:lstStyle/>
          <a:p>
            <a:pPr lvl="0" eaLnBrk="0" fontAlgn="base" hangingPunct="0">
              <a:spcBef>
                <a:spcPct val="0"/>
              </a:spcBef>
              <a:spcAft>
                <a:spcPct val="0"/>
              </a:spcAft>
            </a:pPr>
            <a:r>
              <a:rPr lang="en-US" dirty="0" smtClean="0">
                <a:latin typeface="Arial" pitchFamily="34" charset="0"/>
                <a:cs typeface="Arial" pitchFamily="34" charset="0"/>
              </a:rPr>
              <a:t>Throw in lots of little details….</a:t>
            </a:r>
            <a:endParaRPr lang="en-US"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52400" y="2746444"/>
            <a:ext cx="6477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400" b="0" i="0" u="none" strike="noStrike" cap="none" normalizeH="0" baseline="0" dirty="0" smtClean="0">
                <a:ln>
                  <a:noFill/>
                </a:ln>
                <a:solidFill>
                  <a:schemeClr val="tx1"/>
                </a:solidFill>
                <a:effectLst/>
                <a:latin typeface="Arial" pitchFamily="34" charset="0"/>
                <a:cs typeface="Arial" pitchFamily="34" charset="0"/>
              </a:rPr>
              <a:t/>
            </a:r>
            <a:br>
              <a:rPr kumimoji="0" lang="en-US" sz="324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4"/>
          <p:cNvGrpSpPr/>
          <p:nvPr/>
        </p:nvGrpSpPr>
        <p:grpSpPr>
          <a:xfrm>
            <a:off x="1219200" y="609600"/>
            <a:ext cx="6553200" cy="5675531"/>
            <a:chOff x="1219200" y="609600"/>
            <a:chExt cx="6553200" cy="5675531"/>
          </a:xfrm>
        </p:grpSpPr>
        <p:pic>
          <p:nvPicPr>
            <p:cNvPr id="5122" name="Picture 2" descr="Cartoon Cell Second Step"/>
            <p:cNvPicPr>
              <a:picLocks noChangeAspect="1" noChangeArrowheads="1"/>
            </p:cNvPicPr>
            <p:nvPr/>
          </p:nvPicPr>
          <p:blipFill>
            <a:blip r:embed="rId2" cstate="print"/>
            <a:srcRect/>
            <a:stretch>
              <a:fillRect/>
            </a:stretch>
          </p:blipFill>
          <p:spPr bwMode="auto">
            <a:xfrm>
              <a:off x="1905000" y="609600"/>
              <a:ext cx="5143500" cy="5143501"/>
            </a:xfrm>
            <a:prstGeom prst="rect">
              <a:avLst/>
            </a:prstGeom>
            <a:noFill/>
          </p:spPr>
        </p:pic>
        <p:sp>
          <p:nvSpPr>
            <p:cNvPr id="4" name="Rectangle 3"/>
            <p:cNvSpPr/>
            <p:nvPr/>
          </p:nvSpPr>
          <p:spPr>
            <a:xfrm>
              <a:off x="1219200" y="5638800"/>
              <a:ext cx="6553200" cy="646331"/>
            </a:xfrm>
            <a:prstGeom prst="rect">
              <a:avLst/>
            </a:prstGeom>
          </p:spPr>
          <p:txBody>
            <a:bodyPr wrap="square">
              <a:spAutoFit/>
            </a:bodyPr>
            <a:lstStyle/>
            <a:p>
              <a:pPr algn="ctr"/>
              <a:r>
                <a:rPr lang="en-US" dirty="0" smtClean="0">
                  <a:latin typeface="Arial" pitchFamily="34" charset="0"/>
                  <a:cs typeface="Arial" pitchFamily="34" charset="0"/>
                </a:rPr>
                <a:t>And some dots to represent the </a:t>
              </a:r>
              <a:r>
                <a:rPr lang="en-US" b="1" dirty="0" smtClean="0">
                  <a:latin typeface="Arial" pitchFamily="34" charset="0"/>
                  <a:cs typeface="Arial" pitchFamily="34" charset="0"/>
                </a:rPr>
                <a:t>cytoplasm</a:t>
              </a:r>
            </a:p>
            <a:p>
              <a:pPr algn="ctr">
                <a:buFontTx/>
                <a:buChar char="-"/>
              </a:pPr>
              <a:endParaRPr lang="en-US" dirty="0"/>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2057400" y="838200"/>
            <a:ext cx="5143500" cy="5322332"/>
            <a:chOff x="1905000" y="1143000"/>
            <a:chExt cx="5143500" cy="5322332"/>
          </a:xfrm>
        </p:grpSpPr>
        <p:pic>
          <p:nvPicPr>
            <p:cNvPr id="4098" name="Picture 2" descr="Cartoon Cell Second Step"/>
            <p:cNvPicPr>
              <a:picLocks noChangeAspect="1" noChangeArrowheads="1"/>
            </p:cNvPicPr>
            <p:nvPr/>
          </p:nvPicPr>
          <p:blipFill>
            <a:blip r:embed="rId2" cstate="print"/>
            <a:srcRect/>
            <a:stretch>
              <a:fillRect/>
            </a:stretch>
          </p:blipFill>
          <p:spPr bwMode="auto">
            <a:xfrm>
              <a:off x="1905000" y="1143000"/>
              <a:ext cx="5143500" cy="5143501"/>
            </a:xfrm>
            <a:prstGeom prst="rect">
              <a:avLst/>
            </a:prstGeom>
            <a:noFill/>
          </p:spPr>
        </p:pic>
        <p:sp>
          <p:nvSpPr>
            <p:cNvPr id="4" name="Rectangle 3"/>
            <p:cNvSpPr/>
            <p:nvPr/>
          </p:nvSpPr>
          <p:spPr>
            <a:xfrm>
              <a:off x="3352800" y="6096000"/>
              <a:ext cx="2113079" cy="369332"/>
            </a:xfrm>
            <a:prstGeom prst="rect">
              <a:avLst/>
            </a:prstGeom>
          </p:spPr>
          <p:txBody>
            <a:bodyPr wrap="none">
              <a:spAutoFit/>
            </a:bodyPr>
            <a:lstStyle/>
            <a:p>
              <a:pPr lvl="0" eaLnBrk="0" fontAlgn="base" hangingPunct="0">
                <a:spcBef>
                  <a:spcPct val="0"/>
                </a:spcBef>
                <a:spcAft>
                  <a:spcPct val="0"/>
                </a:spcAft>
              </a:pPr>
              <a:r>
                <a:rPr lang="en-US" dirty="0">
                  <a:solidFill>
                    <a:prstClr val="black"/>
                  </a:solidFill>
                  <a:latin typeface="Arial" pitchFamily="34" charset="0"/>
                  <a:cs typeface="Arial" pitchFamily="34" charset="0"/>
                </a:rPr>
                <a:t>And you're done! </a:t>
              </a:r>
              <a:r>
                <a:rPr lang="en-US" dirty="0" smtClean="0">
                  <a:solidFill>
                    <a:prstClr val="black"/>
                  </a:solidFill>
                  <a:latin typeface="Arial" pitchFamily="34" charset="0"/>
                  <a:cs typeface="Arial" pitchFamily="34" charset="0"/>
                </a:rPr>
                <a:t> </a:t>
              </a:r>
              <a:endParaRPr lang="en-US" dirty="0">
                <a:solidFill>
                  <a:prstClr val="black"/>
                </a:solidFill>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upload.wikimedia.org/wikipedia/commons/thumb/1/11/Animal_Cell.svg/350px-Animal_Cell.svg.png">
            <a:hlinkClick r:id="rId2"/>
          </p:cNvPr>
          <p:cNvPicPr>
            <a:picLocks noChangeAspect="1" noChangeArrowheads="1"/>
          </p:cNvPicPr>
          <p:nvPr/>
        </p:nvPicPr>
        <p:blipFill>
          <a:blip r:embed="rId3" cstate="print"/>
          <a:srcRect/>
          <a:stretch>
            <a:fillRect/>
          </a:stretch>
        </p:blipFill>
        <p:spPr bwMode="auto">
          <a:xfrm>
            <a:off x="1219200" y="457200"/>
            <a:ext cx="6733511" cy="3886200"/>
          </a:xfrm>
          <a:prstGeom prst="rect">
            <a:avLst/>
          </a:prstGeom>
          <a:noFill/>
        </p:spPr>
      </p:pic>
      <p:sp>
        <p:nvSpPr>
          <p:cNvPr id="11" name="Rectangle 10"/>
          <p:cNvSpPr/>
          <p:nvPr/>
        </p:nvSpPr>
        <p:spPr>
          <a:xfrm>
            <a:off x="1981200" y="6324600"/>
            <a:ext cx="5638800" cy="369332"/>
          </a:xfrm>
          <a:prstGeom prst="rect">
            <a:avLst/>
          </a:prstGeom>
        </p:spPr>
        <p:txBody>
          <a:bodyPr wrap="square">
            <a:spAutoFit/>
          </a:bodyPr>
          <a:lstStyle/>
          <a:p>
            <a:pPr algn="ctr"/>
            <a:r>
              <a:rPr lang="en-US" dirty="0" smtClean="0">
                <a:solidFill>
                  <a:srgbClr val="0070C0"/>
                </a:solidFill>
              </a:rPr>
              <a:t>http://en.wikipedia.org/wiki/File:Animal_Cell.svg</a:t>
            </a:r>
            <a:endParaRPr lang="en-US" dirty="0">
              <a:solidFill>
                <a:srgbClr val="0070C0"/>
              </a:solidFill>
            </a:endParaRPr>
          </a:p>
        </p:txBody>
      </p:sp>
      <p:sp>
        <p:nvSpPr>
          <p:cNvPr id="13" name="TextBox 12"/>
          <p:cNvSpPr txBox="1"/>
          <p:nvPr/>
        </p:nvSpPr>
        <p:spPr>
          <a:xfrm>
            <a:off x="1752600" y="4495800"/>
            <a:ext cx="3429000" cy="1569660"/>
          </a:xfrm>
          <a:prstGeom prst="rect">
            <a:avLst/>
          </a:prstGeom>
          <a:noFill/>
        </p:spPr>
        <p:txBody>
          <a:bodyPr wrap="square" rtlCol="0">
            <a:spAutoFit/>
          </a:bodyPr>
          <a:lstStyle/>
          <a:p>
            <a:pPr marL="342900" indent="-342900">
              <a:buAutoNum type="arabicPeriod"/>
            </a:pPr>
            <a:r>
              <a:rPr lang="en-US" sz="1600" dirty="0" smtClean="0"/>
              <a:t>Nucleolus</a:t>
            </a:r>
          </a:p>
          <a:p>
            <a:pPr marL="342900" indent="-342900">
              <a:buAutoNum type="arabicPeriod"/>
            </a:pPr>
            <a:r>
              <a:rPr lang="en-US" sz="1600" dirty="0" smtClean="0"/>
              <a:t>Nucleus</a:t>
            </a:r>
          </a:p>
          <a:p>
            <a:pPr marL="342900" indent="-342900">
              <a:buAutoNum type="arabicPeriod"/>
            </a:pPr>
            <a:r>
              <a:rPr lang="en-US" sz="1600" dirty="0" smtClean="0"/>
              <a:t>Ribosome</a:t>
            </a:r>
          </a:p>
          <a:p>
            <a:pPr marL="342900" indent="-342900">
              <a:buAutoNum type="arabicPeriod"/>
            </a:pPr>
            <a:r>
              <a:rPr lang="en-US" sz="1600" dirty="0" smtClean="0"/>
              <a:t>Vesicle</a:t>
            </a:r>
          </a:p>
          <a:p>
            <a:pPr marL="342900" indent="-342900">
              <a:buAutoNum type="arabicPeriod"/>
            </a:pPr>
            <a:r>
              <a:rPr lang="en-US" sz="1600" dirty="0" smtClean="0"/>
              <a:t>Rough Endoplasmic reticulum</a:t>
            </a:r>
          </a:p>
          <a:p>
            <a:pPr marL="342900" indent="-342900">
              <a:buAutoNum type="arabicPeriod"/>
            </a:pPr>
            <a:r>
              <a:rPr lang="en-US" sz="1600" dirty="0" smtClean="0"/>
              <a:t>Golgi Apparatus</a:t>
            </a:r>
            <a:endParaRPr lang="en-US" sz="1600" dirty="0"/>
          </a:p>
        </p:txBody>
      </p:sp>
      <p:sp>
        <p:nvSpPr>
          <p:cNvPr id="14" name="TextBox 13"/>
          <p:cNvSpPr txBox="1"/>
          <p:nvPr/>
        </p:nvSpPr>
        <p:spPr>
          <a:xfrm>
            <a:off x="5257800" y="4495800"/>
            <a:ext cx="3429000" cy="1569660"/>
          </a:xfrm>
          <a:prstGeom prst="rect">
            <a:avLst/>
          </a:prstGeom>
          <a:noFill/>
        </p:spPr>
        <p:txBody>
          <a:bodyPr wrap="square" rtlCol="0">
            <a:spAutoFit/>
          </a:bodyPr>
          <a:lstStyle/>
          <a:p>
            <a:pPr marL="342900" indent="-342900">
              <a:buAutoNum type="arabicPeriod" startAt="7"/>
            </a:pPr>
            <a:r>
              <a:rPr lang="en-US" sz="1600" dirty="0" smtClean="0"/>
              <a:t>Cytoskeleton</a:t>
            </a:r>
          </a:p>
          <a:p>
            <a:pPr marL="342900" indent="-342900">
              <a:buAutoNum type="arabicPeriod" startAt="7"/>
            </a:pPr>
            <a:r>
              <a:rPr lang="en-US" sz="1600" dirty="0" smtClean="0"/>
              <a:t>Smooth E.R.</a:t>
            </a:r>
            <a:endParaRPr lang="en-US" sz="1600" dirty="0"/>
          </a:p>
          <a:p>
            <a:pPr marL="342900" indent="-342900">
              <a:buAutoNum type="arabicPeriod" startAt="7"/>
            </a:pPr>
            <a:r>
              <a:rPr lang="en-US" sz="1600" dirty="0" smtClean="0"/>
              <a:t>Mitochondria</a:t>
            </a:r>
            <a:endParaRPr lang="en-US" sz="1600" dirty="0"/>
          </a:p>
          <a:p>
            <a:pPr marL="342900" indent="-342900">
              <a:buAutoNum type="arabicPeriod" startAt="7"/>
            </a:pPr>
            <a:r>
              <a:rPr lang="en-US" sz="1600" dirty="0" smtClean="0"/>
              <a:t>Vacuole</a:t>
            </a:r>
            <a:endParaRPr lang="en-US" sz="1600" dirty="0"/>
          </a:p>
          <a:p>
            <a:pPr marL="342900" indent="-342900">
              <a:buAutoNum type="arabicPeriod" startAt="7"/>
            </a:pPr>
            <a:r>
              <a:rPr lang="en-US" sz="1600" dirty="0" smtClean="0"/>
              <a:t>Cytosol</a:t>
            </a:r>
            <a:endParaRPr lang="en-US" sz="1600" dirty="0"/>
          </a:p>
          <a:p>
            <a:pPr marL="342900" indent="-342900">
              <a:buAutoNum type="arabicPeriod" startAt="7"/>
            </a:pPr>
            <a:r>
              <a:rPr lang="en-US" sz="1600" dirty="0" smtClean="0"/>
              <a:t>Lysosome</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upload.wikimedia.org/wikipedia/commons/thumb/b/b8/Endomembrane_system_diagram_en.svg/350px-Endomembrane_system_diagram_en.svg.png">
            <a:hlinkClick r:id="rId2"/>
          </p:cNvPr>
          <p:cNvPicPr>
            <a:picLocks noChangeAspect="1" noChangeArrowheads="1"/>
          </p:cNvPicPr>
          <p:nvPr/>
        </p:nvPicPr>
        <p:blipFill>
          <a:blip r:embed="rId3" cstate="print"/>
          <a:srcRect/>
          <a:stretch>
            <a:fillRect/>
          </a:stretch>
        </p:blipFill>
        <p:spPr bwMode="auto">
          <a:xfrm>
            <a:off x="1828800" y="914400"/>
            <a:ext cx="5564242" cy="4419600"/>
          </a:xfrm>
          <a:prstGeom prst="rect">
            <a:avLst/>
          </a:prstGeom>
          <a:noFill/>
        </p:spPr>
      </p:pic>
      <p:sp>
        <p:nvSpPr>
          <p:cNvPr id="3" name="Rectangle 2"/>
          <p:cNvSpPr/>
          <p:nvPr/>
        </p:nvSpPr>
        <p:spPr>
          <a:xfrm>
            <a:off x="2743200" y="5943600"/>
            <a:ext cx="4010072" cy="369332"/>
          </a:xfrm>
          <a:prstGeom prst="rect">
            <a:avLst/>
          </a:prstGeom>
        </p:spPr>
        <p:txBody>
          <a:bodyPr wrap="none">
            <a:spAutoFit/>
          </a:bodyPr>
          <a:lstStyle/>
          <a:p>
            <a:r>
              <a:rPr lang="en-US" dirty="0" smtClean="0">
                <a:solidFill>
                  <a:srgbClr val="0070C0"/>
                </a:solidFill>
              </a:rPr>
              <a:t>http://en.wikipedia.org/wiki/Animal_cell</a:t>
            </a:r>
            <a:endParaRPr lang="en-US" dirty="0">
              <a:solidFill>
                <a:srgbClr val="0070C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254</Words>
  <Application>Microsoft Office PowerPoint</Application>
  <PresentationFormat>On-screen Show (4:3)</PresentationFormat>
  <Paragraphs>51</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When we draw a cell….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Nucleus</vt:lpstr>
      <vt:lpstr>PowerPoint Presentation</vt:lpstr>
      <vt:lpstr>PowerPoint Presentation</vt:lpstr>
      <vt:lpstr>PowerPoint Presentation</vt:lpstr>
      <vt:lpstr>PowerPoint Presentation</vt:lpstr>
      <vt:lpstr>PowerPoint Presentation</vt:lpstr>
    </vt:vector>
  </TitlesOfParts>
  <Company>Milwaukee School of Engineering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Rachel</cp:lastModifiedBy>
  <cp:revision>21</cp:revision>
  <dcterms:created xsi:type="dcterms:W3CDTF">2012-10-20T03:38:25Z</dcterms:created>
  <dcterms:modified xsi:type="dcterms:W3CDTF">2016-04-06T17:29:34Z</dcterms:modified>
</cp:coreProperties>
</file>