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34"/>
  </p:notesMasterIdLst>
  <p:sldIdLst>
    <p:sldId id="328" r:id="rId7"/>
    <p:sldId id="329" r:id="rId8"/>
    <p:sldId id="330" r:id="rId9"/>
    <p:sldId id="266" r:id="rId10"/>
    <p:sldId id="308" r:id="rId11"/>
    <p:sldId id="319" r:id="rId12"/>
    <p:sldId id="302" r:id="rId13"/>
    <p:sldId id="303" r:id="rId14"/>
    <p:sldId id="312" r:id="rId15"/>
    <p:sldId id="256" r:id="rId16"/>
    <p:sldId id="311" r:id="rId17"/>
    <p:sldId id="322" r:id="rId18"/>
    <p:sldId id="323" r:id="rId19"/>
    <p:sldId id="321" r:id="rId20"/>
    <p:sldId id="314" r:id="rId21"/>
    <p:sldId id="315" r:id="rId22"/>
    <p:sldId id="316" r:id="rId23"/>
    <p:sldId id="332" r:id="rId24"/>
    <p:sldId id="260" r:id="rId25"/>
    <p:sldId id="261" r:id="rId26"/>
    <p:sldId id="259" r:id="rId27"/>
    <p:sldId id="317" r:id="rId28"/>
    <p:sldId id="258" r:id="rId29"/>
    <p:sldId id="257" r:id="rId30"/>
    <p:sldId id="320" r:id="rId31"/>
    <p:sldId id="268" r:id="rId32"/>
    <p:sldId id="27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rman, Timothy" initials="HT" lastIdx="1" clrIdx="0">
    <p:extLst>
      <p:ext uri="{19B8F6BF-5375-455C-9EA6-DF929625EA0E}">
        <p15:presenceInfo xmlns:p15="http://schemas.microsoft.com/office/powerpoint/2012/main" userId="S::herman@msoe.edu::9d71923d-1ee8-40af-acf9-68aeae7787b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AF6F"/>
    <a:srgbClr val="66FF33"/>
    <a:srgbClr val="FFCC99"/>
    <a:srgbClr val="CC3399"/>
    <a:srgbClr val="F3F1A5"/>
    <a:srgbClr val="F0EB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A922D-29A0-4057-966B-C73721F73350}" v="32" dt="2021-03-11T00:21:06.324"/>
    <p1510:client id="{A582CB99-64E2-E214-B904-06D9C209D5DD}" v="18" dt="2021-03-10T20:43:41.991"/>
    <p1510:client id="{BEF65D66-F369-4C7B-BB58-81E63632F9EE}" v="464" dt="2021-03-10T23:51:01.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commentAuthors" Target="commentAuthor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 Herman" userId="ebb3455e-9ef8-4c5a-a8c2-450eea55e30b" providerId="ADAL" clId="{BEF65D66-F369-4C7B-BB58-81E63632F9EE}"/>
    <pc:docChg chg="undo redo custSel addSld delSld modSld sldOrd">
      <pc:chgData name="Kris Herman" userId="ebb3455e-9ef8-4c5a-a8c2-450eea55e30b" providerId="ADAL" clId="{BEF65D66-F369-4C7B-BB58-81E63632F9EE}" dt="2021-03-10T23:51:01.254" v="1182" actId="1038"/>
      <pc:docMkLst>
        <pc:docMk/>
      </pc:docMkLst>
      <pc:sldChg chg="addSp delSp modSp add del mod setBg">
        <pc:chgData name="Kris Herman" userId="ebb3455e-9ef8-4c5a-a8c2-450eea55e30b" providerId="ADAL" clId="{BEF65D66-F369-4C7B-BB58-81E63632F9EE}" dt="2021-03-10T23:50:33.545" v="1133" actId="1035"/>
        <pc:sldMkLst>
          <pc:docMk/>
          <pc:sldMk cId="1446818254" sldId="266"/>
        </pc:sldMkLst>
        <pc:spChg chg="del mod">
          <ac:chgData name="Kris Herman" userId="ebb3455e-9ef8-4c5a-a8c2-450eea55e30b" providerId="ADAL" clId="{BEF65D66-F369-4C7B-BB58-81E63632F9EE}" dt="2021-03-10T21:54:22.338" v="356" actId="478"/>
          <ac:spMkLst>
            <pc:docMk/>
            <pc:sldMk cId="1446818254" sldId="266"/>
            <ac:spMk id="4" creationId="{F679C62E-6670-4DA1-962F-94C06140E897}"/>
          </ac:spMkLst>
        </pc:spChg>
        <pc:spChg chg="del">
          <ac:chgData name="Kris Herman" userId="ebb3455e-9ef8-4c5a-a8c2-450eea55e30b" providerId="ADAL" clId="{BEF65D66-F369-4C7B-BB58-81E63632F9EE}" dt="2021-03-10T21:54:25.445" v="357" actId="478"/>
          <ac:spMkLst>
            <pc:docMk/>
            <pc:sldMk cId="1446818254" sldId="266"/>
            <ac:spMk id="27" creationId="{CD203643-F4BA-4BD3-B033-B01CCFFBB961}"/>
          </ac:spMkLst>
        </pc:spChg>
        <pc:spChg chg="del">
          <ac:chgData name="Kris Herman" userId="ebb3455e-9ef8-4c5a-a8c2-450eea55e30b" providerId="ADAL" clId="{BEF65D66-F369-4C7B-BB58-81E63632F9EE}" dt="2021-03-10T21:54:29.109" v="358" actId="478"/>
          <ac:spMkLst>
            <pc:docMk/>
            <pc:sldMk cId="1446818254" sldId="266"/>
            <ac:spMk id="30" creationId="{AF650EDB-400A-42B7-B8EA-21D22C055A73}"/>
          </ac:spMkLst>
        </pc:spChg>
        <pc:grpChg chg="add mod">
          <ac:chgData name="Kris Herman" userId="ebb3455e-9ef8-4c5a-a8c2-450eea55e30b" providerId="ADAL" clId="{BEF65D66-F369-4C7B-BB58-81E63632F9EE}" dt="2021-03-10T22:41:06.120" v="1090" actId="164"/>
          <ac:grpSpMkLst>
            <pc:docMk/>
            <pc:sldMk cId="1446818254" sldId="266"/>
            <ac:grpSpMk id="4" creationId="{6D6D6BAA-D6AD-496F-8200-3B6D5033A259}"/>
          </ac:grpSpMkLst>
        </pc:grpChg>
        <pc:picChg chg="add mod modCrop">
          <ac:chgData name="Kris Herman" userId="ebb3455e-9ef8-4c5a-a8c2-450eea55e30b" providerId="ADAL" clId="{BEF65D66-F369-4C7B-BB58-81E63632F9EE}" dt="2021-03-10T23:50:33.545" v="1133" actId="1035"/>
          <ac:picMkLst>
            <pc:docMk/>
            <pc:sldMk cId="1446818254" sldId="266"/>
            <ac:picMk id="3" creationId="{5519EC66-81BB-4E0A-82FC-D3B573A7A4D9}"/>
          </ac:picMkLst>
        </pc:picChg>
        <pc:picChg chg="add del mod">
          <ac:chgData name="Kris Herman" userId="ebb3455e-9ef8-4c5a-a8c2-450eea55e30b" providerId="ADAL" clId="{BEF65D66-F369-4C7B-BB58-81E63632F9EE}" dt="2021-03-10T21:55:56.031" v="362" actId="478"/>
          <ac:picMkLst>
            <pc:docMk/>
            <pc:sldMk cId="1446818254" sldId="266"/>
            <ac:picMk id="3" creationId="{AECB25D8-6DA5-4652-83CE-EBBCBB57912C}"/>
          </ac:picMkLst>
        </pc:picChg>
        <pc:picChg chg="add del mod">
          <ac:chgData name="Kris Herman" userId="ebb3455e-9ef8-4c5a-a8c2-450eea55e30b" providerId="ADAL" clId="{BEF65D66-F369-4C7B-BB58-81E63632F9EE}" dt="2021-03-10T21:55:56.031" v="362" actId="478"/>
          <ac:picMkLst>
            <pc:docMk/>
            <pc:sldMk cId="1446818254" sldId="266"/>
            <ac:picMk id="6" creationId="{A9584F24-993B-4E31-8DDC-A5FE19B87543}"/>
          </ac:picMkLst>
        </pc:picChg>
        <pc:picChg chg="add mod modCrop">
          <ac:chgData name="Kris Herman" userId="ebb3455e-9ef8-4c5a-a8c2-450eea55e30b" providerId="ADAL" clId="{BEF65D66-F369-4C7B-BB58-81E63632F9EE}" dt="2021-03-10T22:42:06.821" v="1112" actId="1036"/>
          <ac:picMkLst>
            <pc:docMk/>
            <pc:sldMk cId="1446818254" sldId="266"/>
            <ac:picMk id="8" creationId="{B5B4CB89-31E0-4CC3-970C-E1A3930EC7B0}"/>
          </ac:picMkLst>
        </pc:picChg>
        <pc:picChg chg="del">
          <ac:chgData name="Kris Herman" userId="ebb3455e-9ef8-4c5a-a8c2-450eea55e30b" providerId="ADAL" clId="{BEF65D66-F369-4C7B-BB58-81E63632F9EE}" dt="2021-03-10T21:54:33.918" v="360" actId="478"/>
          <ac:picMkLst>
            <pc:docMk/>
            <pc:sldMk cId="1446818254" sldId="266"/>
            <ac:picMk id="15" creationId="{324BEA38-FF7C-4E1E-A7CC-DB9C811E88A9}"/>
          </ac:picMkLst>
        </pc:picChg>
        <pc:picChg chg="mod">
          <ac:chgData name="Kris Herman" userId="ebb3455e-9ef8-4c5a-a8c2-450eea55e30b" providerId="ADAL" clId="{BEF65D66-F369-4C7B-BB58-81E63632F9EE}" dt="2021-03-10T23:44:27.764" v="1119" actId="1038"/>
          <ac:picMkLst>
            <pc:docMk/>
            <pc:sldMk cId="1446818254" sldId="266"/>
            <ac:picMk id="19" creationId="{D671BD36-F75C-4306-9ABA-15B83879F286}"/>
          </ac:picMkLst>
        </pc:picChg>
        <pc:picChg chg="del">
          <ac:chgData name="Kris Herman" userId="ebb3455e-9ef8-4c5a-a8c2-450eea55e30b" providerId="ADAL" clId="{BEF65D66-F369-4C7B-BB58-81E63632F9EE}" dt="2021-03-10T21:54:31.644" v="359" actId="478"/>
          <ac:picMkLst>
            <pc:docMk/>
            <pc:sldMk cId="1446818254" sldId="266"/>
            <ac:picMk id="29" creationId="{24B9FB51-D0C1-45D9-B5C9-46BEAAC22ADD}"/>
          </ac:picMkLst>
        </pc:picChg>
      </pc:sldChg>
      <pc:sldChg chg="addSp delSp modSp add mod">
        <pc:chgData name="Kris Herman" userId="ebb3455e-9ef8-4c5a-a8c2-450eea55e30b" providerId="ADAL" clId="{BEF65D66-F369-4C7B-BB58-81E63632F9EE}" dt="2021-03-10T22:28:37.110" v="919" actId="20577"/>
        <pc:sldMkLst>
          <pc:docMk/>
          <pc:sldMk cId="3345197841" sldId="268"/>
        </pc:sldMkLst>
        <pc:spChg chg="add del mod">
          <ac:chgData name="Kris Herman" userId="ebb3455e-9ef8-4c5a-a8c2-450eea55e30b" providerId="ADAL" clId="{BEF65D66-F369-4C7B-BB58-81E63632F9EE}" dt="2021-03-10T22:21:00.938" v="761"/>
          <ac:spMkLst>
            <pc:docMk/>
            <pc:sldMk cId="3345197841" sldId="268"/>
            <ac:spMk id="2" creationId="{649C9C10-06F8-4102-8DC1-F52C7DC61AAF}"/>
          </ac:spMkLst>
        </pc:spChg>
        <pc:spChg chg="add del mod">
          <ac:chgData name="Kris Herman" userId="ebb3455e-9ef8-4c5a-a8c2-450eea55e30b" providerId="ADAL" clId="{BEF65D66-F369-4C7B-BB58-81E63632F9EE}" dt="2021-03-10T22:22:10.938" v="821" actId="1035"/>
          <ac:spMkLst>
            <pc:docMk/>
            <pc:sldMk cId="3345197841" sldId="268"/>
            <ac:spMk id="3" creationId="{5E2B7C6A-81F9-42A6-B033-02F627DBF4AE}"/>
          </ac:spMkLst>
        </pc:spChg>
        <pc:spChg chg="del mod">
          <ac:chgData name="Kris Herman" userId="ebb3455e-9ef8-4c5a-a8c2-450eea55e30b" providerId="ADAL" clId="{BEF65D66-F369-4C7B-BB58-81E63632F9EE}" dt="2021-03-10T22:19:47.989" v="697" actId="478"/>
          <ac:spMkLst>
            <pc:docMk/>
            <pc:sldMk cId="3345197841" sldId="268"/>
            <ac:spMk id="4" creationId="{F679C62E-6670-4DA1-962F-94C06140E897}"/>
          </ac:spMkLst>
        </pc:spChg>
        <pc:spChg chg="del">
          <ac:chgData name="Kris Herman" userId="ebb3455e-9ef8-4c5a-a8c2-450eea55e30b" providerId="ADAL" clId="{BEF65D66-F369-4C7B-BB58-81E63632F9EE}" dt="2021-03-10T22:19:52.714" v="699" actId="478"/>
          <ac:spMkLst>
            <pc:docMk/>
            <pc:sldMk cId="3345197841" sldId="268"/>
            <ac:spMk id="30" creationId="{AF650EDB-400A-42B7-B8EA-21D22C055A73}"/>
          </ac:spMkLst>
        </pc:spChg>
        <pc:spChg chg="del">
          <ac:chgData name="Kris Herman" userId="ebb3455e-9ef8-4c5a-a8c2-450eea55e30b" providerId="ADAL" clId="{BEF65D66-F369-4C7B-BB58-81E63632F9EE}" dt="2021-03-10T22:19:51.261" v="698" actId="478"/>
          <ac:spMkLst>
            <pc:docMk/>
            <pc:sldMk cId="3345197841" sldId="268"/>
            <ac:spMk id="35" creationId="{1DCBD404-BBF3-4E1A-850A-B3DC12C1D723}"/>
          </ac:spMkLst>
        </pc:spChg>
        <pc:spChg chg="mod">
          <ac:chgData name="Kris Herman" userId="ebb3455e-9ef8-4c5a-a8c2-450eea55e30b" providerId="ADAL" clId="{BEF65D66-F369-4C7B-BB58-81E63632F9EE}" dt="2021-03-10T22:23:24.032" v="857" actId="1076"/>
          <ac:spMkLst>
            <pc:docMk/>
            <pc:sldMk cId="3345197841" sldId="268"/>
            <ac:spMk id="44" creationId="{96C4F5BC-C62A-4568-B3D5-4C184D018530}"/>
          </ac:spMkLst>
        </pc:spChg>
        <pc:spChg chg="add mod">
          <ac:chgData name="Kris Herman" userId="ebb3455e-9ef8-4c5a-a8c2-450eea55e30b" providerId="ADAL" clId="{BEF65D66-F369-4C7B-BB58-81E63632F9EE}" dt="2021-03-10T22:28:08.491" v="913" actId="2711"/>
          <ac:spMkLst>
            <pc:docMk/>
            <pc:sldMk cId="3345197841" sldId="268"/>
            <ac:spMk id="46" creationId="{8D961BF7-CAC7-453E-BD8E-271D055C4974}"/>
          </ac:spMkLst>
        </pc:spChg>
        <pc:spChg chg="add mod">
          <ac:chgData name="Kris Herman" userId="ebb3455e-9ef8-4c5a-a8c2-450eea55e30b" providerId="ADAL" clId="{BEF65D66-F369-4C7B-BB58-81E63632F9EE}" dt="2021-03-10T22:28:37.110" v="919" actId="20577"/>
          <ac:spMkLst>
            <pc:docMk/>
            <pc:sldMk cId="3345197841" sldId="268"/>
            <ac:spMk id="47" creationId="{24979B2A-6FE5-4157-9071-E98E837408F6}"/>
          </ac:spMkLst>
        </pc:spChg>
        <pc:grpChg chg="add del mod">
          <ac:chgData name="Kris Herman" userId="ebb3455e-9ef8-4c5a-a8c2-450eea55e30b" providerId="ADAL" clId="{BEF65D66-F369-4C7B-BB58-81E63632F9EE}" dt="2021-03-10T22:22:58.650" v="826" actId="478"/>
          <ac:grpSpMkLst>
            <pc:docMk/>
            <pc:sldMk cId="3345197841" sldId="268"/>
            <ac:grpSpMk id="41" creationId="{D92753C4-069E-4859-AD4C-DA32AB297933}"/>
          </ac:grpSpMkLst>
        </pc:grpChg>
        <pc:grpChg chg="mod topLvl">
          <ac:chgData name="Kris Herman" userId="ebb3455e-9ef8-4c5a-a8c2-450eea55e30b" providerId="ADAL" clId="{BEF65D66-F369-4C7B-BB58-81E63632F9EE}" dt="2021-03-10T22:24:12.806" v="884" actId="1076"/>
          <ac:grpSpMkLst>
            <pc:docMk/>
            <pc:sldMk cId="3345197841" sldId="268"/>
            <ac:grpSpMk id="42" creationId="{5BDAD654-C4A9-443F-8D57-7C7D177F6F6E}"/>
          </ac:grpSpMkLst>
        </pc:grpChg>
        <pc:picChg chg="del">
          <ac:chgData name="Kris Herman" userId="ebb3455e-9ef8-4c5a-a8c2-450eea55e30b" providerId="ADAL" clId="{BEF65D66-F369-4C7B-BB58-81E63632F9EE}" dt="2021-03-10T22:20:17.702" v="700" actId="21"/>
          <ac:picMkLst>
            <pc:docMk/>
            <pc:sldMk cId="3345197841" sldId="268"/>
            <ac:picMk id="9" creationId="{A5A05354-F0B9-4929-B061-E2024B600AA5}"/>
          </ac:picMkLst>
        </pc:picChg>
        <pc:picChg chg="del">
          <ac:chgData name="Kris Herman" userId="ebb3455e-9ef8-4c5a-a8c2-450eea55e30b" providerId="ADAL" clId="{BEF65D66-F369-4C7B-BB58-81E63632F9EE}" dt="2021-03-10T22:20:17.702" v="700" actId="21"/>
          <ac:picMkLst>
            <pc:docMk/>
            <pc:sldMk cId="3345197841" sldId="268"/>
            <ac:picMk id="11" creationId="{5FC2474F-9279-4475-A36B-60D11013155F}"/>
          </ac:picMkLst>
        </pc:picChg>
        <pc:picChg chg="mod">
          <ac:chgData name="Kris Herman" userId="ebb3455e-9ef8-4c5a-a8c2-450eea55e30b" providerId="ADAL" clId="{BEF65D66-F369-4C7B-BB58-81E63632F9EE}" dt="2021-03-10T22:20:41.100" v="755" actId="1036"/>
          <ac:picMkLst>
            <pc:docMk/>
            <pc:sldMk cId="3345197841" sldId="268"/>
            <ac:picMk id="13" creationId="{20CE4E9F-A8C7-46CB-88D0-4A3756247EA5}"/>
          </ac:picMkLst>
        </pc:picChg>
        <pc:picChg chg="mod">
          <ac:chgData name="Kris Herman" userId="ebb3455e-9ef8-4c5a-a8c2-450eea55e30b" providerId="ADAL" clId="{BEF65D66-F369-4C7B-BB58-81E63632F9EE}" dt="2021-03-10T22:20:41.100" v="755" actId="1036"/>
          <ac:picMkLst>
            <pc:docMk/>
            <pc:sldMk cId="3345197841" sldId="268"/>
            <ac:picMk id="15" creationId="{959BA24E-2277-440D-928B-563BEB665EFC}"/>
          </ac:picMkLst>
        </pc:picChg>
        <pc:picChg chg="del">
          <ac:chgData name="Kris Herman" userId="ebb3455e-9ef8-4c5a-a8c2-450eea55e30b" providerId="ADAL" clId="{BEF65D66-F369-4C7B-BB58-81E63632F9EE}" dt="2021-03-10T22:20:17.702" v="700" actId="21"/>
          <ac:picMkLst>
            <pc:docMk/>
            <pc:sldMk cId="3345197841" sldId="268"/>
            <ac:picMk id="17" creationId="{503C138E-4449-44C3-9D1F-30B0066CA341}"/>
          </ac:picMkLst>
        </pc:picChg>
        <pc:picChg chg="del">
          <ac:chgData name="Kris Herman" userId="ebb3455e-9ef8-4c5a-a8c2-450eea55e30b" providerId="ADAL" clId="{BEF65D66-F369-4C7B-BB58-81E63632F9EE}" dt="2021-03-10T22:20:17.702" v="700" actId="21"/>
          <ac:picMkLst>
            <pc:docMk/>
            <pc:sldMk cId="3345197841" sldId="268"/>
            <ac:picMk id="19" creationId="{B99384CD-6A8B-4005-AEC5-226C8CA8CBF0}"/>
          </ac:picMkLst>
        </pc:picChg>
        <pc:picChg chg="del">
          <ac:chgData name="Kris Herman" userId="ebb3455e-9ef8-4c5a-a8c2-450eea55e30b" providerId="ADAL" clId="{BEF65D66-F369-4C7B-BB58-81E63632F9EE}" dt="2021-03-10T22:20:17.702" v="700" actId="21"/>
          <ac:picMkLst>
            <pc:docMk/>
            <pc:sldMk cId="3345197841" sldId="268"/>
            <ac:picMk id="21" creationId="{7EE635E8-F577-40CD-8742-20A52AD3175B}"/>
          </ac:picMkLst>
        </pc:picChg>
        <pc:picChg chg="add mod">
          <ac:chgData name="Kris Herman" userId="ebb3455e-9ef8-4c5a-a8c2-450eea55e30b" providerId="ADAL" clId="{BEF65D66-F369-4C7B-BB58-81E63632F9EE}" dt="2021-03-10T22:24:15.134" v="885" actId="1076"/>
          <ac:picMkLst>
            <pc:docMk/>
            <pc:sldMk cId="3345197841" sldId="268"/>
            <ac:picMk id="22" creationId="{069900B7-59A0-4946-BD1A-622484C47B45}"/>
          </ac:picMkLst>
        </pc:picChg>
        <pc:picChg chg="add mod">
          <ac:chgData name="Kris Herman" userId="ebb3455e-9ef8-4c5a-a8c2-450eea55e30b" providerId="ADAL" clId="{BEF65D66-F369-4C7B-BB58-81E63632F9EE}" dt="2021-03-10T22:22:26.294" v="823" actId="1076"/>
          <ac:picMkLst>
            <pc:docMk/>
            <pc:sldMk cId="3345197841" sldId="268"/>
            <ac:picMk id="24" creationId="{9E955188-0B22-42E1-9526-2EBEB92EC695}"/>
          </ac:picMkLst>
        </pc:picChg>
        <pc:picChg chg="add mod">
          <ac:chgData name="Kris Herman" userId="ebb3455e-9ef8-4c5a-a8c2-450eea55e30b" providerId="ADAL" clId="{BEF65D66-F369-4C7B-BB58-81E63632F9EE}" dt="2021-03-10T22:23:35.088" v="859" actId="1076"/>
          <ac:picMkLst>
            <pc:docMk/>
            <pc:sldMk cId="3345197841" sldId="268"/>
            <ac:picMk id="26" creationId="{7221061F-6FDC-48D6-B1D9-2FA1BB72E93E}"/>
          </ac:picMkLst>
        </pc:picChg>
        <pc:picChg chg="add mod">
          <ac:chgData name="Kris Herman" userId="ebb3455e-9ef8-4c5a-a8c2-450eea55e30b" providerId="ADAL" clId="{BEF65D66-F369-4C7B-BB58-81E63632F9EE}" dt="2021-03-10T22:24:32.505" v="900" actId="1036"/>
          <ac:picMkLst>
            <pc:docMk/>
            <pc:sldMk cId="3345197841" sldId="268"/>
            <ac:picMk id="27" creationId="{1EB6A3D9-B2E8-4CDB-B3D1-DAE81EF84B59}"/>
          </ac:picMkLst>
        </pc:picChg>
        <pc:picChg chg="del">
          <ac:chgData name="Kris Herman" userId="ebb3455e-9ef8-4c5a-a8c2-450eea55e30b" providerId="ADAL" clId="{BEF65D66-F369-4C7B-BB58-81E63632F9EE}" dt="2021-03-10T22:20:17.702" v="700" actId="21"/>
          <ac:picMkLst>
            <pc:docMk/>
            <pc:sldMk cId="3345197841" sldId="268"/>
            <ac:picMk id="28" creationId="{A6135088-DF62-42D4-92FC-41EA16343F16}"/>
          </ac:picMkLst>
        </pc:picChg>
        <pc:picChg chg="add mod">
          <ac:chgData name="Kris Herman" userId="ebb3455e-9ef8-4c5a-a8c2-450eea55e30b" providerId="ADAL" clId="{BEF65D66-F369-4C7B-BB58-81E63632F9EE}" dt="2021-03-10T22:24:26.609" v="896" actId="1037"/>
          <ac:picMkLst>
            <pc:docMk/>
            <pc:sldMk cId="3345197841" sldId="268"/>
            <ac:picMk id="29" creationId="{BB322F04-D951-4AFF-BD62-5FB19462FD43}"/>
          </ac:picMkLst>
        </pc:picChg>
        <pc:picChg chg="del">
          <ac:chgData name="Kris Herman" userId="ebb3455e-9ef8-4c5a-a8c2-450eea55e30b" providerId="ADAL" clId="{BEF65D66-F369-4C7B-BB58-81E63632F9EE}" dt="2021-03-10T22:20:17.702" v="700" actId="21"/>
          <ac:picMkLst>
            <pc:docMk/>
            <pc:sldMk cId="3345197841" sldId="268"/>
            <ac:picMk id="31" creationId="{65F8CBD7-295C-41AB-B9DC-C62B959DBC6C}"/>
          </ac:picMkLst>
        </pc:picChg>
        <pc:picChg chg="del">
          <ac:chgData name="Kris Herman" userId="ebb3455e-9ef8-4c5a-a8c2-450eea55e30b" providerId="ADAL" clId="{BEF65D66-F369-4C7B-BB58-81E63632F9EE}" dt="2021-03-10T22:20:17.702" v="700" actId="21"/>
          <ac:picMkLst>
            <pc:docMk/>
            <pc:sldMk cId="3345197841" sldId="268"/>
            <ac:picMk id="32" creationId="{F427F3EE-E88B-4113-BA29-FBB702CA94D9}"/>
          </ac:picMkLst>
        </pc:picChg>
        <pc:picChg chg="del">
          <ac:chgData name="Kris Herman" userId="ebb3455e-9ef8-4c5a-a8c2-450eea55e30b" providerId="ADAL" clId="{BEF65D66-F369-4C7B-BB58-81E63632F9EE}" dt="2021-03-10T22:20:17.702" v="700" actId="21"/>
          <ac:picMkLst>
            <pc:docMk/>
            <pc:sldMk cId="3345197841" sldId="268"/>
            <ac:picMk id="33" creationId="{52FC0535-150D-47AB-8C35-89B05F3BF232}"/>
          </ac:picMkLst>
        </pc:picChg>
        <pc:picChg chg="del">
          <ac:chgData name="Kris Herman" userId="ebb3455e-9ef8-4c5a-a8c2-450eea55e30b" providerId="ADAL" clId="{BEF65D66-F369-4C7B-BB58-81E63632F9EE}" dt="2021-03-10T22:20:17.702" v="700" actId="21"/>
          <ac:picMkLst>
            <pc:docMk/>
            <pc:sldMk cId="3345197841" sldId="268"/>
            <ac:picMk id="34" creationId="{8F521FEF-4AD0-48BF-A241-7060C15AB7FF}"/>
          </ac:picMkLst>
        </pc:picChg>
        <pc:picChg chg="add mod">
          <ac:chgData name="Kris Herman" userId="ebb3455e-9ef8-4c5a-a8c2-450eea55e30b" providerId="ADAL" clId="{BEF65D66-F369-4C7B-BB58-81E63632F9EE}" dt="2021-03-10T22:23:57.878" v="882" actId="1038"/>
          <ac:picMkLst>
            <pc:docMk/>
            <pc:sldMk cId="3345197841" sldId="268"/>
            <ac:picMk id="36" creationId="{7CC7DA5E-EACC-4080-ACE9-E2AE148C5A34}"/>
          </ac:picMkLst>
        </pc:picChg>
        <pc:picChg chg="add mod">
          <ac:chgData name="Kris Herman" userId="ebb3455e-9ef8-4c5a-a8c2-450eea55e30b" providerId="ADAL" clId="{BEF65D66-F369-4C7B-BB58-81E63632F9EE}" dt="2021-03-10T22:23:47.044" v="877" actId="1038"/>
          <ac:picMkLst>
            <pc:docMk/>
            <pc:sldMk cId="3345197841" sldId="268"/>
            <ac:picMk id="37" creationId="{A259F5E6-95CC-453D-B17C-603587105E67}"/>
          </ac:picMkLst>
        </pc:picChg>
        <pc:picChg chg="add mod">
          <ac:chgData name="Kris Herman" userId="ebb3455e-9ef8-4c5a-a8c2-450eea55e30b" providerId="ADAL" clId="{BEF65D66-F369-4C7B-BB58-81E63632F9EE}" dt="2021-03-10T22:22:26.294" v="823" actId="1076"/>
          <ac:picMkLst>
            <pc:docMk/>
            <pc:sldMk cId="3345197841" sldId="268"/>
            <ac:picMk id="38" creationId="{69B29D5E-3772-4D0A-817E-0AC0F44D71BC}"/>
          </ac:picMkLst>
        </pc:picChg>
        <pc:picChg chg="add mod">
          <ac:chgData name="Kris Herman" userId="ebb3455e-9ef8-4c5a-a8c2-450eea55e30b" providerId="ADAL" clId="{BEF65D66-F369-4C7B-BB58-81E63632F9EE}" dt="2021-03-10T22:22:26.294" v="823" actId="1076"/>
          <ac:picMkLst>
            <pc:docMk/>
            <pc:sldMk cId="3345197841" sldId="268"/>
            <ac:picMk id="39" creationId="{3DFEC4E6-4CFF-44AB-AA00-86C97F007085}"/>
          </ac:picMkLst>
        </pc:picChg>
        <pc:picChg chg="add mod">
          <ac:chgData name="Kris Herman" userId="ebb3455e-9ef8-4c5a-a8c2-450eea55e30b" providerId="ADAL" clId="{BEF65D66-F369-4C7B-BB58-81E63632F9EE}" dt="2021-03-10T22:22:26.294" v="823" actId="1076"/>
          <ac:picMkLst>
            <pc:docMk/>
            <pc:sldMk cId="3345197841" sldId="268"/>
            <ac:picMk id="40" creationId="{BDEDECE2-4829-4FE9-B282-F75AB5189597}"/>
          </ac:picMkLst>
        </pc:picChg>
        <pc:picChg chg="del mod topLvl">
          <ac:chgData name="Kris Herman" userId="ebb3455e-9ef8-4c5a-a8c2-450eea55e30b" providerId="ADAL" clId="{BEF65D66-F369-4C7B-BB58-81E63632F9EE}" dt="2021-03-10T22:22:58.650" v="826" actId="478"/>
          <ac:picMkLst>
            <pc:docMk/>
            <pc:sldMk cId="3345197841" sldId="268"/>
            <ac:picMk id="43" creationId="{947C0F23-A7C1-43A7-A767-2A6271AC61F8}"/>
          </ac:picMkLst>
        </pc:picChg>
        <pc:picChg chg="mod">
          <ac:chgData name="Kris Herman" userId="ebb3455e-9ef8-4c5a-a8c2-450eea55e30b" providerId="ADAL" clId="{BEF65D66-F369-4C7B-BB58-81E63632F9EE}" dt="2021-03-10T22:22:52.974" v="824"/>
          <ac:picMkLst>
            <pc:docMk/>
            <pc:sldMk cId="3345197841" sldId="268"/>
            <ac:picMk id="45" creationId="{2DF4D657-3F2F-4E1C-A492-9C26E01BD562}"/>
          </ac:picMkLst>
        </pc:picChg>
      </pc:sldChg>
      <pc:sldChg chg="addSp delSp modSp mod ord">
        <pc:chgData name="Kris Herman" userId="ebb3455e-9ef8-4c5a-a8c2-450eea55e30b" providerId="ADAL" clId="{BEF65D66-F369-4C7B-BB58-81E63632F9EE}" dt="2021-03-10T22:15:37.470" v="693"/>
        <pc:sldMkLst>
          <pc:docMk/>
          <pc:sldMk cId="506301656" sldId="277"/>
        </pc:sldMkLst>
        <pc:graphicFrameChg chg="mod">
          <ac:chgData name="Kris Herman" userId="ebb3455e-9ef8-4c5a-a8c2-450eea55e30b" providerId="ADAL" clId="{BEF65D66-F369-4C7B-BB58-81E63632F9EE}" dt="2021-03-10T22:15:02.229" v="687" actId="20577"/>
          <ac:graphicFrameMkLst>
            <pc:docMk/>
            <pc:sldMk cId="506301656" sldId="277"/>
            <ac:graphicFrameMk id="22" creationId="{6D2E8EE8-1712-4106-8CD8-C2BEB3B181A6}"/>
          </ac:graphicFrameMkLst>
        </pc:graphicFrameChg>
        <pc:picChg chg="add del mod">
          <ac:chgData name="Kris Herman" userId="ebb3455e-9ef8-4c5a-a8c2-450eea55e30b" providerId="ADAL" clId="{BEF65D66-F369-4C7B-BB58-81E63632F9EE}" dt="2021-03-10T22:12:34.339" v="394"/>
          <ac:picMkLst>
            <pc:docMk/>
            <pc:sldMk cId="506301656" sldId="277"/>
            <ac:picMk id="3" creationId="{9A1ABD19-AE63-4D9D-A2AF-2437BCAC07EF}"/>
          </ac:picMkLst>
        </pc:picChg>
        <pc:picChg chg="add del">
          <ac:chgData name="Kris Herman" userId="ebb3455e-9ef8-4c5a-a8c2-450eea55e30b" providerId="ADAL" clId="{BEF65D66-F369-4C7B-BB58-81E63632F9EE}" dt="2021-03-10T22:13:04.005" v="405" actId="478"/>
          <ac:picMkLst>
            <pc:docMk/>
            <pc:sldMk cId="506301656" sldId="277"/>
            <ac:picMk id="7" creationId="{0ECDB538-F968-4DC5-BFC8-B43253415F7E}"/>
          </ac:picMkLst>
        </pc:picChg>
        <pc:picChg chg="add del">
          <ac:chgData name="Kris Herman" userId="ebb3455e-9ef8-4c5a-a8c2-450eea55e30b" providerId="ADAL" clId="{BEF65D66-F369-4C7B-BB58-81E63632F9EE}" dt="2021-03-10T22:12:59.673" v="403" actId="478"/>
          <ac:picMkLst>
            <pc:docMk/>
            <pc:sldMk cId="506301656" sldId="277"/>
            <ac:picMk id="30" creationId="{B32A3D18-FE08-4F0B-8BAC-2BAFFD24378A}"/>
          </ac:picMkLst>
        </pc:picChg>
        <pc:picChg chg="add del mod">
          <ac:chgData name="Kris Herman" userId="ebb3455e-9ef8-4c5a-a8c2-450eea55e30b" providerId="ADAL" clId="{BEF65D66-F369-4C7B-BB58-81E63632F9EE}" dt="2021-03-10T22:12:35.452" v="396"/>
          <ac:picMkLst>
            <pc:docMk/>
            <pc:sldMk cId="506301656" sldId="277"/>
            <ac:picMk id="1026" creationId="{553943A6-12DD-4C09-990E-0AEBBB9A695A}"/>
          </ac:picMkLst>
        </pc:picChg>
        <pc:picChg chg="mod">
          <ac:chgData name="Kris Herman" userId="ebb3455e-9ef8-4c5a-a8c2-450eea55e30b" providerId="ADAL" clId="{BEF65D66-F369-4C7B-BB58-81E63632F9EE}" dt="2021-03-10T22:13:01.988" v="404" actId="1076"/>
          <ac:picMkLst>
            <pc:docMk/>
            <pc:sldMk cId="506301656" sldId="277"/>
            <ac:picMk id="1028" creationId="{7E0EE9E3-6379-4060-8C42-9137E75CD14F}"/>
          </ac:picMkLst>
        </pc:picChg>
        <pc:picChg chg="add mod">
          <ac:chgData name="Kris Herman" userId="ebb3455e-9ef8-4c5a-a8c2-450eea55e30b" providerId="ADAL" clId="{BEF65D66-F369-4C7B-BB58-81E63632F9EE}" dt="2021-03-10T22:15:16.674" v="689" actId="1076"/>
          <ac:picMkLst>
            <pc:docMk/>
            <pc:sldMk cId="506301656" sldId="277"/>
            <ac:picMk id="1030" creationId="{CA806286-FD85-4726-B7B8-311B5E1A2169}"/>
          </ac:picMkLst>
        </pc:picChg>
        <pc:picChg chg="add mod">
          <ac:chgData name="Kris Herman" userId="ebb3455e-9ef8-4c5a-a8c2-450eea55e30b" providerId="ADAL" clId="{BEF65D66-F369-4C7B-BB58-81E63632F9EE}" dt="2021-03-10T22:15:29.143" v="691" actId="1076"/>
          <ac:picMkLst>
            <pc:docMk/>
            <pc:sldMk cId="506301656" sldId="277"/>
            <ac:picMk id="1032" creationId="{EDC54058-1751-4822-9294-392F4CDF6218}"/>
          </ac:picMkLst>
        </pc:picChg>
      </pc:sldChg>
      <pc:sldChg chg="addSp delSp modSp del mod ord addAnim">
        <pc:chgData name="Kris Herman" userId="ebb3455e-9ef8-4c5a-a8c2-450eea55e30b" providerId="ADAL" clId="{BEF65D66-F369-4C7B-BB58-81E63632F9EE}" dt="2021-03-10T20:49:33.964" v="12" actId="47"/>
        <pc:sldMkLst>
          <pc:docMk/>
          <pc:sldMk cId="3227336845" sldId="324"/>
        </pc:sldMkLst>
        <pc:spChg chg="del mod">
          <ac:chgData name="Kris Herman" userId="ebb3455e-9ef8-4c5a-a8c2-450eea55e30b" providerId="ADAL" clId="{BEF65D66-F369-4C7B-BB58-81E63632F9EE}" dt="2021-03-10T20:49:04.960" v="8" actId="478"/>
          <ac:spMkLst>
            <pc:docMk/>
            <pc:sldMk cId="3227336845" sldId="324"/>
            <ac:spMk id="2" creationId="{DAA5EBB9-C6F8-4A62-AB01-397D4C36C871}"/>
          </ac:spMkLst>
        </pc:spChg>
        <pc:spChg chg="mod">
          <ac:chgData name="Kris Herman" userId="ebb3455e-9ef8-4c5a-a8c2-450eea55e30b" providerId="ADAL" clId="{BEF65D66-F369-4C7B-BB58-81E63632F9EE}" dt="2021-03-10T20:49:21.661" v="10" actId="26606"/>
          <ac:spMkLst>
            <pc:docMk/>
            <pc:sldMk cId="3227336845" sldId="324"/>
            <ac:spMk id="3" creationId="{6FE478E8-4127-4E65-BCAB-F8E1FE97B120}"/>
          </ac:spMkLst>
        </pc:spChg>
        <pc:spChg chg="add del mod">
          <ac:chgData name="Kris Herman" userId="ebb3455e-9ef8-4c5a-a8c2-450eea55e30b" providerId="ADAL" clId="{BEF65D66-F369-4C7B-BB58-81E63632F9EE}" dt="2021-03-10T20:49:10.738" v="9" actId="478"/>
          <ac:spMkLst>
            <pc:docMk/>
            <pc:sldMk cId="3227336845" sldId="324"/>
            <ac:spMk id="6" creationId="{A206D352-3D4E-4F19-9D09-285F5C115A8F}"/>
          </ac:spMkLst>
        </pc:spChg>
        <pc:spChg chg="del">
          <ac:chgData name="Kris Herman" userId="ebb3455e-9ef8-4c5a-a8c2-450eea55e30b" providerId="ADAL" clId="{BEF65D66-F369-4C7B-BB58-81E63632F9EE}" dt="2021-03-10T20:49:21.661" v="10" actId="26606"/>
          <ac:spMkLst>
            <pc:docMk/>
            <pc:sldMk cId="3227336845" sldId="324"/>
            <ac:spMk id="13" creationId="{87CC2527-562A-4F69-B487-4371E5B243E7}"/>
          </ac:spMkLst>
        </pc:spChg>
        <pc:spChg chg="add">
          <ac:chgData name="Kris Herman" userId="ebb3455e-9ef8-4c5a-a8c2-450eea55e30b" providerId="ADAL" clId="{BEF65D66-F369-4C7B-BB58-81E63632F9EE}" dt="2021-03-10T20:49:21.661" v="10" actId="26606"/>
          <ac:spMkLst>
            <pc:docMk/>
            <pc:sldMk cId="3227336845" sldId="324"/>
            <ac:spMk id="23" creationId="{C1DD1A8A-57D5-4A81-AD04-532B043C5611}"/>
          </ac:spMkLst>
        </pc:spChg>
        <pc:spChg chg="add">
          <ac:chgData name="Kris Herman" userId="ebb3455e-9ef8-4c5a-a8c2-450eea55e30b" providerId="ADAL" clId="{BEF65D66-F369-4C7B-BB58-81E63632F9EE}" dt="2021-03-10T20:49:21.661" v="10" actId="26606"/>
          <ac:spMkLst>
            <pc:docMk/>
            <pc:sldMk cId="3227336845" sldId="324"/>
            <ac:spMk id="25" creationId="{007891EC-4501-44ED-A8C8-B11B6DB767AB}"/>
          </ac:spMkLst>
        </pc:spChg>
        <pc:picChg chg="mod">
          <ac:chgData name="Kris Herman" userId="ebb3455e-9ef8-4c5a-a8c2-450eea55e30b" providerId="ADAL" clId="{BEF65D66-F369-4C7B-BB58-81E63632F9EE}" dt="2021-03-10T20:49:21.661" v="10" actId="26606"/>
          <ac:picMkLst>
            <pc:docMk/>
            <pc:sldMk cId="3227336845" sldId="324"/>
            <ac:picMk id="4" creationId="{8EF299E9-1DDF-470C-BB9F-69EF0532ED4E}"/>
          </ac:picMkLst>
        </pc:picChg>
        <pc:cxnChg chg="del">
          <ac:chgData name="Kris Herman" userId="ebb3455e-9ef8-4c5a-a8c2-450eea55e30b" providerId="ADAL" clId="{BEF65D66-F369-4C7B-BB58-81E63632F9EE}" dt="2021-03-10T20:49:21.661" v="10" actId="26606"/>
          <ac:cxnSpMkLst>
            <pc:docMk/>
            <pc:sldMk cId="3227336845" sldId="324"/>
            <ac:cxnSpMk id="18" creationId="{BCDAEC91-5BCE-4B55-9CC0-43EF94CB734B}"/>
          </ac:cxnSpMkLst>
        </pc:cxnChg>
      </pc:sldChg>
      <pc:sldChg chg="addSp delSp modSp del mod setBg">
        <pc:chgData name="Kris Herman" userId="ebb3455e-9ef8-4c5a-a8c2-450eea55e30b" providerId="ADAL" clId="{BEF65D66-F369-4C7B-BB58-81E63632F9EE}" dt="2021-03-10T21:22:02.748" v="85" actId="47"/>
        <pc:sldMkLst>
          <pc:docMk/>
          <pc:sldMk cId="2844625231" sldId="325"/>
        </pc:sldMkLst>
        <pc:spChg chg="add del">
          <ac:chgData name="Kris Herman" userId="ebb3455e-9ef8-4c5a-a8c2-450eea55e30b" providerId="ADAL" clId="{BEF65D66-F369-4C7B-BB58-81E63632F9EE}" dt="2021-03-10T21:00:48.167" v="19" actId="26606"/>
          <ac:spMkLst>
            <pc:docMk/>
            <pc:sldMk cId="2844625231" sldId="325"/>
            <ac:spMk id="8" creationId="{7EBFDB7D-DD97-44CE-AFFB-458781A3DB9B}"/>
          </ac:spMkLst>
        </pc:spChg>
        <pc:spChg chg="add del">
          <ac:chgData name="Kris Herman" userId="ebb3455e-9ef8-4c5a-a8c2-450eea55e30b" providerId="ADAL" clId="{BEF65D66-F369-4C7B-BB58-81E63632F9EE}" dt="2021-03-10T21:00:48.167" v="19" actId="26606"/>
          <ac:spMkLst>
            <pc:docMk/>
            <pc:sldMk cId="2844625231" sldId="325"/>
            <ac:spMk id="10" creationId="{50F864A1-23CF-4954-887F-3C4458622A68}"/>
          </ac:spMkLst>
        </pc:spChg>
        <pc:spChg chg="add del">
          <ac:chgData name="Kris Herman" userId="ebb3455e-9ef8-4c5a-a8c2-450eea55e30b" providerId="ADAL" clId="{BEF65D66-F369-4C7B-BB58-81E63632F9EE}" dt="2021-03-10T21:00:48.167" v="19" actId="26606"/>
          <ac:spMkLst>
            <pc:docMk/>
            <pc:sldMk cId="2844625231" sldId="325"/>
            <ac:spMk id="12" creationId="{8D313E8C-7457-407E-BDA5-EACA44D38247}"/>
          </ac:spMkLst>
        </pc:spChg>
        <pc:spChg chg="add del">
          <ac:chgData name="Kris Herman" userId="ebb3455e-9ef8-4c5a-a8c2-450eea55e30b" providerId="ADAL" clId="{BEF65D66-F369-4C7B-BB58-81E63632F9EE}" dt="2021-03-10T21:01:02.856" v="29" actId="26606"/>
          <ac:spMkLst>
            <pc:docMk/>
            <pc:sldMk cId="2844625231" sldId="325"/>
            <ac:spMk id="14" creationId="{CFC5F0E7-644F-4101-BE72-12825CF537E7}"/>
          </ac:spMkLst>
        </pc:spChg>
        <pc:spChg chg="add del">
          <ac:chgData name="Kris Herman" userId="ebb3455e-9ef8-4c5a-a8c2-450eea55e30b" providerId="ADAL" clId="{BEF65D66-F369-4C7B-BB58-81E63632F9EE}" dt="2021-03-10T21:00:50.718" v="21" actId="26606"/>
          <ac:spMkLst>
            <pc:docMk/>
            <pc:sldMk cId="2844625231" sldId="325"/>
            <ac:spMk id="15" creationId="{0B761509-3B9A-49A6-A84B-C3D86811697D}"/>
          </ac:spMkLst>
        </pc:spChg>
        <pc:spChg chg="add del">
          <ac:chgData name="Kris Herman" userId="ebb3455e-9ef8-4c5a-a8c2-450eea55e30b" providerId="ADAL" clId="{BEF65D66-F369-4C7B-BB58-81E63632F9EE}" dt="2021-03-10T21:00:50.718" v="21" actId="26606"/>
          <ac:spMkLst>
            <pc:docMk/>
            <pc:sldMk cId="2844625231" sldId="325"/>
            <ac:spMk id="16" creationId="{91DE43FD-EB47-414A-B0AB-169B0FFFA527}"/>
          </ac:spMkLst>
        </pc:spChg>
        <pc:spChg chg="add del">
          <ac:chgData name="Kris Herman" userId="ebb3455e-9ef8-4c5a-a8c2-450eea55e30b" providerId="ADAL" clId="{BEF65D66-F369-4C7B-BB58-81E63632F9EE}" dt="2021-03-10T21:00:52.196" v="23" actId="26606"/>
          <ac:spMkLst>
            <pc:docMk/>
            <pc:sldMk cId="2844625231" sldId="325"/>
            <ac:spMk id="19" creationId="{22F15A2D-2324-487D-A02A-BF46C5C580EB}"/>
          </ac:spMkLst>
        </pc:spChg>
        <pc:spChg chg="add del">
          <ac:chgData name="Kris Herman" userId="ebb3455e-9ef8-4c5a-a8c2-450eea55e30b" providerId="ADAL" clId="{BEF65D66-F369-4C7B-BB58-81E63632F9EE}" dt="2021-03-10T21:00:52.196" v="23" actId="26606"/>
          <ac:spMkLst>
            <pc:docMk/>
            <pc:sldMk cId="2844625231" sldId="325"/>
            <ac:spMk id="20" creationId="{17A7F34E-D418-47E2-9F86-2C45BBC31210}"/>
          </ac:spMkLst>
        </pc:spChg>
        <pc:spChg chg="add del">
          <ac:chgData name="Kris Herman" userId="ebb3455e-9ef8-4c5a-a8c2-450eea55e30b" providerId="ADAL" clId="{BEF65D66-F369-4C7B-BB58-81E63632F9EE}" dt="2021-03-10T21:00:52.196" v="23" actId="26606"/>
          <ac:spMkLst>
            <pc:docMk/>
            <pc:sldMk cId="2844625231" sldId="325"/>
            <ac:spMk id="21" creationId="{2AEAFA59-923A-4F54-8B49-44C970BCC323}"/>
          </ac:spMkLst>
        </pc:spChg>
        <pc:spChg chg="add del">
          <ac:chgData name="Kris Herman" userId="ebb3455e-9ef8-4c5a-a8c2-450eea55e30b" providerId="ADAL" clId="{BEF65D66-F369-4C7B-BB58-81E63632F9EE}" dt="2021-03-10T21:01:02.856" v="29" actId="26606"/>
          <ac:spMkLst>
            <pc:docMk/>
            <pc:sldMk cId="2844625231" sldId="325"/>
            <ac:spMk id="27" creationId="{8950AD4C-6AF3-49F8-94E1-DBCAFB39478B}"/>
          </ac:spMkLst>
        </pc:spChg>
        <pc:spChg chg="add del">
          <ac:chgData name="Kris Herman" userId="ebb3455e-9ef8-4c5a-a8c2-450eea55e30b" providerId="ADAL" clId="{BEF65D66-F369-4C7B-BB58-81E63632F9EE}" dt="2021-03-10T21:01:02.856" v="29" actId="26606"/>
          <ac:spMkLst>
            <pc:docMk/>
            <pc:sldMk cId="2844625231" sldId="325"/>
            <ac:spMk id="28" creationId="{072DC3EE-C469-49E0-A83D-CA3BE525C59A}"/>
          </ac:spMkLst>
        </pc:spChg>
        <pc:spChg chg="add del">
          <ac:chgData name="Kris Herman" userId="ebb3455e-9ef8-4c5a-a8c2-450eea55e30b" providerId="ADAL" clId="{BEF65D66-F369-4C7B-BB58-81E63632F9EE}" dt="2021-03-10T21:01:02.856" v="29" actId="26606"/>
          <ac:spMkLst>
            <pc:docMk/>
            <pc:sldMk cId="2844625231" sldId="325"/>
            <ac:spMk id="29" creationId="{8DBEAE55-3EA1-41D7-A212-5F7D8986C1F2}"/>
          </ac:spMkLst>
        </pc:spChg>
        <pc:spChg chg="add del">
          <ac:chgData name="Kris Herman" userId="ebb3455e-9ef8-4c5a-a8c2-450eea55e30b" providerId="ADAL" clId="{BEF65D66-F369-4C7B-BB58-81E63632F9EE}" dt="2021-03-10T21:01:04.979" v="31" actId="26606"/>
          <ac:spMkLst>
            <pc:docMk/>
            <pc:sldMk cId="2844625231" sldId="325"/>
            <ac:spMk id="31" creationId="{D153EDB2-4AAD-43F4-AE78-4D326C813369}"/>
          </ac:spMkLst>
        </pc:spChg>
        <pc:spChg chg="add del">
          <ac:chgData name="Kris Herman" userId="ebb3455e-9ef8-4c5a-a8c2-450eea55e30b" providerId="ADAL" clId="{BEF65D66-F369-4C7B-BB58-81E63632F9EE}" dt="2021-03-10T21:18:35.109" v="57" actId="26606"/>
          <ac:spMkLst>
            <pc:docMk/>
            <pc:sldMk cId="2844625231" sldId="325"/>
            <ac:spMk id="33" creationId="{7D24FFA8-86DB-4132-A46B-89903769940F}"/>
          </ac:spMkLst>
        </pc:spChg>
        <pc:spChg chg="add del">
          <ac:chgData name="Kris Herman" userId="ebb3455e-9ef8-4c5a-a8c2-450eea55e30b" providerId="ADAL" clId="{BEF65D66-F369-4C7B-BB58-81E63632F9EE}" dt="2021-03-10T21:01:06.449" v="33" actId="26606"/>
          <ac:spMkLst>
            <pc:docMk/>
            <pc:sldMk cId="2844625231" sldId="325"/>
            <ac:spMk id="37" creationId="{22F15A2D-2324-487D-A02A-BF46C5C580EB}"/>
          </ac:spMkLst>
        </pc:spChg>
        <pc:spChg chg="add del">
          <ac:chgData name="Kris Herman" userId="ebb3455e-9ef8-4c5a-a8c2-450eea55e30b" providerId="ADAL" clId="{BEF65D66-F369-4C7B-BB58-81E63632F9EE}" dt="2021-03-10T21:01:06.449" v="33" actId="26606"/>
          <ac:spMkLst>
            <pc:docMk/>
            <pc:sldMk cId="2844625231" sldId="325"/>
            <ac:spMk id="38" creationId="{2AEAFA59-923A-4F54-8B49-44C970BCC323}"/>
          </ac:spMkLst>
        </pc:spChg>
        <pc:spChg chg="add del">
          <ac:chgData name="Kris Herman" userId="ebb3455e-9ef8-4c5a-a8c2-450eea55e30b" providerId="ADAL" clId="{BEF65D66-F369-4C7B-BB58-81E63632F9EE}" dt="2021-03-10T21:01:06.449" v="33" actId="26606"/>
          <ac:spMkLst>
            <pc:docMk/>
            <pc:sldMk cId="2844625231" sldId="325"/>
            <ac:spMk id="39" creationId="{C37E9D4B-7BFA-4D10-B666-547BAC499469}"/>
          </ac:spMkLst>
        </pc:spChg>
        <pc:spChg chg="add del">
          <ac:chgData name="Kris Herman" userId="ebb3455e-9ef8-4c5a-a8c2-450eea55e30b" providerId="ADAL" clId="{BEF65D66-F369-4C7B-BB58-81E63632F9EE}" dt="2021-03-10T21:01:08.471" v="35" actId="26606"/>
          <ac:spMkLst>
            <pc:docMk/>
            <pc:sldMk cId="2844625231" sldId="325"/>
            <ac:spMk id="41" creationId="{3DAD86CA-8235-409B-982B-5E7A033E2392}"/>
          </ac:spMkLst>
        </pc:spChg>
        <pc:spChg chg="add del">
          <ac:chgData name="Kris Herman" userId="ebb3455e-9ef8-4c5a-a8c2-450eea55e30b" providerId="ADAL" clId="{BEF65D66-F369-4C7B-BB58-81E63632F9EE}" dt="2021-03-10T21:01:08.471" v="35" actId="26606"/>
          <ac:spMkLst>
            <pc:docMk/>
            <pc:sldMk cId="2844625231" sldId="325"/>
            <ac:spMk id="42" creationId="{9F234FBA-3501-47B4-AE0C-AA4AFBC8F603}"/>
          </ac:spMkLst>
        </pc:spChg>
        <pc:spChg chg="add del">
          <ac:chgData name="Kris Herman" userId="ebb3455e-9ef8-4c5a-a8c2-450eea55e30b" providerId="ADAL" clId="{BEF65D66-F369-4C7B-BB58-81E63632F9EE}" dt="2021-03-10T21:01:08.471" v="35" actId="26606"/>
          <ac:spMkLst>
            <pc:docMk/>
            <pc:sldMk cId="2844625231" sldId="325"/>
            <ac:spMk id="43" creationId="{B5EF893B-0491-416E-9D33-BADE9600792A}"/>
          </ac:spMkLst>
        </pc:spChg>
        <pc:spChg chg="add del">
          <ac:chgData name="Kris Herman" userId="ebb3455e-9ef8-4c5a-a8c2-450eea55e30b" providerId="ADAL" clId="{BEF65D66-F369-4C7B-BB58-81E63632F9EE}" dt="2021-03-10T21:01:10.745" v="37" actId="26606"/>
          <ac:spMkLst>
            <pc:docMk/>
            <pc:sldMk cId="2844625231" sldId="325"/>
            <ac:spMk id="46" creationId="{C3862298-AF85-4572-BED3-52E573EBD410}"/>
          </ac:spMkLst>
        </pc:spChg>
        <pc:spChg chg="add del">
          <ac:chgData name="Kris Herman" userId="ebb3455e-9ef8-4c5a-a8c2-450eea55e30b" providerId="ADAL" clId="{BEF65D66-F369-4C7B-BB58-81E63632F9EE}" dt="2021-03-10T21:01:10.745" v="37" actId="26606"/>
          <ac:spMkLst>
            <pc:docMk/>
            <pc:sldMk cId="2844625231" sldId="325"/>
            <ac:spMk id="47" creationId="{03E485DD-0C12-45BC-A361-28152A03BB93}"/>
          </ac:spMkLst>
        </pc:spChg>
        <pc:spChg chg="add del">
          <ac:chgData name="Kris Herman" userId="ebb3455e-9ef8-4c5a-a8c2-450eea55e30b" providerId="ADAL" clId="{BEF65D66-F369-4C7B-BB58-81E63632F9EE}" dt="2021-03-10T21:01:10.745" v="37" actId="26606"/>
          <ac:spMkLst>
            <pc:docMk/>
            <pc:sldMk cId="2844625231" sldId="325"/>
            <ac:spMk id="48" creationId="{6D6B998F-CA62-4EE6-B7E7-046377D4F7EF}"/>
          </ac:spMkLst>
        </pc:spChg>
        <pc:spChg chg="add del">
          <ac:chgData name="Kris Herman" userId="ebb3455e-9ef8-4c5a-a8c2-450eea55e30b" providerId="ADAL" clId="{BEF65D66-F369-4C7B-BB58-81E63632F9EE}" dt="2021-03-10T21:01:18.207" v="39" actId="26606"/>
          <ac:spMkLst>
            <pc:docMk/>
            <pc:sldMk cId="2844625231" sldId="325"/>
            <ac:spMk id="50" creationId="{7C1E5815-D54C-487F-A054-6D4930ADE3DF}"/>
          </ac:spMkLst>
        </pc:spChg>
        <pc:spChg chg="add del">
          <ac:chgData name="Kris Herman" userId="ebb3455e-9ef8-4c5a-a8c2-450eea55e30b" providerId="ADAL" clId="{BEF65D66-F369-4C7B-BB58-81E63632F9EE}" dt="2021-03-10T21:01:18.207" v="39" actId="26606"/>
          <ac:spMkLst>
            <pc:docMk/>
            <pc:sldMk cId="2844625231" sldId="325"/>
            <ac:spMk id="51" creationId="{736F0DFD-0954-464F-BF12-DD2E6F6E0380}"/>
          </ac:spMkLst>
        </pc:spChg>
        <pc:spChg chg="add del">
          <ac:chgData name="Kris Herman" userId="ebb3455e-9ef8-4c5a-a8c2-450eea55e30b" providerId="ADAL" clId="{BEF65D66-F369-4C7B-BB58-81E63632F9EE}" dt="2021-03-10T21:01:19.611" v="41" actId="26606"/>
          <ac:spMkLst>
            <pc:docMk/>
            <pc:sldMk cId="2844625231" sldId="325"/>
            <ac:spMk id="53" creationId="{3C915414-2809-4735-A560-0D5FE66700D8}"/>
          </ac:spMkLst>
        </pc:spChg>
        <pc:spChg chg="add del">
          <ac:chgData name="Kris Herman" userId="ebb3455e-9ef8-4c5a-a8c2-450eea55e30b" providerId="ADAL" clId="{BEF65D66-F369-4C7B-BB58-81E63632F9EE}" dt="2021-03-10T21:01:19.611" v="41" actId="26606"/>
          <ac:spMkLst>
            <pc:docMk/>
            <pc:sldMk cId="2844625231" sldId="325"/>
            <ac:spMk id="71" creationId="{D665D759-2DF8-4D47-8386-4BA28901A79D}"/>
          </ac:spMkLst>
        </pc:spChg>
        <pc:spChg chg="add del">
          <ac:chgData name="Kris Herman" userId="ebb3455e-9ef8-4c5a-a8c2-450eea55e30b" providerId="ADAL" clId="{BEF65D66-F369-4C7B-BB58-81E63632F9EE}" dt="2021-03-10T21:01:22.131" v="43" actId="26606"/>
          <ac:spMkLst>
            <pc:docMk/>
            <pc:sldMk cId="2844625231" sldId="325"/>
            <ac:spMk id="73" creationId="{DA2E7C1E-2B5A-4BBA-AE51-1CD8C19309D7}"/>
          </ac:spMkLst>
        </pc:spChg>
        <pc:spChg chg="add del">
          <ac:chgData name="Kris Herman" userId="ebb3455e-9ef8-4c5a-a8c2-450eea55e30b" providerId="ADAL" clId="{BEF65D66-F369-4C7B-BB58-81E63632F9EE}" dt="2021-03-10T21:01:22.131" v="43" actId="26606"/>
          <ac:spMkLst>
            <pc:docMk/>
            <pc:sldMk cId="2844625231" sldId="325"/>
            <ac:spMk id="74" creationId="{43DF76B1-5174-4FAF-9D19-FFEE98426836}"/>
          </ac:spMkLst>
        </pc:spChg>
        <pc:spChg chg="add del">
          <ac:chgData name="Kris Herman" userId="ebb3455e-9ef8-4c5a-a8c2-450eea55e30b" providerId="ADAL" clId="{BEF65D66-F369-4C7B-BB58-81E63632F9EE}" dt="2021-03-10T21:18:13.621" v="45" actId="26606"/>
          <ac:spMkLst>
            <pc:docMk/>
            <pc:sldMk cId="2844625231" sldId="325"/>
            <ac:spMk id="76" creationId="{1500B4A4-B1F1-41EA-886A-B8A210DBCA3B}"/>
          </ac:spMkLst>
        </pc:spChg>
        <pc:spChg chg="add del">
          <ac:chgData name="Kris Herman" userId="ebb3455e-9ef8-4c5a-a8c2-450eea55e30b" providerId="ADAL" clId="{BEF65D66-F369-4C7B-BB58-81E63632F9EE}" dt="2021-03-10T21:18:13.621" v="45" actId="26606"/>
          <ac:spMkLst>
            <pc:docMk/>
            <pc:sldMk cId="2844625231" sldId="325"/>
            <ac:spMk id="77" creationId="{5E55A99C-0BDC-4DBE-8E40-9FA66F629FA1}"/>
          </ac:spMkLst>
        </pc:spChg>
        <pc:spChg chg="add del">
          <ac:chgData name="Kris Herman" userId="ebb3455e-9ef8-4c5a-a8c2-450eea55e30b" providerId="ADAL" clId="{BEF65D66-F369-4C7B-BB58-81E63632F9EE}" dt="2021-03-10T21:18:18.600" v="47" actId="26606"/>
          <ac:spMkLst>
            <pc:docMk/>
            <pc:sldMk cId="2844625231" sldId="325"/>
            <ac:spMk id="79" creationId="{C3896A03-3945-419A-B66B-4EE266EDD152}"/>
          </ac:spMkLst>
        </pc:spChg>
        <pc:spChg chg="add del">
          <ac:chgData name="Kris Herman" userId="ebb3455e-9ef8-4c5a-a8c2-450eea55e30b" providerId="ADAL" clId="{BEF65D66-F369-4C7B-BB58-81E63632F9EE}" dt="2021-03-10T21:18:18.600" v="47" actId="26606"/>
          <ac:spMkLst>
            <pc:docMk/>
            <pc:sldMk cId="2844625231" sldId="325"/>
            <ac:spMk id="80" creationId="{B34F5AD2-EDBD-4BBD-A55C-EAFFD0C7097A}"/>
          </ac:spMkLst>
        </pc:spChg>
        <pc:spChg chg="add del">
          <ac:chgData name="Kris Herman" userId="ebb3455e-9ef8-4c5a-a8c2-450eea55e30b" providerId="ADAL" clId="{BEF65D66-F369-4C7B-BB58-81E63632F9EE}" dt="2021-03-10T21:18:22.425" v="49" actId="26606"/>
          <ac:spMkLst>
            <pc:docMk/>
            <pc:sldMk cId="2844625231" sldId="325"/>
            <ac:spMk id="82" creationId="{7BDAC5B6-20CE-447F-8BA1-F2274AC7AE5B}"/>
          </ac:spMkLst>
        </pc:spChg>
        <pc:spChg chg="add del">
          <ac:chgData name="Kris Herman" userId="ebb3455e-9ef8-4c5a-a8c2-450eea55e30b" providerId="ADAL" clId="{BEF65D66-F369-4C7B-BB58-81E63632F9EE}" dt="2021-03-10T21:18:22.425" v="49" actId="26606"/>
          <ac:spMkLst>
            <pc:docMk/>
            <pc:sldMk cId="2844625231" sldId="325"/>
            <ac:spMk id="83" creationId="{D1D22B31-BF8F-446B-9009-8A251FB177CB}"/>
          </ac:spMkLst>
        </pc:spChg>
        <pc:spChg chg="add del">
          <ac:chgData name="Kris Herman" userId="ebb3455e-9ef8-4c5a-a8c2-450eea55e30b" providerId="ADAL" clId="{BEF65D66-F369-4C7B-BB58-81E63632F9EE}" dt="2021-03-10T21:18:25.687" v="51" actId="26606"/>
          <ac:spMkLst>
            <pc:docMk/>
            <pc:sldMk cId="2844625231" sldId="325"/>
            <ac:spMk id="85" creationId="{B775CD93-9DF2-48CB-9F57-1BCA9A46C7FA}"/>
          </ac:spMkLst>
        </pc:spChg>
        <pc:spChg chg="add del">
          <ac:chgData name="Kris Herman" userId="ebb3455e-9ef8-4c5a-a8c2-450eea55e30b" providerId="ADAL" clId="{BEF65D66-F369-4C7B-BB58-81E63632F9EE}" dt="2021-03-10T21:18:25.687" v="51" actId="26606"/>
          <ac:spMkLst>
            <pc:docMk/>
            <pc:sldMk cId="2844625231" sldId="325"/>
            <ac:spMk id="86" creationId="{6166C6D1-23AC-49C4-BA07-238E4E9F8CEB}"/>
          </ac:spMkLst>
        </pc:spChg>
        <pc:spChg chg="add del">
          <ac:chgData name="Kris Herman" userId="ebb3455e-9ef8-4c5a-a8c2-450eea55e30b" providerId="ADAL" clId="{BEF65D66-F369-4C7B-BB58-81E63632F9EE}" dt="2021-03-10T21:18:32.202" v="53" actId="26606"/>
          <ac:spMkLst>
            <pc:docMk/>
            <pc:sldMk cId="2844625231" sldId="325"/>
            <ac:spMk id="88" creationId="{CA815F2C-4E80-4019-8E59-FAD3F7F8473D}"/>
          </ac:spMkLst>
        </pc:spChg>
        <pc:spChg chg="add del">
          <ac:chgData name="Kris Herman" userId="ebb3455e-9ef8-4c5a-a8c2-450eea55e30b" providerId="ADAL" clId="{BEF65D66-F369-4C7B-BB58-81E63632F9EE}" dt="2021-03-10T21:18:33.939" v="55" actId="26606"/>
          <ac:spMkLst>
            <pc:docMk/>
            <pc:sldMk cId="2844625231" sldId="325"/>
            <ac:spMk id="90" creationId="{B649E800-A5C8-49A0-A453-ED537DA3156A}"/>
          </ac:spMkLst>
        </pc:spChg>
        <pc:spChg chg="add del">
          <ac:chgData name="Kris Herman" userId="ebb3455e-9ef8-4c5a-a8c2-450eea55e30b" providerId="ADAL" clId="{BEF65D66-F369-4C7B-BB58-81E63632F9EE}" dt="2021-03-10T21:18:33.939" v="55" actId="26606"/>
          <ac:spMkLst>
            <pc:docMk/>
            <pc:sldMk cId="2844625231" sldId="325"/>
            <ac:spMk id="91" creationId="{8BA67DD7-B75D-4A30-90A4-EEA9F64AF11B}"/>
          </ac:spMkLst>
        </pc:spChg>
        <pc:spChg chg="add del">
          <ac:chgData name="Kris Herman" userId="ebb3455e-9ef8-4c5a-a8c2-450eea55e30b" providerId="ADAL" clId="{BEF65D66-F369-4C7B-BB58-81E63632F9EE}" dt="2021-03-10T21:18:35.109" v="57" actId="26606"/>
          <ac:spMkLst>
            <pc:docMk/>
            <pc:sldMk cId="2844625231" sldId="325"/>
            <ac:spMk id="95" creationId="{F39EA87F-0F32-413C-A55A-7D61B03A9F79}"/>
          </ac:spMkLst>
        </pc:spChg>
        <pc:spChg chg="add del">
          <ac:chgData name="Kris Herman" userId="ebb3455e-9ef8-4c5a-a8c2-450eea55e30b" providerId="ADAL" clId="{BEF65D66-F369-4C7B-BB58-81E63632F9EE}" dt="2021-03-10T21:18:40.854" v="59" actId="26606"/>
          <ac:spMkLst>
            <pc:docMk/>
            <pc:sldMk cId="2844625231" sldId="325"/>
            <ac:spMk id="113" creationId="{8DAAB828-02C8-4111-AC14-FF5ACEDDFE37}"/>
          </ac:spMkLst>
        </pc:spChg>
        <pc:spChg chg="add del">
          <ac:chgData name="Kris Herman" userId="ebb3455e-9ef8-4c5a-a8c2-450eea55e30b" providerId="ADAL" clId="{BEF65D66-F369-4C7B-BB58-81E63632F9EE}" dt="2021-03-10T21:18:46.531" v="61" actId="26606"/>
          <ac:spMkLst>
            <pc:docMk/>
            <pc:sldMk cId="2844625231" sldId="325"/>
            <ac:spMk id="118" creationId="{8950AD4C-6AF3-49F8-94E1-DBCAFB39478B}"/>
          </ac:spMkLst>
        </pc:spChg>
        <pc:spChg chg="add del">
          <ac:chgData name="Kris Herman" userId="ebb3455e-9ef8-4c5a-a8c2-450eea55e30b" providerId="ADAL" clId="{BEF65D66-F369-4C7B-BB58-81E63632F9EE}" dt="2021-03-10T21:18:46.531" v="61" actId="26606"/>
          <ac:spMkLst>
            <pc:docMk/>
            <pc:sldMk cId="2844625231" sldId="325"/>
            <ac:spMk id="119" creationId="{8DBEAE55-3EA1-41D7-A212-5F7D8986C1F2}"/>
          </ac:spMkLst>
        </pc:spChg>
        <pc:spChg chg="add del">
          <ac:chgData name="Kris Herman" userId="ebb3455e-9ef8-4c5a-a8c2-450eea55e30b" providerId="ADAL" clId="{BEF65D66-F369-4C7B-BB58-81E63632F9EE}" dt="2021-03-10T21:18:46.531" v="61" actId="26606"/>
          <ac:spMkLst>
            <pc:docMk/>
            <pc:sldMk cId="2844625231" sldId="325"/>
            <ac:spMk id="120" creationId="{CFC5F0E7-644F-4101-BE72-12825CF537E7}"/>
          </ac:spMkLst>
        </pc:spChg>
        <pc:spChg chg="add del">
          <ac:chgData name="Kris Herman" userId="ebb3455e-9ef8-4c5a-a8c2-450eea55e30b" providerId="ADAL" clId="{BEF65D66-F369-4C7B-BB58-81E63632F9EE}" dt="2021-03-10T21:18:46.531" v="61" actId="26606"/>
          <ac:spMkLst>
            <pc:docMk/>
            <pc:sldMk cId="2844625231" sldId="325"/>
            <ac:spMk id="121" creationId="{B1F9B6B4-B0C4-45C6-A086-901C960D03E7}"/>
          </ac:spMkLst>
        </pc:spChg>
        <pc:spChg chg="add del">
          <ac:chgData name="Kris Herman" userId="ebb3455e-9ef8-4c5a-a8c2-450eea55e30b" providerId="ADAL" clId="{BEF65D66-F369-4C7B-BB58-81E63632F9EE}" dt="2021-03-10T21:18:47.882" v="63" actId="26606"/>
          <ac:spMkLst>
            <pc:docMk/>
            <pc:sldMk cId="2844625231" sldId="325"/>
            <ac:spMk id="123" creationId="{DA2E7C1E-2B5A-4BBA-AE51-1CD8C19309D7}"/>
          </ac:spMkLst>
        </pc:spChg>
        <pc:spChg chg="add del">
          <ac:chgData name="Kris Herman" userId="ebb3455e-9ef8-4c5a-a8c2-450eea55e30b" providerId="ADAL" clId="{BEF65D66-F369-4C7B-BB58-81E63632F9EE}" dt="2021-03-10T21:18:47.882" v="63" actId="26606"/>
          <ac:spMkLst>
            <pc:docMk/>
            <pc:sldMk cId="2844625231" sldId="325"/>
            <ac:spMk id="124" creationId="{43DF76B1-5174-4FAF-9D19-FFEE98426836}"/>
          </ac:spMkLst>
        </pc:spChg>
        <pc:spChg chg="add del">
          <ac:chgData name="Kris Herman" userId="ebb3455e-9ef8-4c5a-a8c2-450eea55e30b" providerId="ADAL" clId="{BEF65D66-F369-4C7B-BB58-81E63632F9EE}" dt="2021-03-10T21:18:52.592" v="65" actId="26606"/>
          <ac:spMkLst>
            <pc:docMk/>
            <pc:sldMk cId="2844625231" sldId="325"/>
            <ac:spMk id="126" creationId="{1500B4A4-B1F1-41EA-886A-B8A210DBCA3B}"/>
          </ac:spMkLst>
        </pc:spChg>
        <pc:spChg chg="add del">
          <ac:chgData name="Kris Herman" userId="ebb3455e-9ef8-4c5a-a8c2-450eea55e30b" providerId="ADAL" clId="{BEF65D66-F369-4C7B-BB58-81E63632F9EE}" dt="2021-03-10T21:18:52.592" v="65" actId="26606"/>
          <ac:spMkLst>
            <pc:docMk/>
            <pc:sldMk cId="2844625231" sldId="325"/>
            <ac:spMk id="127" creationId="{5E55A99C-0BDC-4DBE-8E40-9FA66F629FA1}"/>
          </ac:spMkLst>
        </pc:spChg>
        <pc:spChg chg="add del">
          <ac:chgData name="Kris Herman" userId="ebb3455e-9ef8-4c5a-a8c2-450eea55e30b" providerId="ADAL" clId="{BEF65D66-F369-4C7B-BB58-81E63632F9EE}" dt="2021-03-10T21:18:56.329" v="67" actId="26606"/>
          <ac:spMkLst>
            <pc:docMk/>
            <pc:sldMk cId="2844625231" sldId="325"/>
            <ac:spMk id="129" creationId="{B9FF99BD-075F-4761-A995-6FC574BD25EA}"/>
          </ac:spMkLst>
        </pc:spChg>
        <pc:spChg chg="add del">
          <ac:chgData name="Kris Herman" userId="ebb3455e-9ef8-4c5a-a8c2-450eea55e30b" providerId="ADAL" clId="{BEF65D66-F369-4C7B-BB58-81E63632F9EE}" dt="2021-03-10T21:18:56.329" v="67" actId="26606"/>
          <ac:spMkLst>
            <pc:docMk/>
            <pc:sldMk cId="2844625231" sldId="325"/>
            <ac:spMk id="130" creationId="{A7B21A54-9BA3-4EA9-B460-5A829ADD9051}"/>
          </ac:spMkLst>
        </pc:spChg>
        <pc:spChg chg="add del">
          <ac:chgData name="Kris Herman" userId="ebb3455e-9ef8-4c5a-a8c2-450eea55e30b" providerId="ADAL" clId="{BEF65D66-F369-4C7B-BB58-81E63632F9EE}" dt="2021-03-10T21:18:56.329" v="67" actId="26606"/>
          <ac:spMkLst>
            <pc:docMk/>
            <pc:sldMk cId="2844625231" sldId="325"/>
            <ac:spMk id="131" creationId="{6FA8F714-B9D8-488A-8CCA-E9948FF913A9}"/>
          </ac:spMkLst>
        </pc:spChg>
        <pc:spChg chg="add">
          <ac:chgData name="Kris Herman" userId="ebb3455e-9ef8-4c5a-a8c2-450eea55e30b" providerId="ADAL" clId="{BEF65D66-F369-4C7B-BB58-81E63632F9EE}" dt="2021-03-10T21:18:56.344" v="68" actId="26606"/>
          <ac:spMkLst>
            <pc:docMk/>
            <pc:sldMk cId="2844625231" sldId="325"/>
            <ac:spMk id="133" creationId="{5F879AC3-D4CE-493C-ADC7-06205677F4F8}"/>
          </ac:spMkLst>
        </pc:spChg>
        <pc:spChg chg="add">
          <ac:chgData name="Kris Herman" userId="ebb3455e-9ef8-4c5a-a8c2-450eea55e30b" providerId="ADAL" clId="{BEF65D66-F369-4C7B-BB58-81E63632F9EE}" dt="2021-03-10T21:18:56.344" v="68" actId="26606"/>
          <ac:spMkLst>
            <pc:docMk/>
            <pc:sldMk cId="2844625231" sldId="325"/>
            <ac:spMk id="134" creationId="{736F0DFD-0954-464F-BF12-DD2E6F6E0380}"/>
          </ac:spMkLst>
        </pc:spChg>
        <pc:grpChg chg="add del">
          <ac:chgData name="Kris Herman" userId="ebb3455e-9ef8-4c5a-a8c2-450eea55e30b" providerId="ADAL" clId="{BEF65D66-F369-4C7B-BB58-81E63632F9EE}" dt="2021-03-10T21:00:50.718" v="21" actId="26606"/>
          <ac:grpSpMkLst>
            <pc:docMk/>
            <pc:sldMk cId="2844625231" sldId="325"/>
            <ac:grpSpMk id="17" creationId="{58495BCC-CE77-4CC2-952E-846F41119FD5}"/>
          </ac:grpSpMkLst>
        </pc:grpChg>
        <pc:grpChg chg="add del">
          <ac:chgData name="Kris Herman" userId="ebb3455e-9ef8-4c5a-a8c2-450eea55e30b" providerId="ADAL" clId="{BEF65D66-F369-4C7B-BB58-81E63632F9EE}" dt="2021-03-10T21:01:04.979" v="31" actId="26606"/>
          <ac:grpSpMkLst>
            <pc:docMk/>
            <pc:sldMk cId="2844625231" sldId="325"/>
            <ac:grpSpMk id="32" creationId="{A3CB7779-72E2-4E92-AE18-6BBC335DD881}"/>
          </ac:grpSpMkLst>
        </pc:grpChg>
        <pc:grpChg chg="add del">
          <ac:chgData name="Kris Herman" userId="ebb3455e-9ef8-4c5a-a8c2-450eea55e30b" providerId="ADAL" clId="{BEF65D66-F369-4C7B-BB58-81E63632F9EE}" dt="2021-03-10T21:01:19.611" v="41" actId="26606"/>
          <ac:grpSpMkLst>
            <pc:docMk/>
            <pc:sldMk cId="2844625231" sldId="325"/>
            <ac:grpSpMk id="54" creationId="{24413201-85BF-4680-A7D4-10CDBD03569C}"/>
          </ac:grpSpMkLst>
        </pc:grpChg>
        <pc:grpChg chg="add del">
          <ac:chgData name="Kris Herman" userId="ebb3455e-9ef8-4c5a-a8c2-450eea55e30b" providerId="ADAL" clId="{BEF65D66-F369-4C7B-BB58-81E63632F9EE}" dt="2021-03-10T21:18:33.939" v="55" actId="26606"/>
          <ac:grpSpMkLst>
            <pc:docMk/>
            <pc:sldMk cId="2844625231" sldId="325"/>
            <ac:grpSpMk id="92" creationId="{E8C5FC48-0A3C-4D6D-A0D5-EEE93213DBBE}"/>
          </ac:grpSpMkLst>
        </pc:grpChg>
        <pc:grpChg chg="add del">
          <ac:chgData name="Kris Herman" userId="ebb3455e-9ef8-4c5a-a8c2-450eea55e30b" providerId="ADAL" clId="{BEF65D66-F369-4C7B-BB58-81E63632F9EE}" dt="2021-03-10T21:18:35.109" v="57" actId="26606"/>
          <ac:grpSpMkLst>
            <pc:docMk/>
            <pc:sldMk cId="2844625231" sldId="325"/>
            <ac:grpSpMk id="96" creationId="{18015EE6-BFEE-47EA-ABD8-9A3913720E86}"/>
          </ac:grpSpMkLst>
        </pc:grpChg>
        <pc:grpChg chg="add del">
          <ac:chgData name="Kris Herman" userId="ebb3455e-9ef8-4c5a-a8c2-450eea55e30b" providerId="ADAL" clId="{BEF65D66-F369-4C7B-BB58-81E63632F9EE}" dt="2021-03-10T21:18:40.854" v="59" actId="26606"/>
          <ac:grpSpMkLst>
            <pc:docMk/>
            <pc:sldMk cId="2844625231" sldId="325"/>
            <ac:grpSpMk id="114" creationId="{C32D4553-E775-4F16-9A6F-FED8D166A5B7}"/>
          </ac:grpSpMkLst>
        </pc:grpChg>
        <pc:picChg chg="add mod">
          <ac:chgData name="Kris Herman" userId="ebb3455e-9ef8-4c5a-a8c2-450eea55e30b" providerId="ADAL" clId="{BEF65D66-F369-4C7B-BB58-81E63632F9EE}" dt="2021-03-10T21:18:56.344" v="68" actId="26606"/>
          <ac:picMkLst>
            <pc:docMk/>
            <pc:sldMk cId="2844625231" sldId="325"/>
            <ac:picMk id="3" creationId="{8FBCFCDE-1999-40AF-9305-98C3BDE24961}"/>
          </ac:picMkLst>
        </pc:picChg>
        <pc:picChg chg="add del">
          <ac:chgData name="Kris Herman" userId="ebb3455e-9ef8-4c5a-a8c2-450eea55e30b" providerId="ADAL" clId="{BEF65D66-F369-4C7B-BB58-81E63632F9EE}" dt="2021-03-10T21:00:53.969" v="25" actId="26606"/>
          <ac:picMkLst>
            <pc:docMk/>
            <pc:sldMk cId="2844625231" sldId="325"/>
            <ac:picMk id="23" creationId="{CB607B98-7700-4DC9-8BE8-A876255F9C52}"/>
          </ac:picMkLst>
        </pc:picChg>
        <pc:cxnChg chg="add del">
          <ac:chgData name="Kris Herman" userId="ebb3455e-9ef8-4c5a-a8c2-450eea55e30b" providerId="ADAL" clId="{BEF65D66-F369-4C7B-BB58-81E63632F9EE}" dt="2021-03-10T21:01:00.659" v="27" actId="26606"/>
          <ac:cxnSpMkLst>
            <pc:docMk/>
            <pc:sldMk cId="2844625231" sldId="325"/>
            <ac:cxnSpMk id="25" creationId="{22F6364A-B358-4BEE-B158-0734D2C938D4}"/>
          </ac:cxnSpMkLst>
        </pc:cxnChg>
        <pc:cxnChg chg="add del">
          <ac:chgData name="Kris Herman" userId="ebb3455e-9ef8-4c5a-a8c2-450eea55e30b" providerId="ADAL" clId="{BEF65D66-F369-4C7B-BB58-81E63632F9EE}" dt="2021-03-10T21:01:08.471" v="35" actId="26606"/>
          <ac:cxnSpMkLst>
            <pc:docMk/>
            <pc:sldMk cId="2844625231" sldId="325"/>
            <ac:cxnSpMk id="44" creationId="{469F4FF8-F8B0-4630-BA1B-0D8B324CD5FF}"/>
          </ac:cxnSpMkLst>
        </pc:cxnChg>
      </pc:sldChg>
      <pc:sldChg chg="addSp delSp modSp new del mod setBg setClrOvrMap">
        <pc:chgData name="Kris Herman" userId="ebb3455e-9ef8-4c5a-a8c2-450eea55e30b" providerId="ADAL" clId="{BEF65D66-F369-4C7B-BB58-81E63632F9EE}" dt="2021-03-10T21:22:07.335" v="86" actId="47"/>
        <pc:sldMkLst>
          <pc:docMk/>
          <pc:sldMk cId="1595705988" sldId="326"/>
        </pc:sldMkLst>
        <pc:spChg chg="mod ord">
          <ac:chgData name="Kris Herman" userId="ebb3455e-9ef8-4c5a-a8c2-450eea55e30b" providerId="ADAL" clId="{BEF65D66-F369-4C7B-BB58-81E63632F9EE}" dt="2021-03-10T21:19:27.550" v="77" actId="26606"/>
          <ac:spMkLst>
            <pc:docMk/>
            <pc:sldMk cId="1595705988" sldId="326"/>
            <ac:spMk id="2" creationId="{BFEF964F-466A-4986-84C1-FD75605FC9CF}"/>
          </ac:spMkLst>
        </pc:spChg>
        <pc:spChg chg="del">
          <ac:chgData name="Kris Herman" userId="ebb3455e-9ef8-4c5a-a8c2-450eea55e30b" providerId="ADAL" clId="{BEF65D66-F369-4C7B-BB58-81E63632F9EE}" dt="2021-03-10T21:19:15.426" v="70" actId="931"/>
          <ac:spMkLst>
            <pc:docMk/>
            <pc:sldMk cId="1595705988" sldId="326"/>
            <ac:spMk id="3" creationId="{9BE06894-FE3B-4EAE-B69B-E6F15422E2A4}"/>
          </ac:spMkLst>
        </pc:spChg>
        <pc:spChg chg="add del">
          <ac:chgData name="Kris Herman" userId="ebb3455e-9ef8-4c5a-a8c2-450eea55e30b" providerId="ADAL" clId="{BEF65D66-F369-4C7B-BB58-81E63632F9EE}" dt="2021-03-10T21:19:23.339" v="74" actId="26606"/>
          <ac:spMkLst>
            <pc:docMk/>
            <pc:sldMk cId="1595705988" sldId="326"/>
            <ac:spMk id="9" creationId="{94BCF92C-4B7D-4DBF-9DB4-FC041B7308DD}"/>
          </ac:spMkLst>
        </pc:spChg>
        <pc:spChg chg="add del">
          <ac:chgData name="Kris Herman" userId="ebb3455e-9ef8-4c5a-a8c2-450eea55e30b" providerId="ADAL" clId="{BEF65D66-F369-4C7B-BB58-81E63632F9EE}" dt="2021-03-10T21:19:23.339" v="74" actId="26606"/>
          <ac:spMkLst>
            <pc:docMk/>
            <pc:sldMk cId="1595705988" sldId="326"/>
            <ac:spMk id="12" creationId="{CF62D2A7-8207-488C-9F46-316BA81A16C8}"/>
          </ac:spMkLst>
        </pc:spChg>
        <pc:spChg chg="add del">
          <ac:chgData name="Kris Herman" userId="ebb3455e-9ef8-4c5a-a8c2-450eea55e30b" providerId="ADAL" clId="{BEF65D66-F369-4C7B-BB58-81E63632F9EE}" dt="2021-03-10T21:19:27.534" v="76" actId="26606"/>
          <ac:spMkLst>
            <pc:docMk/>
            <pc:sldMk cId="1595705988" sldId="326"/>
            <ac:spMk id="15" creationId="{4077E3D9-EAFC-4553-83F9-DBF93EEB6B12}"/>
          </ac:spMkLst>
        </pc:spChg>
        <pc:spChg chg="add">
          <ac:chgData name="Kris Herman" userId="ebb3455e-9ef8-4c5a-a8c2-450eea55e30b" providerId="ADAL" clId="{BEF65D66-F369-4C7B-BB58-81E63632F9EE}" dt="2021-03-10T21:19:27.550" v="77" actId="26606"/>
          <ac:spMkLst>
            <pc:docMk/>
            <pc:sldMk cId="1595705988" sldId="326"/>
            <ac:spMk id="17" creationId="{2A6B83F9-FFEB-4C91-A28F-A7FCA2D5692D}"/>
          </ac:spMkLst>
        </pc:spChg>
        <pc:picChg chg="add mod">
          <ac:chgData name="Kris Herman" userId="ebb3455e-9ef8-4c5a-a8c2-450eea55e30b" providerId="ADAL" clId="{BEF65D66-F369-4C7B-BB58-81E63632F9EE}" dt="2021-03-10T21:19:27.550" v="77" actId="26606"/>
          <ac:picMkLst>
            <pc:docMk/>
            <pc:sldMk cId="1595705988" sldId="326"/>
            <ac:picMk id="5" creationId="{6CB359EA-24CE-4A2F-B4FA-95B6F66FC1C9}"/>
          </ac:picMkLst>
        </pc:picChg>
        <pc:picChg chg="add del">
          <ac:chgData name="Kris Herman" userId="ebb3455e-9ef8-4c5a-a8c2-450eea55e30b" providerId="ADAL" clId="{BEF65D66-F369-4C7B-BB58-81E63632F9EE}" dt="2021-03-10T21:19:27.534" v="76" actId="26606"/>
          <ac:picMkLst>
            <pc:docMk/>
            <pc:sldMk cId="1595705988" sldId="326"/>
            <ac:picMk id="14" creationId="{54DDEBDD-D8BD-41A6-8A0D-B00E3768B0F9}"/>
          </ac:picMkLst>
        </pc:picChg>
        <pc:cxnChg chg="add">
          <ac:chgData name="Kris Herman" userId="ebb3455e-9ef8-4c5a-a8c2-450eea55e30b" providerId="ADAL" clId="{BEF65D66-F369-4C7B-BB58-81E63632F9EE}" dt="2021-03-10T21:19:27.550" v="77" actId="26606"/>
          <ac:cxnSpMkLst>
            <pc:docMk/>
            <pc:sldMk cId="1595705988" sldId="326"/>
            <ac:cxnSpMk id="18" creationId="{A7F400EE-A8A5-48AF-B4D6-291B52C6F0B0}"/>
          </ac:cxnSpMkLst>
        </pc:cxnChg>
      </pc:sldChg>
      <pc:sldChg chg="new del">
        <pc:chgData name="Kris Herman" userId="ebb3455e-9ef8-4c5a-a8c2-450eea55e30b" providerId="ADAL" clId="{BEF65D66-F369-4C7B-BB58-81E63632F9EE}" dt="2021-03-10T21:19:47.501" v="80" actId="47"/>
        <pc:sldMkLst>
          <pc:docMk/>
          <pc:sldMk cId="2783794649" sldId="327"/>
        </pc:sldMkLst>
      </pc:sldChg>
      <pc:sldChg chg="addSp delSp modSp new mod setBg addAnim delAnim setClrOvrMap">
        <pc:chgData name="Kris Herman" userId="ebb3455e-9ef8-4c5a-a8c2-450eea55e30b" providerId="ADAL" clId="{BEF65D66-F369-4C7B-BB58-81E63632F9EE}" dt="2021-03-10T23:51:01.254" v="1182" actId="1038"/>
        <pc:sldMkLst>
          <pc:docMk/>
          <pc:sldMk cId="1375794151" sldId="328"/>
        </pc:sldMkLst>
        <pc:spChg chg="mod ord">
          <ac:chgData name="Kris Herman" userId="ebb3455e-9ef8-4c5a-a8c2-450eea55e30b" providerId="ADAL" clId="{BEF65D66-F369-4C7B-BB58-81E63632F9EE}" dt="2021-03-10T21:26:06.752" v="144" actId="20577"/>
          <ac:spMkLst>
            <pc:docMk/>
            <pc:sldMk cId="1375794151" sldId="328"/>
            <ac:spMk id="2" creationId="{D367B010-D051-4AFF-98B9-DBFAAF72FEE7}"/>
          </ac:spMkLst>
        </pc:spChg>
        <pc:spChg chg="mod ord">
          <ac:chgData name="Kris Herman" userId="ebb3455e-9ef8-4c5a-a8c2-450eea55e30b" providerId="ADAL" clId="{BEF65D66-F369-4C7B-BB58-81E63632F9EE}" dt="2021-03-10T21:24:30.553" v="137" actId="26606"/>
          <ac:spMkLst>
            <pc:docMk/>
            <pc:sldMk cId="1375794151" sldId="328"/>
            <ac:spMk id="3" creationId="{7CBBC709-DC57-45D2-90CA-999CD39A2109}"/>
          </ac:spMkLst>
        </pc:spChg>
        <pc:spChg chg="add del">
          <ac:chgData name="Kris Herman" userId="ebb3455e-9ef8-4c5a-a8c2-450eea55e30b" providerId="ADAL" clId="{BEF65D66-F369-4C7B-BB58-81E63632F9EE}" dt="2021-03-10T21:22:33.556" v="103" actId="26606"/>
          <ac:spMkLst>
            <pc:docMk/>
            <pc:sldMk cId="1375794151" sldId="328"/>
            <ac:spMk id="10" creationId="{E49CC64F-7275-4E33-961B-0C5CDC439875}"/>
          </ac:spMkLst>
        </pc:spChg>
        <pc:spChg chg="add del">
          <ac:chgData name="Kris Herman" userId="ebb3455e-9ef8-4c5a-a8c2-450eea55e30b" providerId="ADAL" clId="{BEF65D66-F369-4C7B-BB58-81E63632F9EE}" dt="2021-03-10T21:23:39.442" v="115" actId="26606"/>
          <ac:spMkLst>
            <pc:docMk/>
            <pc:sldMk cId="1375794151" sldId="328"/>
            <ac:spMk id="15" creationId="{BCC55ACC-A2F6-403C-A3A4-D59B3734D45F}"/>
          </ac:spMkLst>
        </pc:spChg>
        <pc:spChg chg="add del">
          <ac:chgData name="Kris Herman" userId="ebb3455e-9ef8-4c5a-a8c2-450eea55e30b" providerId="ADAL" clId="{BEF65D66-F369-4C7B-BB58-81E63632F9EE}" dt="2021-03-10T21:23:03.299" v="106" actId="26606"/>
          <ac:spMkLst>
            <pc:docMk/>
            <pc:sldMk cId="1375794151" sldId="328"/>
            <ac:spMk id="20" creationId="{2C6334C2-F73F-4B3B-A626-DD5F69DF6ED0}"/>
          </ac:spMkLst>
        </pc:spChg>
        <pc:spChg chg="add del">
          <ac:chgData name="Kris Herman" userId="ebb3455e-9ef8-4c5a-a8c2-450eea55e30b" providerId="ADAL" clId="{BEF65D66-F369-4C7B-BB58-81E63632F9EE}" dt="2021-03-10T21:23:10.578" v="110" actId="26606"/>
          <ac:spMkLst>
            <pc:docMk/>
            <pc:sldMk cId="1375794151" sldId="328"/>
            <ac:spMk id="22" creationId="{E49CC64F-7275-4E33-961B-0C5CDC439875}"/>
          </ac:spMkLst>
        </pc:spChg>
        <pc:spChg chg="add del">
          <ac:chgData name="Kris Herman" userId="ebb3455e-9ef8-4c5a-a8c2-450eea55e30b" providerId="ADAL" clId="{BEF65D66-F369-4C7B-BB58-81E63632F9EE}" dt="2021-03-10T21:23:12.897" v="112" actId="26606"/>
          <ac:spMkLst>
            <pc:docMk/>
            <pc:sldMk cId="1375794151" sldId="328"/>
            <ac:spMk id="25" creationId="{C7D023E4-8DE1-436E-9847-ED6A4B4B04FD}"/>
          </ac:spMkLst>
        </pc:spChg>
        <pc:spChg chg="add del">
          <ac:chgData name="Kris Herman" userId="ebb3455e-9ef8-4c5a-a8c2-450eea55e30b" providerId="ADAL" clId="{BEF65D66-F369-4C7B-BB58-81E63632F9EE}" dt="2021-03-10T21:23:39.442" v="114" actId="26606"/>
          <ac:spMkLst>
            <pc:docMk/>
            <pc:sldMk cId="1375794151" sldId="328"/>
            <ac:spMk id="39" creationId="{2C6334C2-F73F-4B3B-A626-DD5F69DF6ED0}"/>
          </ac:spMkLst>
        </pc:spChg>
        <pc:spChg chg="add del">
          <ac:chgData name="Kris Herman" userId="ebb3455e-9ef8-4c5a-a8c2-450eea55e30b" providerId="ADAL" clId="{BEF65D66-F369-4C7B-BB58-81E63632F9EE}" dt="2021-03-10T21:24:30.553" v="137" actId="26606"/>
          <ac:spMkLst>
            <pc:docMk/>
            <pc:sldMk cId="1375794151" sldId="328"/>
            <ac:spMk id="41" creationId="{E49CC64F-7275-4E33-961B-0C5CDC439875}"/>
          </ac:spMkLst>
        </pc:spChg>
        <pc:spChg chg="add del">
          <ac:chgData name="Kris Herman" userId="ebb3455e-9ef8-4c5a-a8c2-450eea55e30b" providerId="ADAL" clId="{BEF65D66-F369-4C7B-BB58-81E63632F9EE}" dt="2021-03-10T21:24:20.356" v="128" actId="26606"/>
          <ac:spMkLst>
            <pc:docMk/>
            <pc:sldMk cId="1375794151" sldId="328"/>
            <ac:spMk id="46" creationId="{BCC55ACC-A2F6-403C-A3A4-D59B3734D45F}"/>
          </ac:spMkLst>
        </pc:spChg>
        <pc:spChg chg="add del">
          <ac:chgData name="Kris Herman" userId="ebb3455e-9ef8-4c5a-a8c2-450eea55e30b" providerId="ADAL" clId="{BEF65D66-F369-4C7B-BB58-81E63632F9EE}" dt="2021-03-10T21:24:22.618" v="130" actId="26606"/>
          <ac:spMkLst>
            <pc:docMk/>
            <pc:sldMk cId="1375794151" sldId="328"/>
            <ac:spMk id="48" creationId="{B01367A3-F670-4BD9-9972-F7E97FC227ED}"/>
          </ac:spMkLst>
        </pc:spChg>
        <pc:spChg chg="add del">
          <ac:chgData name="Kris Herman" userId="ebb3455e-9ef8-4c5a-a8c2-450eea55e30b" providerId="ADAL" clId="{BEF65D66-F369-4C7B-BB58-81E63632F9EE}" dt="2021-03-10T21:24:22.618" v="130" actId="26606"/>
          <ac:spMkLst>
            <pc:docMk/>
            <pc:sldMk cId="1375794151" sldId="328"/>
            <ac:spMk id="49" creationId="{C6B158B5-50B5-4927-A367-7C9F3AFE5DCB}"/>
          </ac:spMkLst>
        </pc:spChg>
        <pc:spChg chg="add del">
          <ac:chgData name="Kris Herman" userId="ebb3455e-9ef8-4c5a-a8c2-450eea55e30b" providerId="ADAL" clId="{BEF65D66-F369-4C7B-BB58-81E63632F9EE}" dt="2021-03-10T21:24:22.618" v="130" actId="26606"/>
          <ac:spMkLst>
            <pc:docMk/>
            <pc:sldMk cId="1375794151" sldId="328"/>
            <ac:spMk id="50" creationId="{38C3DB02-606C-40EC-8381-7A29A1ADFAE7}"/>
          </ac:spMkLst>
        </pc:spChg>
        <pc:spChg chg="add del">
          <ac:chgData name="Kris Herman" userId="ebb3455e-9ef8-4c5a-a8c2-450eea55e30b" providerId="ADAL" clId="{BEF65D66-F369-4C7B-BB58-81E63632F9EE}" dt="2021-03-10T21:24:24.806" v="132" actId="26606"/>
          <ac:spMkLst>
            <pc:docMk/>
            <pc:sldMk cId="1375794151" sldId="328"/>
            <ac:spMk id="52" creationId="{E49CC64F-7275-4E33-961B-0C5CDC439875}"/>
          </ac:spMkLst>
        </pc:spChg>
        <pc:spChg chg="add del">
          <ac:chgData name="Kris Herman" userId="ebb3455e-9ef8-4c5a-a8c2-450eea55e30b" providerId="ADAL" clId="{BEF65D66-F369-4C7B-BB58-81E63632F9EE}" dt="2021-03-10T21:24:28.543" v="134" actId="26606"/>
          <ac:spMkLst>
            <pc:docMk/>
            <pc:sldMk cId="1375794151" sldId="328"/>
            <ac:spMk id="54" creationId="{32E62931-8EB4-42BB-BAAB-D8757BE66D8E}"/>
          </ac:spMkLst>
        </pc:spChg>
        <pc:spChg chg="add del">
          <ac:chgData name="Kris Herman" userId="ebb3455e-9ef8-4c5a-a8c2-450eea55e30b" providerId="ADAL" clId="{BEF65D66-F369-4C7B-BB58-81E63632F9EE}" dt="2021-03-10T21:24:30.537" v="136" actId="26606"/>
          <ac:spMkLst>
            <pc:docMk/>
            <pc:sldMk cId="1375794151" sldId="328"/>
            <ac:spMk id="56" creationId="{17CDB40A-75BB-4498-A20B-59C3984A3A94}"/>
          </ac:spMkLst>
        </pc:spChg>
        <pc:spChg chg="add">
          <ac:chgData name="Kris Herman" userId="ebb3455e-9ef8-4c5a-a8c2-450eea55e30b" providerId="ADAL" clId="{BEF65D66-F369-4C7B-BB58-81E63632F9EE}" dt="2021-03-10T21:24:30.553" v="137" actId="26606"/>
          <ac:spMkLst>
            <pc:docMk/>
            <pc:sldMk cId="1375794151" sldId="328"/>
            <ac:spMk id="58" creationId="{2C6334C2-F73F-4B3B-A626-DD5F69DF6ED0}"/>
          </ac:spMkLst>
        </pc:spChg>
        <pc:grpChg chg="add del">
          <ac:chgData name="Kris Herman" userId="ebb3455e-9ef8-4c5a-a8c2-450eea55e30b" providerId="ADAL" clId="{BEF65D66-F369-4C7B-BB58-81E63632F9EE}" dt="2021-03-10T21:23:12.897" v="112" actId="26606"/>
          <ac:grpSpMkLst>
            <pc:docMk/>
            <pc:sldMk cId="1375794151" sldId="328"/>
            <ac:grpSpMk id="26" creationId="{D95590E9-5E18-4877-8515-94EBE05E1F2C}"/>
          </ac:grpSpMkLst>
        </pc:grpChg>
        <pc:grpChg chg="add del">
          <ac:chgData name="Kris Herman" userId="ebb3455e-9ef8-4c5a-a8c2-450eea55e30b" providerId="ADAL" clId="{BEF65D66-F369-4C7B-BB58-81E63632F9EE}" dt="2021-03-10T21:23:12.897" v="112" actId="26606"/>
          <ac:grpSpMkLst>
            <pc:docMk/>
            <pc:sldMk cId="1375794151" sldId="328"/>
            <ac:grpSpMk id="29" creationId="{4D5934AA-9F35-4DC2-BDEF-C88AEF973FA0}"/>
          </ac:grpSpMkLst>
        </pc:grpChg>
        <pc:grpChg chg="add del">
          <ac:chgData name="Kris Herman" userId="ebb3455e-9ef8-4c5a-a8c2-450eea55e30b" providerId="ADAL" clId="{BEF65D66-F369-4C7B-BB58-81E63632F9EE}" dt="2021-03-10T21:23:12.897" v="112" actId="26606"/>
          <ac:grpSpMkLst>
            <pc:docMk/>
            <pc:sldMk cId="1375794151" sldId="328"/>
            <ac:grpSpMk id="30" creationId="{5CA0097F-05D8-41AA-ABF9-33C69879113D}"/>
          </ac:grpSpMkLst>
        </pc:grpChg>
        <pc:picChg chg="add del mod ord">
          <ac:chgData name="Kris Herman" userId="ebb3455e-9ef8-4c5a-a8c2-450eea55e30b" providerId="ADAL" clId="{BEF65D66-F369-4C7B-BB58-81E63632F9EE}" dt="2021-03-10T23:51:01.254" v="1182" actId="1038"/>
          <ac:picMkLst>
            <pc:docMk/>
            <pc:sldMk cId="1375794151" sldId="328"/>
            <ac:picMk id="5" creationId="{BCF93021-1B13-4520-A8D3-853AB0F0ABBD}"/>
          </ac:picMkLst>
        </pc:picChg>
        <pc:picChg chg="add mod">
          <ac:chgData name="Kris Herman" userId="ebb3455e-9ef8-4c5a-a8c2-450eea55e30b" providerId="ADAL" clId="{BEF65D66-F369-4C7B-BB58-81E63632F9EE}" dt="2021-03-10T21:26:02.161" v="143" actId="1076"/>
          <ac:picMkLst>
            <pc:docMk/>
            <pc:sldMk cId="1375794151" sldId="328"/>
            <ac:picMk id="7" creationId="{9F656613-D5A0-4E7A-B0C2-AF2102B35D59}"/>
          </ac:picMkLst>
        </pc:picChg>
        <pc:picChg chg="del mod">
          <ac:chgData name="Kris Herman" userId="ebb3455e-9ef8-4c5a-a8c2-450eea55e30b" providerId="ADAL" clId="{BEF65D66-F369-4C7B-BB58-81E63632F9EE}" dt="2021-03-10T23:50:38.743" v="1134" actId="478"/>
          <ac:picMkLst>
            <pc:docMk/>
            <pc:sldMk cId="1375794151" sldId="328"/>
            <ac:picMk id="1026" creationId="{32994190-0B21-479E-8EFB-D449E3726967}"/>
          </ac:picMkLst>
        </pc:picChg>
      </pc:sldChg>
      <pc:sldChg chg="addSp delSp modSp new mod setBg modAnim setClrOvrMap">
        <pc:chgData name="Kris Herman" userId="ebb3455e-9ef8-4c5a-a8c2-450eea55e30b" providerId="ADAL" clId="{BEF65D66-F369-4C7B-BB58-81E63632F9EE}" dt="2021-03-10T22:01:54.076" v="372"/>
        <pc:sldMkLst>
          <pc:docMk/>
          <pc:sldMk cId="989404411" sldId="329"/>
        </pc:sldMkLst>
        <pc:spChg chg="add del">
          <ac:chgData name="Kris Herman" userId="ebb3455e-9ef8-4c5a-a8c2-450eea55e30b" providerId="ADAL" clId="{BEF65D66-F369-4C7B-BB58-81E63632F9EE}" dt="2021-03-10T21:29:02.539" v="159" actId="26606"/>
          <ac:spMkLst>
            <pc:docMk/>
            <pc:sldMk cId="989404411" sldId="329"/>
            <ac:spMk id="5" creationId="{32BC26D8-82FB-445E-AA49-62A77D7C1EE0}"/>
          </ac:spMkLst>
        </pc:spChg>
        <pc:spChg chg="add del">
          <ac:chgData name="Kris Herman" userId="ebb3455e-9ef8-4c5a-a8c2-450eea55e30b" providerId="ADAL" clId="{BEF65D66-F369-4C7B-BB58-81E63632F9EE}" dt="2021-03-10T21:29:02.539" v="159" actId="26606"/>
          <ac:spMkLst>
            <pc:docMk/>
            <pc:sldMk cId="989404411" sldId="329"/>
            <ac:spMk id="6" creationId="{CB44330D-EA18-4254-AA95-EB49948539B8}"/>
          </ac:spMkLst>
        </pc:spChg>
        <pc:spChg chg="add del">
          <ac:chgData name="Kris Herman" userId="ebb3455e-9ef8-4c5a-a8c2-450eea55e30b" providerId="ADAL" clId="{BEF65D66-F369-4C7B-BB58-81E63632F9EE}" dt="2021-03-10T21:29:20.716" v="169" actId="26606"/>
          <ac:spMkLst>
            <pc:docMk/>
            <pc:sldMk cId="989404411" sldId="329"/>
            <ac:spMk id="7" creationId="{42A4FC2C-047E-45A5-965D-8E1E3BF09BC6}"/>
          </ac:spMkLst>
        </pc:spChg>
        <pc:spChg chg="add del">
          <ac:chgData name="Kris Herman" userId="ebb3455e-9ef8-4c5a-a8c2-450eea55e30b" providerId="ADAL" clId="{BEF65D66-F369-4C7B-BB58-81E63632F9EE}" dt="2021-03-10T21:28:09.931" v="151" actId="26606"/>
          <ac:spMkLst>
            <pc:docMk/>
            <pc:sldMk cId="989404411" sldId="329"/>
            <ac:spMk id="8" creationId="{32BC26D8-82FB-445E-AA49-62A77D7C1EE0}"/>
          </ac:spMkLst>
        </pc:spChg>
        <pc:spChg chg="add del">
          <ac:chgData name="Kris Herman" userId="ebb3455e-9ef8-4c5a-a8c2-450eea55e30b" providerId="ADAL" clId="{BEF65D66-F369-4C7B-BB58-81E63632F9EE}" dt="2021-03-10T21:33:10.749" v="197" actId="26606"/>
          <ac:spMkLst>
            <pc:docMk/>
            <pc:sldMk cId="989404411" sldId="329"/>
            <ac:spMk id="9" creationId="{B9FF99BD-075F-4761-A995-6FC574BD25EA}"/>
          </ac:spMkLst>
        </pc:spChg>
        <pc:spChg chg="add del">
          <ac:chgData name="Kris Herman" userId="ebb3455e-9ef8-4c5a-a8c2-450eea55e30b" providerId="ADAL" clId="{BEF65D66-F369-4C7B-BB58-81E63632F9EE}" dt="2021-03-10T21:28:09.931" v="151" actId="26606"/>
          <ac:spMkLst>
            <pc:docMk/>
            <pc:sldMk cId="989404411" sldId="329"/>
            <ac:spMk id="10" creationId="{CB44330D-EA18-4254-AA95-EB49948539B8}"/>
          </ac:spMkLst>
        </pc:spChg>
        <pc:spChg chg="add del">
          <ac:chgData name="Kris Herman" userId="ebb3455e-9ef8-4c5a-a8c2-450eea55e30b" providerId="ADAL" clId="{BEF65D66-F369-4C7B-BB58-81E63632F9EE}" dt="2021-03-10T21:33:10.749" v="197" actId="26606"/>
          <ac:spMkLst>
            <pc:docMk/>
            <pc:sldMk cId="989404411" sldId="329"/>
            <ac:spMk id="11" creationId="{A7B21A54-9BA3-4EA9-B460-5A829ADD9051}"/>
          </ac:spMkLst>
        </pc:spChg>
        <pc:spChg chg="add del">
          <ac:chgData name="Kris Herman" userId="ebb3455e-9ef8-4c5a-a8c2-450eea55e30b" providerId="ADAL" clId="{BEF65D66-F369-4C7B-BB58-81E63632F9EE}" dt="2021-03-10T21:29:18.867" v="166" actId="26606"/>
          <ac:spMkLst>
            <pc:docMk/>
            <pc:sldMk cId="989404411" sldId="329"/>
            <ac:spMk id="12" creationId="{B9FF99BD-075F-4761-A995-6FC574BD25EA}"/>
          </ac:spMkLst>
        </pc:spChg>
        <pc:spChg chg="add del">
          <ac:chgData name="Kris Herman" userId="ebb3455e-9ef8-4c5a-a8c2-450eea55e30b" providerId="ADAL" clId="{BEF65D66-F369-4C7B-BB58-81E63632F9EE}" dt="2021-03-10T21:33:10.749" v="197" actId="26606"/>
          <ac:spMkLst>
            <pc:docMk/>
            <pc:sldMk cId="989404411" sldId="329"/>
            <ac:spMk id="13" creationId="{6FA8F714-B9D8-488A-8CCA-E9948FF913A9}"/>
          </ac:spMkLst>
        </pc:spChg>
        <pc:spChg chg="add del">
          <ac:chgData name="Kris Herman" userId="ebb3455e-9ef8-4c5a-a8c2-450eea55e30b" providerId="ADAL" clId="{BEF65D66-F369-4C7B-BB58-81E63632F9EE}" dt="2021-03-10T21:29:18.867" v="166" actId="26606"/>
          <ac:spMkLst>
            <pc:docMk/>
            <pc:sldMk cId="989404411" sldId="329"/>
            <ac:spMk id="14" creationId="{A7B21A54-9BA3-4EA9-B460-5A829ADD9051}"/>
          </ac:spMkLst>
        </pc:spChg>
        <pc:spChg chg="add del">
          <ac:chgData name="Kris Herman" userId="ebb3455e-9ef8-4c5a-a8c2-450eea55e30b" providerId="ADAL" clId="{BEF65D66-F369-4C7B-BB58-81E63632F9EE}" dt="2021-03-10T21:29:18.867" v="166" actId="26606"/>
          <ac:spMkLst>
            <pc:docMk/>
            <pc:sldMk cId="989404411" sldId="329"/>
            <ac:spMk id="16" creationId="{6FA8F714-B9D8-488A-8CCA-E9948FF913A9}"/>
          </ac:spMkLst>
        </pc:spChg>
        <pc:picChg chg="add mod modCrop">
          <ac:chgData name="Kris Herman" userId="ebb3455e-9ef8-4c5a-a8c2-450eea55e30b" providerId="ADAL" clId="{BEF65D66-F369-4C7B-BB58-81E63632F9EE}" dt="2021-03-10T21:33:10.749" v="197" actId="26606"/>
          <ac:picMkLst>
            <pc:docMk/>
            <pc:sldMk cId="989404411" sldId="329"/>
            <ac:picMk id="3" creationId="{B31207AF-0E7E-4137-A969-E616324B2BBD}"/>
          </ac:picMkLst>
        </pc:picChg>
        <pc:picChg chg="add del mod">
          <ac:chgData name="Kris Herman" userId="ebb3455e-9ef8-4c5a-a8c2-450eea55e30b" providerId="ADAL" clId="{BEF65D66-F369-4C7B-BB58-81E63632F9EE}" dt="2021-03-10T21:30:09.870" v="183" actId="478"/>
          <ac:picMkLst>
            <pc:docMk/>
            <pc:sldMk cId="989404411" sldId="329"/>
            <ac:picMk id="15" creationId="{A20CEAFD-0D30-46AB-8CF4-E43D3F48FC6D}"/>
          </ac:picMkLst>
        </pc:picChg>
        <pc:picChg chg="add mod ord modCrop">
          <ac:chgData name="Kris Herman" userId="ebb3455e-9ef8-4c5a-a8c2-450eea55e30b" providerId="ADAL" clId="{BEF65D66-F369-4C7B-BB58-81E63632F9EE}" dt="2021-03-10T21:33:15.696" v="199" actId="1076"/>
          <ac:picMkLst>
            <pc:docMk/>
            <pc:sldMk cId="989404411" sldId="329"/>
            <ac:picMk id="17" creationId="{110438A6-1682-42AD-BFCB-64D8E9512F68}"/>
          </ac:picMkLst>
        </pc:picChg>
        <pc:picChg chg="add mod modCrop">
          <ac:chgData name="Kris Herman" userId="ebb3455e-9ef8-4c5a-a8c2-450eea55e30b" providerId="ADAL" clId="{BEF65D66-F369-4C7B-BB58-81E63632F9EE}" dt="2021-03-10T21:33:19.007" v="200" actId="1076"/>
          <ac:picMkLst>
            <pc:docMk/>
            <pc:sldMk cId="989404411" sldId="329"/>
            <ac:picMk id="18" creationId="{411F555C-BB6B-4A98-845D-1D90A5DDB40A}"/>
          </ac:picMkLst>
        </pc:picChg>
        <pc:cxnChg chg="add">
          <ac:chgData name="Kris Herman" userId="ebb3455e-9ef8-4c5a-a8c2-450eea55e30b" providerId="ADAL" clId="{BEF65D66-F369-4C7B-BB58-81E63632F9EE}" dt="2021-03-10T21:33:10.749" v="197" actId="26606"/>
          <ac:cxnSpMkLst>
            <pc:docMk/>
            <pc:sldMk cId="989404411" sldId="329"/>
            <ac:cxnSpMk id="23" creationId="{DCD67800-37AC-4E14-89B0-F79DCB3FB86D}"/>
          </ac:cxnSpMkLst>
        </pc:cxnChg>
        <pc:cxnChg chg="add">
          <ac:chgData name="Kris Herman" userId="ebb3455e-9ef8-4c5a-a8c2-450eea55e30b" providerId="ADAL" clId="{BEF65D66-F369-4C7B-BB58-81E63632F9EE}" dt="2021-03-10T21:33:10.749" v="197" actId="26606"/>
          <ac:cxnSpMkLst>
            <pc:docMk/>
            <pc:sldMk cId="989404411" sldId="329"/>
            <ac:cxnSpMk id="25" creationId="{20F1788F-A5AE-4188-8274-F7F2E3833ECD}"/>
          </ac:cxnSpMkLst>
        </pc:cxnChg>
      </pc:sldChg>
      <pc:sldChg chg="addSp delSp modSp new del mod setBg">
        <pc:chgData name="Kris Herman" userId="ebb3455e-9ef8-4c5a-a8c2-450eea55e30b" providerId="ADAL" clId="{BEF65D66-F369-4C7B-BB58-81E63632F9EE}" dt="2021-03-10T21:40:26.182" v="235" actId="47"/>
        <pc:sldMkLst>
          <pc:docMk/>
          <pc:sldMk cId="1004532425" sldId="330"/>
        </pc:sldMkLst>
        <pc:spChg chg="add del">
          <ac:chgData name="Kris Herman" userId="ebb3455e-9ef8-4c5a-a8c2-450eea55e30b" providerId="ADAL" clId="{BEF65D66-F369-4C7B-BB58-81E63632F9EE}" dt="2021-03-10T21:38:28.597" v="211" actId="26606"/>
          <ac:spMkLst>
            <pc:docMk/>
            <pc:sldMk cId="1004532425" sldId="330"/>
            <ac:spMk id="12" creationId="{BE5390C0-EA28-456A-8C95-1CDB808E9DDE}"/>
          </ac:spMkLst>
        </pc:spChg>
        <pc:spChg chg="add del">
          <ac:chgData name="Kris Herman" userId="ebb3455e-9ef8-4c5a-a8c2-450eea55e30b" providerId="ADAL" clId="{BEF65D66-F369-4C7B-BB58-81E63632F9EE}" dt="2021-03-10T21:39:04.737" v="226" actId="26606"/>
          <ac:spMkLst>
            <pc:docMk/>
            <pc:sldMk cId="1004532425" sldId="330"/>
            <ac:spMk id="17" creationId="{1C598A69-FFFE-4C09-8FE9-D660337B0CD0}"/>
          </ac:spMkLst>
        </pc:spChg>
        <pc:spChg chg="add del">
          <ac:chgData name="Kris Herman" userId="ebb3455e-9ef8-4c5a-a8c2-450eea55e30b" providerId="ADAL" clId="{BEF65D66-F369-4C7B-BB58-81E63632F9EE}" dt="2021-03-10T21:39:04.737" v="226" actId="26606"/>
          <ac:spMkLst>
            <pc:docMk/>
            <pc:sldMk cId="1004532425" sldId="330"/>
            <ac:spMk id="19" creationId="{2B6121AA-FB9C-49D8-9295-014C895AFB60}"/>
          </ac:spMkLst>
        </pc:spChg>
        <pc:spChg chg="add del">
          <ac:chgData name="Kris Herman" userId="ebb3455e-9ef8-4c5a-a8c2-450eea55e30b" providerId="ADAL" clId="{BEF65D66-F369-4C7B-BB58-81E63632F9EE}" dt="2021-03-10T21:39:04.737" v="226" actId="26606"/>
          <ac:spMkLst>
            <pc:docMk/>
            <pc:sldMk cId="1004532425" sldId="330"/>
            <ac:spMk id="21" creationId="{2C188CD4-9C38-4BEB-8E94-633B1B48BCC4}"/>
          </ac:spMkLst>
        </pc:spChg>
        <pc:spChg chg="add del">
          <ac:chgData name="Kris Herman" userId="ebb3455e-9ef8-4c5a-a8c2-450eea55e30b" providerId="ADAL" clId="{BEF65D66-F369-4C7B-BB58-81E63632F9EE}" dt="2021-03-10T21:39:04.737" v="226" actId="26606"/>
          <ac:spMkLst>
            <pc:docMk/>
            <pc:sldMk cId="1004532425" sldId="330"/>
            <ac:spMk id="23" creationId="{2E8BD155-F3B5-4CE9-AB1C-08C964CDC753}"/>
          </ac:spMkLst>
        </pc:spChg>
        <pc:spChg chg="add del">
          <ac:chgData name="Kris Herman" userId="ebb3455e-9ef8-4c5a-a8c2-450eea55e30b" providerId="ADAL" clId="{BEF65D66-F369-4C7B-BB58-81E63632F9EE}" dt="2021-03-10T21:38:50.842" v="221" actId="26606"/>
          <ac:spMkLst>
            <pc:docMk/>
            <pc:sldMk cId="1004532425" sldId="330"/>
            <ac:spMk id="29" creationId="{BE5390C0-EA28-456A-8C95-1CDB808E9DDE}"/>
          </ac:spMkLst>
        </pc:spChg>
        <pc:spChg chg="add del">
          <ac:chgData name="Kris Herman" userId="ebb3455e-9ef8-4c5a-a8c2-450eea55e30b" providerId="ADAL" clId="{BEF65D66-F369-4C7B-BB58-81E63632F9EE}" dt="2021-03-10T21:39:01.040" v="223" actId="26606"/>
          <ac:spMkLst>
            <pc:docMk/>
            <pc:sldMk cId="1004532425" sldId="330"/>
            <ac:spMk id="31" creationId="{1C598A69-FFFE-4C09-8FE9-D660337B0CD0}"/>
          </ac:spMkLst>
        </pc:spChg>
        <pc:spChg chg="add del">
          <ac:chgData name="Kris Herman" userId="ebb3455e-9ef8-4c5a-a8c2-450eea55e30b" providerId="ADAL" clId="{BEF65D66-F369-4C7B-BB58-81E63632F9EE}" dt="2021-03-10T21:39:01.040" v="223" actId="26606"/>
          <ac:spMkLst>
            <pc:docMk/>
            <pc:sldMk cId="1004532425" sldId="330"/>
            <ac:spMk id="32" creationId="{2C188CD4-9C38-4BEB-8E94-633B1B48BCC4}"/>
          </ac:spMkLst>
        </pc:spChg>
        <pc:spChg chg="add del">
          <ac:chgData name="Kris Herman" userId="ebb3455e-9ef8-4c5a-a8c2-450eea55e30b" providerId="ADAL" clId="{BEF65D66-F369-4C7B-BB58-81E63632F9EE}" dt="2021-03-10T21:39:01.040" v="223" actId="26606"/>
          <ac:spMkLst>
            <pc:docMk/>
            <pc:sldMk cId="1004532425" sldId="330"/>
            <ac:spMk id="33" creationId="{2B6121AA-FB9C-49D8-9295-014C895AFB60}"/>
          </ac:spMkLst>
        </pc:spChg>
        <pc:spChg chg="add del">
          <ac:chgData name="Kris Herman" userId="ebb3455e-9ef8-4c5a-a8c2-450eea55e30b" providerId="ADAL" clId="{BEF65D66-F369-4C7B-BB58-81E63632F9EE}" dt="2021-03-10T21:39:01.040" v="223" actId="26606"/>
          <ac:spMkLst>
            <pc:docMk/>
            <pc:sldMk cId="1004532425" sldId="330"/>
            <ac:spMk id="34" creationId="{2E8BD155-F3B5-4CE9-AB1C-08C964CDC753}"/>
          </ac:spMkLst>
        </pc:spChg>
        <pc:spChg chg="add del">
          <ac:chgData name="Kris Herman" userId="ebb3455e-9ef8-4c5a-a8c2-450eea55e30b" providerId="ADAL" clId="{BEF65D66-F369-4C7B-BB58-81E63632F9EE}" dt="2021-03-10T21:39:04.729" v="225" actId="26606"/>
          <ac:spMkLst>
            <pc:docMk/>
            <pc:sldMk cId="1004532425" sldId="330"/>
            <ac:spMk id="36" creationId="{BE5390C0-EA28-456A-8C95-1CDB808E9DDE}"/>
          </ac:spMkLst>
        </pc:spChg>
        <pc:picChg chg="add mod ord">
          <ac:chgData name="Kris Herman" userId="ebb3455e-9ef8-4c5a-a8c2-450eea55e30b" providerId="ADAL" clId="{BEF65D66-F369-4C7B-BB58-81E63632F9EE}" dt="2021-03-10T21:39:04.737" v="226" actId="26606"/>
          <ac:picMkLst>
            <pc:docMk/>
            <pc:sldMk cId="1004532425" sldId="330"/>
            <ac:picMk id="3" creationId="{F5C59F3C-4EB1-4698-93A3-4847DB4DC53D}"/>
          </ac:picMkLst>
        </pc:picChg>
        <pc:picChg chg="add mod ord">
          <ac:chgData name="Kris Herman" userId="ebb3455e-9ef8-4c5a-a8c2-450eea55e30b" providerId="ADAL" clId="{BEF65D66-F369-4C7B-BB58-81E63632F9EE}" dt="2021-03-10T21:40:23.530" v="234" actId="14100"/>
          <ac:picMkLst>
            <pc:docMk/>
            <pc:sldMk cId="1004532425" sldId="330"/>
            <ac:picMk id="5" creationId="{7E5ECE6C-3FF4-4948-B3FC-8A824F411974}"/>
          </ac:picMkLst>
        </pc:picChg>
        <pc:picChg chg="add mod ord">
          <ac:chgData name="Kris Herman" userId="ebb3455e-9ef8-4c5a-a8c2-450eea55e30b" providerId="ADAL" clId="{BEF65D66-F369-4C7B-BB58-81E63632F9EE}" dt="2021-03-10T21:40:02.615" v="231" actId="26606"/>
          <ac:picMkLst>
            <pc:docMk/>
            <pc:sldMk cId="1004532425" sldId="330"/>
            <ac:picMk id="7" creationId="{84246008-A019-485B-AE74-C448C42EB6EE}"/>
          </ac:picMkLst>
        </pc:picChg>
        <pc:cxnChg chg="add del">
          <ac:chgData name="Kris Herman" userId="ebb3455e-9ef8-4c5a-a8c2-450eea55e30b" providerId="ADAL" clId="{BEF65D66-F369-4C7B-BB58-81E63632F9EE}" dt="2021-03-10T21:38:49.863" v="219" actId="26606"/>
          <ac:cxnSpMkLst>
            <pc:docMk/>
            <pc:sldMk cId="1004532425" sldId="330"/>
            <ac:cxnSpMk id="25" creationId="{D4BDCD00-BA97-40D8-93CD-0A9CA931BE17}"/>
          </ac:cxnSpMkLst>
        </pc:cxnChg>
        <pc:cxnChg chg="add del">
          <ac:chgData name="Kris Herman" userId="ebb3455e-9ef8-4c5a-a8c2-450eea55e30b" providerId="ADAL" clId="{BEF65D66-F369-4C7B-BB58-81E63632F9EE}" dt="2021-03-10T21:38:49.863" v="219" actId="26606"/>
          <ac:cxnSpMkLst>
            <pc:docMk/>
            <pc:sldMk cId="1004532425" sldId="330"/>
            <ac:cxnSpMk id="26" creationId="{2D631E40-F51C-4828-B23B-DF903513296E}"/>
          </ac:cxnSpMkLst>
        </pc:cxnChg>
        <pc:cxnChg chg="add del">
          <ac:chgData name="Kris Herman" userId="ebb3455e-9ef8-4c5a-a8c2-450eea55e30b" providerId="ADAL" clId="{BEF65D66-F369-4C7B-BB58-81E63632F9EE}" dt="2021-03-10T21:38:39.536" v="213" actId="26606"/>
          <ac:cxnSpMkLst>
            <pc:docMk/>
            <pc:sldMk cId="1004532425" sldId="330"/>
            <ac:cxnSpMk id="28" creationId="{D4BDCD00-BA97-40D8-93CD-0A9CA931BE17}"/>
          </ac:cxnSpMkLst>
        </pc:cxnChg>
        <pc:cxnChg chg="add del">
          <ac:chgData name="Kris Herman" userId="ebb3455e-9ef8-4c5a-a8c2-450eea55e30b" providerId="ADAL" clId="{BEF65D66-F369-4C7B-BB58-81E63632F9EE}" dt="2021-03-10T21:38:39.536" v="213" actId="26606"/>
          <ac:cxnSpMkLst>
            <pc:docMk/>
            <pc:sldMk cId="1004532425" sldId="330"/>
            <ac:cxnSpMk id="30" creationId="{2D631E40-F51C-4828-B23B-DF903513296E}"/>
          </ac:cxnSpMkLst>
        </pc:cxnChg>
        <pc:cxnChg chg="add del">
          <ac:chgData name="Kris Herman" userId="ebb3455e-9ef8-4c5a-a8c2-450eea55e30b" providerId="ADAL" clId="{BEF65D66-F369-4C7B-BB58-81E63632F9EE}" dt="2021-03-10T21:39:46.686" v="229" actId="26606"/>
          <ac:cxnSpMkLst>
            <pc:docMk/>
            <pc:sldMk cId="1004532425" sldId="330"/>
            <ac:cxnSpMk id="38" creationId="{D4BDCD00-BA97-40D8-93CD-0A9CA931BE17}"/>
          </ac:cxnSpMkLst>
        </pc:cxnChg>
        <pc:cxnChg chg="add del">
          <ac:chgData name="Kris Herman" userId="ebb3455e-9ef8-4c5a-a8c2-450eea55e30b" providerId="ADAL" clId="{BEF65D66-F369-4C7B-BB58-81E63632F9EE}" dt="2021-03-10T21:39:46.686" v="229" actId="26606"/>
          <ac:cxnSpMkLst>
            <pc:docMk/>
            <pc:sldMk cId="1004532425" sldId="330"/>
            <ac:cxnSpMk id="39" creationId="{2D631E40-F51C-4828-B23B-DF903513296E}"/>
          </ac:cxnSpMkLst>
        </pc:cxnChg>
        <pc:cxnChg chg="add del">
          <ac:chgData name="Kris Herman" userId="ebb3455e-9ef8-4c5a-a8c2-450eea55e30b" providerId="ADAL" clId="{BEF65D66-F369-4C7B-BB58-81E63632F9EE}" dt="2021-03-10T21:40:02.615" v="231" actId="26606"/>
          <ac:cxnSpMkLst>
            <pc:docMk/>
            <pc:sldMk cId="1004532425" sldId="330"/>
            <ac:cxnSpMk id="44" creationId="{D4BDCD00-BA97-40D8-93CD-0A9CA931BE17}"/>
          </ac:cxnSpMkLst>
        </pc:cxnChg>
        <pc:cxnChg chg="add del">
          <ac:chgData name="Kris Herman" userId="ebb3455e-9ef8-4c5a-a8c2-450eea55e30b" providerId="ADAL" clId="{BEF65D66-F369-4C7B-BB58-81E63632F9EE}" dt="2021-03-10T21:40:02.615" v="231" actId="26606"/>
          <ac:cxnSpMkLst>
            <pc:docMk/>
            <pc:sldMk cId="1004532425" sldId="330"/>
            <ac:cxnSpMk id="46" creationId="{2D631E40-F51C-4828-B23B-DF903513296E}"/>
          </ac:cxnSpMkLst>
        </pc:cxnChg>
        <pc:cxnChg chg="add">
          <ac:chgData name="Kris Herman" userId="ebb3455e-9ef8-4c5a-a8c2-450eea55e30b" providerId="ADAL" clId="{BEF65D66-F369-4C7B-BB58-81E63632F9EE}" dt="2021-03-10T21:40:02.615" v="231" actId="26606"/>
          <ac:cxnSpMkLst>
            <pc:docMk/>
            <pc:sldMk cId="1004532425" sldId="330"/>
            <ac:cxnSpMk id="51" creationId="{D4BDCD00-BA97-40D8-93CD-0A9CA931BE17}"/>
          </ac:cxnSpMkLst>
        </pc:cxnChg>
        <pc:cxnChg chg="add">
          <ac:chgData name="Kris Herman" userId="ebb3455e-9ef8-4c5a-a8c2-450eea55e30b" providerId="ADAL" clId="{BEF65D66-F369-4C7B-BB58-81E63632F9EE}" dt="2021-03-10T21:40:02.615" v="231" actId="26606"/>
          <ac:cxnSpMkLst>
            <pc:docMk/>
            <pc:sldMk cId="1004532425" sldId="330"/>
            <ac:cxnSpMk id="53" creationId="{2D631E40-F51C-4828-B23B-DF903513296E}"/>
          </ac:cxnSpMkLst>
        </pc:cxnChg>
      </pc:sldChg>
      <pc:sldChg chg="addSp delSp modSp new mod setBg modAnim setClrOvrMap">
        <pc:chgData name="Kris Herman" userId="ebb3455e-9ef8-4c5a-a8c2-450eea55e30b" providerId="ADAL" clId="{BEF65D66-F369-4C7B-BB58-81E63632F9EE}" dt="2021-03-10T22:32:06.638" v="920" actId="14826"/>
        <pc:sldMkLst>
          <pc:docMk/>
          <pc:sldMk cId="1524182838" sldId="330"/>
        </pc:sldMkLst>
        <pc:spChg chg="add del">
          <ac:chgData name="Kris Herman" userId="ebb3455e-9ef8-4c5a-a8c2-450eea55e30b" providerId="ADAL" clId="{BEF65D66-F369-4C7B-BB58-81E63632F9EE}" dt="2021-03-10T21:43:11.602" v="276" actId="26606"/>
          <ac:spMkLst>
            <pc:docMk/>
            <pc:sldMk cId="1524182838" sldId="330"/>
            <ac:spMk id="8" creationId="{42A4FC2C-047E-45A5-965D-8E1E3BF09BC6}"/>
          </ac:spMkLst>
        </pc:spChg>
        <pc:spChg chg="add del">
          <ac:chgData name="Kris Herman" userId="ebb3455e-9ef8-4c5a-a8c2-450eea55e30b" providerId="ADAL" clId="{BEF65D66-F369-4C7B-BB58-81E63632F9EE}" dt="2021-03-10T21:42:28.934" v="266" actId="26606"/>
          <ac:spMkLst>
            <pc:docMk/>
            <pc:sldMk cId="1524182838" sldId="330"/>
            <ac:spMk id="10" creationId="{A9F529C3-C941-49FD-8C67-82F134F64BDB}"/>
          </ac:spMkLst>
        </pc:spChg>
        <pc:spChg chg="add del">
          <ac:chgData name="Kris Herman" userId="ebb3455e-9ef8-4c5a-a8c2-450eea55e30b" providerId="ADAL" clId="{BEF65D66-F369-4C7B-BB58-81E63632F9EE}" dt="2021-03-10T21:43:18.445" v="278" actId="26606"/>
          <ac:spMkLst>
            <pc:docMk/>
            <pc:sldMk cId="1524182838" sldId="330"/>
            <ac:spMk id="11" creationId="{32BC26D8-82FB-445E-AA49-62A77D7C1EE0}"/>
          </ac:spMkLst>
        </pc:spChg>
        <pc:spChg chg="add del">
          <ac:chgData name="Kris Herman" userId="ebb3455e-9ef8-4c5a-a8c2-450eea55e30b" providerId="ADAL" clId="{BEF65D66-F369-4C7B-BB58-81E63632F9EE}" dt="2021-03-10T21:42:28.934" v="266" actId="26606"/>
          <ac:spMkLst>
            <pc:docMk/>
            <pc:sldMk cId="1524182838" sldId="330"/>
            <ac:spMk id="12" creationId="{20586029-32A0-47E5-9AEC-AE3ABA6B94D0}"/>
          </ac:spMkLst>
        </pc:spChg>
        <pc:spChg chg="add del">
          <ac:chgData name="Kris Herman" userId="ebb3455e-9ef8-4c5a-a8c2-450eea55e30b" providerId="ADAL" clId="{BEF65D66-F369-4C7B-BB58-81E63632F9EE}" dt="2021-03-10T21:43:18.445" v="278" actId="26606"/>
          <ac:spMkLst>
            <pc:docMk/>
            <pc:sldMk cId="1524182838" sldId="330"/>
            <ac:spMk id="13" creationId="{CB44330D-EA18-4254-AA95-EB49948539B8}"/>
          </ac:spMkLst>
        </pc:spChg>
        <pc:spChg chg="add del">
          <ac:chgData name="Kris Herman" userId="ebb3455e-9ef8-4c5a-a8c2-450eea55e30b" providerId="ADAL" clId="{BEF65D66-F369-4C7B-BB58-81E63632F9EE}" dt="2021-03-10T21:43:20.465" v="280" actId="26606"/>
          <ac:spMkLst>
            <pc:docMk/>
            <pc:sldMk cId="1524182838" sldId="330"/>
            <ac:spMk id="15" creationId="{DA2E7C1E-2B5A-4BBA-AE51-1CD8C19309D7}"/>
          </ac:spMkLst>
        </pc:spChg>
        <pc:spChg chg="add del">
          <ac:chgData name="Kris Herman" userId="ebb3455e-9ef8-4c5a-a8c2-450eea55e30b" providerId="ADAL" clId="{BEF65D66-F369-4C7B-BB58-81E63632F9EE}" dt="2021-03-10T21:43:20.465" v="280" actId="26606"/>
          <ac:spMkLst>
            <pc:docMk/>
            <pc:sldMk cId="1524182838" sldId="330"/>
            <ac:spMk id="16" creationId="{43DF76B1-5174-4FAF-9D19-FFEE98426836}"/>
          </ac:spMkLst>
        </pc:spChg>
        <pc:spChg chg="add del">
          <ac:chgData name="Kris Herman" userId="ebb3455e-9ef8-4c5a-a8c2-450eea55e30b" providerId="ADAL" clId="{BEF65D66-F369-4C7B-BB58-81E63632F9EE}" dt="2021-03-10T21:43:32.576" v="284" actId="26606"/>
          <ac:spMkLst>
            <pc:docMk/>
            <pc:sldMk cId="1524182838" sldId="330"/>
            <ac:spMk id="17" creationId="{0B761509-3B9A-49A6-A84B-C3D86811697D}"/>
          </ac:spMkLst>
        </pc:spChg>
        <pc:spChg chg="add del">
          <ac:chgData name="Kris Herman" userId="ebb3455e-9ef8-4c5a-a8c2-450eea55e30b" providerId="ADAL" clId="{BEF65D66-F369-4C7B-BB58-81E63632F9EE}" dt="2021-03-10T21:43:32.576" v="284" actId="26606"/>
          <ac:spMkLst>
            <pc:docMk/>
            <pc:sldMk cId="1524182838" sldId="330"/>
            <ac:spMk id="18" creationId="{91DE43FD-EB47-414A-B0AB-169B0FFFA527}"/>
          </ac:spMkLst>
        </pc:spChg>
        <pc:spChg chg="add del">
          <ac:chgData name="Kris Herman" userId="ebb3455e-9ef8-4c5a-a8c2-450eea55e30b" providerId="ADAL" clId="{BEF65D66-F369-4C7B-BB58-81E63632F9EE}" dt="2021-03-10T21:42:28.933" v="265" actId="26606"/>
          <ac:spMkLst>
            <pc:docMk/>
            <pc:sldMk cId="1524182838" sldId="330"/>
            <ac:spMk id="19" creationId="{D99D2C73-08B0-4F6B-A8E9-4651E6BDBE48}"/>
          </ac:spMkLst>
        </pc:spChg>
        <pc:spChg chg="add del">
          <ac:chgData name="Kris Herman" userId="ebb3455e-9ef8-4c5a-a8c2-450eea55e30b" providerId="ADAL" clId="{BEF65D66-F369-4C7B-BB58-81E63632F9EE}" dt="2021-03-10T21:42:28.933" v="265" actId="26606"/>
          <ac:spMkLst>
            <pc:docMk/>
            <pc:sldMk cId="1524182838" sldId="330"/>
            <ac:spMk id="21" creationId="{968DB88C-7EF2-487C-85D1-848F61F13E3F}"/>
          </ac:spMkLst>
        </pc:spChg>
        <pc:spChg chg="add del">
          <ac:chgData name="Kris Herman" userId="ebb3455e-9ef8-4c5a-a8c2-450eea55e30b" providerId="ADAL" clId="{BEF65D66-F369-4C7B-BB58-81E63632F9EE}" dt="2021-03-10T21:46:41.219" v="337" actId="26606"/>
          <ac:spMkLst>
            <pc:docMk/>
            <pc:sldMk cId="1524182838" sldId="330"/>
            <ac:spMk id="22" creationId="{32BC26D8-82FB-445E-AA49-62A77D7C1EE0}"/>
          </ac:spMkLst>
        </pc:spChg>
        <pc:spChg chg="add del">
          <ac:chgData name="Kris Herman" userId="ebb3455e-9ef8-4c5a-a8c2-450eea55e30b" providerId="ADAL" clId="{BEF65D66-F369-4C7B-BB58-81E63632F9EE}" dt="2021-03-10T21:46:41.219" v="337" actId="26606"/>
          <ac:spMkLst>
            <pc:docMk/>
            <pc:sldMk cId="1524182838" sldId="330"/>
            <ac:spMk id="23" creationId="{CB44330D-EA18-4254-AA95-EB49948539B8}"/>
          </ac:spMkLst>
        </pc:spChg>
        <pc:spChg chg="add del">
          <ac:chgData name="Kris Herman" userId="ebb3455e-9ef8-4c5a-a8c2-450eea55e30b" providerId="ADAL" clId="{BEF65D66-F369-4C7B-BB58-81E63632F9EE}" dt="2021-03-10T21:46:17.350" v="332" actId="26606"/>
          <ac:spMkLst>
            <pc:docMk/>
            <pc:sldMk cId="1524182838" sldId="330"/>
            <ac:spMk id="25" creationId="{A7B21A54-9BA3-4EA9-B460-5A829ADD9051}"/>
          </ac:spMkLst>
        </pc:spChg>
        <pc:spChg chg="add del">
          <ac:chgData name="Kris Herman" userId="ebb3455e-9ef8-4c5a-a8c2-450eea55e30b" providerId="ADAL" clId="{BEF65D66-F369-4C7B-BB58-81E63632F9EE}" dt="2021-03-10T21:46:17.350" v="332" actId="26606"/>
          <ac:spMkLst>
            <pc:docMk/>
            <pc:sldMk cId="1524182838" sldId="330"/>
            <ac:spMk id="26" creationId="{6FA8F714-B9D8-488A-8CCA-E9948FF913A9}"/>
          </ac:spMkLst>
        </pc:spChg>
        <pc:spChg chg="add del">
          <ac:chgData name="Kris Herman" userId="ebb3455e-9ef8-4c5a-a8c2-450eea55e30b" providerId="ADAL" clId="{BEF65D66-F369-4C7B-BB58-81E63632F9EE}" dt="2021-03-10T21:46:17.350" v="332" actId="26606"/>
          <ac:spMkLst>
            <pc:docMk/>
            <pc:sldMk cId="1524182838" sldId="330"/>
            <ac:spMk id="28" creationId="{B9FF99BD-075F-4761-A995-6FC574BD25EA}"/>
          </ac:spMkLst>
        </pc:spChg>
        <pc:spChg chg="add del">
          <ac:chgData name="Kris Herman" userId="ebb3455e-9ef8-4c5a-a8c2-450eea55e30b" providerId="ADAL" clId="{BEF65D66-F369-4C7B-BB58-81E63632F9EE}" dt="2021-03-10T21:43:35.902" v="286" actId="26606"/>
          <ac:spMkLst>
            <pc:docMk/>
            <pc:sldMk cId="1524182838" sldId="330"/>
            <ac:spMk id="29" creationId="{E3CD7FE7-1237-41A0-B6C8-B0EFC310C435}"/>
          </ac:spMkLst>
        </pc:spChg>
        <pc:spChg chg="add del">
          <ac:chgData name="Kris Herman" userId="ebb3455e-9ef8-4c5a-a8c2-450eea55e30b" providerId="ADAL" clId="{BEF65D66-F369-4C7B-BB58-81E63632F9EE}" dt="2021-03-10T21:43:35.902" v="286" actId="26606"/>
          <ac:spMkLst>
            <pc:docMk/>
            <pc:sldMk cId="1524182838" sldId="330"/>
            <ac:spMk id="30" creationId="{2BCB8B4F-F675-4134-B6FC-FE54CFAB1936}"/>
          </ac:spMkLst>
        </pc:spChg>
        <pc:spChg chg="add del">
          <ac:chgData name="Kris Herman" userId="ebb3455e-9ef8-4c5a-a8c2-450eea55e30b" providerId="ADAL" clId="{BEF65D66-F369-4C7B-BB58-81E63632F9EE}" dt="2021-03-10T21:43:35.902" v="286" actId="26606"/>
          <ac:spMkLst>
            <pc:docMk/>
            <pc:sldMk cId="1524182838" sldId="330"/>
            <ac:spMk id="31" creationId="{EB4E13AA-9A9A-446A-B0A3-443BA34BB51A}"/>
          </ac:spMkLst>
        </pc:spChg>
        <pc:spChg chg="add del">
          <ac:chgData name="Kris Herman" userId="ebb3455e-9ef8-4c5a-a8c2-450eea55e30b" providerId="ADAL" clId="{BEF65D66-F369-4C7B-BB58-81E63632F9EE}" dt="2021-03-10T21:46:29.439" v="334" actId="26606"/>
          <ac:spMkLst>
            <pc:docMk/>
            <pc:sldMk cId="1524182838" sldId="330"/>
            <ac:spMk id="35" creationId="{0B761509-3B9A-49A6-A84B-C3D86811697D}"/>
          </ac:spMkLst>
        </pc:spChg>
        <pc:spChg chg="add del">
          <ac:chgData name="Kris Herman" userId="ebb3455e-9ef8-4c5a-a8c2-450eea55e30b" providerId="ADAL" clId="{BEF65D66-F369-4C7B-BB58-81E63632F9EE}" dt="2021-03-10T21:46:29.439" v="334" actId="26606"/>
          <ac:spMkLst>
            <pc:docMk/>
            <pc:sldMk cId="1524182838" sldId="330"/>
            <ac:spMk id="36" creationId="{91DE43FD-EB47-414A-B0AB-169B0FFFA527}"/>
          </ac:spMkLst>
        </pc:spChg>
        <pc:spChg chg="add del">
          <ac:chgData name="Kris Herman" userId="ebb3455e-9ef8-4c5a-a8c2-450eea55e30b" providerId="ADAL" clId="{BEF65D66-F369-4C7B-BB58-81E63632F9EE}" dt="2021-03-10T21:46:41.206" v="336" actId="26606"/>
          <ac:spMkLst>
            <pc:docMk/>
            <pc:sldMk cId="1524182838" sldId="330"/>
            <ac:spMk id="41" creationId="{22F15A2D-2324-487D-A02A-BF46C5C580EB}"/>
          </ac:spMkLst>
        </pc:spChg>
        <pc:spChg chg="add del">
          <ac:chgData name="Kris Herman" userId="ebb3455e-9ef8-4c5a-a8c2-450eea55e30b" providerId="ADAL" clId="{BEF65D66-F369-4C7B-BB58-81E63632F9EE}" dt="2021-03-10T21:46:41.206" v="336" actId="26606"/>
          <ac:spMkLst>
            <pc:docMk/>
            <pc:sldMk cId="1524182838" sldId="330"/>
            <ac:spMk id="42" creationId="{17A7F34E-D418-47E2-9F86-2C45BBC31210}"/>
          </ac:spMkLst>
        </pc:spChg>
        <pc:spChg chg="add del">
          <ac:chgData name="Kris Herman" userId="ebb3455e-9ef8-4c5a-a8c2-450eea55e30b" providerId="ADAL" clId="{BEF65D66-F369-4C7B-BB58-81E63632F9EE}" dt="2021-03-10T21:46:41.206" v="336" actId="26606"/>
          <ac:spMkLst>
            <pc:docMk/>
            <pc:sldMk cId="1524182838" sldId="330"/>
            <ac:spMk id="43" creationId="{2AEAFA59-923A-4F54-8B49-44C970BCC323}"/>
          </ac:spMkLst>
        </pc:spChg>
        <pc:spChg chg="add">
          <ac:chgData name="Kris Herman" userId="ebb3455e-9ef8-4c5a-a8c2-450eea55e30b" providerId="ADAL" clId="{BEF65D66-F369-4C7B-BB58-81E63632F9EE}" dt="2021-03-10T21:46:41.219" v="337" actId="26606"/>
          <ac:spMkLst>
            <pc:docMk/>
            <pc:sldMk cId="1524182838" sldId="330"/>
            <ac:spMk id="45" creationId="{B649E800-A5C8-49A0-A453-ED537DA3156A}"/>
          </ac:spMkLst>
        </pc:spChg>
        <pc:spChg chg="add">
          <ac:chgData name="Kris Herman" userId="ebb3455e-9ef8-4c5a-a8c2-450eea55e30b" providerId="ADAL" clId="{BEF65D66-F369-4C7B-BB58-81E63632F9EE}" dt="2021-03-10T21:46:41.219" v="337" actId="26606"/>
          <ac:spMkLst>
            <pc:docMk/>
            <pc:sldMk cId="1524182838" sldId="330"/>
            <ac:spMk id="46" creationId="{8BA67DD7-B75D-4A30-90A4-EEA9F64AF11B}"/>
          </ac:spMkLst>
        </pc:spChg>
        <pc:spChg chg="add del">
          <ac:chgData name="Kris Herman" userId="ebb3455e-9ef8-4c5a-a8c2-450eea55e30b" providerId="ADAL" clId="{BEF65D66-F369-4C7B-BB58-81E63632F9EE}" dt="2021-03-10T21:43:35.902" v="286" actId="26606"/>
          <ac:spMkLst>
            <pc:docMk/>
            <pc:sldMk cId="1524182838" sldId="330"/>
            <ac:spMk id="49" creationId="{FC62434D-2094-4FE0-9DE1-66F7D01E0F9F}"/>
          </ac:spMkLst>
        </pc:spChg>
        <pc:spChg chg="add del">
          <ac:chgData name="Kris Herman" userId="ebb3455e-9ef8-4c5a-a8c2-450eea55e30b" providerId="ADAL" clId="{BEF65D66-F369-4C7B-BB58-81E63632F9EE}" dt="2021-03-10T21:45:32.092" v="321" actId="26606"/>
          <ac:spMkLst>
            <pc:docMk/>
            <pc:sldMk cId="1524182838" sldId="330"/>
            <ac:spMk id="51" creationId="{7EBFDB7D-DD97-44CE-AFFB-458781A3DB9B}"/>
          </ac:spMkLst>
        </pc:spChg>
        <pc:spChg chg="add del">
          <ac:chgData name="Kris Herman" userId="ebb3455e-9ef8-4c5a-a8c2-450eea55e30b" providerId="ADAL" clId="{BEF65D66-F369-4C7B-BB58-81E63632F9EE}" dt="2021-03-10T21:45:32.092" v="321" actId="26606"/>
          <ac:spMkLst>
            <pc:docMk/>
            <pc:sldMk cId="1524182838" sldId="330"/>
            <ac:spMk id="52" creationId="{50F864A1-23CF-4954-887F-3C4458622A68}"/>
          </ac:spMkLst>
        </pc:spChg>
        <pc:spChg chg="add del">
          <ac:chgData name="Kris Herman" userId="ebb3455e-9ef8-4c5a-a8c2-450eea55e30b" providerId="ADAL" clId="{BEF65D66-F369-4C7B-BB58-81E63632F9EE}" dt="2021-03-10T21:45:32.092" v="321" actId="26606"/>
          <ac:spMkLst>
            <pc:docMk/>
            <pc:sldMk cId="1524182838" sldId="330"/>
            <ac:spMk id="53" creationId="{8D313E8C-7457-407E-BDA5-EACA44D38247}"/>
          </ac:spMkLst>
        </pc:spChg>
        <pc:spChg chg="add del">
          <ac:chgData name="Kris Herman" userId="ebb3455e-9ef8-4c5a-a8c2-450eea55e30b" providerId="ADAL" clId="{BEF65D66-F369-4C7B-BB58-81E63632F9EE}" dt="2021-03-10T21:44:28.156" v="299" actId="26606"/>
          <ac:spMkLst>
            <pc:docMk/>
            <pc:sldMk cId="1524182838" sldId="330"/>
            <ac:spMk id="55" creationId="{22F15A2D-2324-487D-A02A-BF46C5C580EB}"/>
          </ac:spMkLst>
        </pc:spChg>
        <pc:spChg chg="add del">
          <ac:chgData name="Kris Herman" userId="ebb3455e-9ef8-4c5a-a8c2-450eea55e30b" providerId="ADAL" clId="{BEF65D66-F369-4C7B-BB58-81E63632F9EE}" dt="2021-03-10T21:44:20.202" v="295" actId="26606"/>
          <ac:spMkLst>
            <pc:docMk/>
            <pc:sldMk cId="1524182838" sldId="330"/>
            <ac:spMk id="58" creationId="{92CC4BDB-5B81-4023-B967-7DF04BC13389}"/>
          </ac:spMkLst>
        </pc:spChg>
        <pc:spChg chg="add del">
          <ac:chgData name="Kris Herman" userId="ebb3455e-9ef8-4c5a-a8c2-450eea55e30b" providerId="ADAL" clId="{BEF65D66-F369-4C7B-BB58-81E63632F9EE}" dt="2021-03-10T21:44:28.156" v="299" actId="26606"/>
          <ac:spMkLst>
            <pc:docMk/>
            <pc:sldMk cId="1524182838" sldId="330"/>
            <ac:spMk id="60" creationId="{2AEAFA59-923A-4F54-8B49-44C970BCC323}"/>
          </ac:spMkLst>
        </pc:spChg>
        <pc:spChg chg="add del">
          <ac:chgData name="Kris Herman" userId="ebb3455e-9ef8-4c5a-a8c2-450eea55e30b" providerId="ADAL" clId="{BEF65D66-F369-4C7B-BB58-81E63632F9EE}" dt="2021-03-10T21:44:28.156" v="299" actId="26606"/>
          <ac:spMkLst>
            <pc:docMk/>
            <pc:sldMk cId="1524182838" sldId="330"/>
            <ac:spMk id="62" creationId="{C37E9D4B-7BFA-4D10-B666-547BAC499469}"/>
          </ac:spMkLst>
        </pc:spChg>
        <pc:spChg chg="add del">
          <ac:chgData name="Kris Herman" userId="ebb3455e-9ef8-4c5a-a8c2-450eea55e30b" providerId="ADAL" clId="{BEF65D66-F369-4C7B-BB58-81E63632F9EE}" dt="2021-03-10T21:44:38.374" v="301" actId="26606"/>
          <ac:spMkLst>
            <pc:docMk/>
            <pc:sldMk cId="1524182838" sldId="330"/>
            <ac:spMk id="64" creationId="{6FF0F0B8-5B06-4174-9742-1FD7ABE712A7}"/>
          </ac:spMkLst>
        </pc:spChg>
        <pc:spChg chg="add del">
          <ac:chgData name="Kris Herman" userId="ebb3455e-9ef8-4c5a-a8c2-450eea55e30b" providerId="ADAL" clId="{BEF65D66-F369-4C7B-BB58-81E63632F9EE}" dt="2021-03-10T21:45:28.211" v="315" actId="26606"/>
          <ac:spMkLst>
            <pc:docMk/>
            <pc:sldMk cId="1524182838" sldId="330"/>
            <ac:spMk id="66" creationId="{42A4FC2C-047E-45A5-965D-8E1E3BF09BC6}"/>
          </ac:spMkLst>
        </pc:spChg>
        <pc:spChg chg="add del">
          <ac:chgData name="Kris Herman" userId="ebb3455e-9ef8-4c5a-a8c2-450eea55e30b" providerId="ADAL" clId="{BEF65D66-F369-4C7B-BB58-81E63632F9EE}" dt="2021-03-10T21:45:28.211" v="315" actId="26606"/>
          <ac:spMkLst>
            <pc:docMk/>
            <pc:sldMk cId="1524182838" sldId="330"/>
            <ac:spMk id="67" creationId="{A93898FF-D987-4B0E-BFB4-85F5EB356D4D}"/>
          </ac:spMkLst>
        </pc:spChg>
        <pc:spChg chg="add del">
          <ac:chgData name="Kris Herman" userId="ebb3455e-9ef8-4c5a-a8c2-450eea55e30b" providerId="ADAL" clId="{BEF65D66-F369-4C7B-BB58-81E63632F9EE}" dt="2021-03-10T21:45:28.211" v="315" actId="26606"/>
          <ac:spMkLst>
            <pc:docMk/>
            <pc:sldMk cId="1524182838" sldId="330"/>
            <ac:spMk id="68" creationId="{78F530DA-C7D1-4968-8F8A-8700C2BB2A49}"/>
          </ac:spMkLst>
        </pc:spChg>
        <pc:spChg chg="add del">
          <ac:chgData name="Kris Herman" userId="ebb3455e-9ef8-4c5a-a8c2-450eea55e30b" providerId="ADAL" clId="{BEF65D66-F369-4C7B-BB58-81E63632F9EE}" dt="2021-03-10T21:45:28.211" v="315" actId="26606"/>
          <ac:spMkLst>
            <pc:docMk/>
            <pc:sldMk cId="1524182838" sldId="330"/>
            <ac:spMk id="69" creationId="{8654E6D0-A14C-40BE-8E45-0815172668EC}"/>
          </ac:spMkLst>
        </pc:spChg>
        <pc:spChg chg="add del">
          <ac:chgData name="Kris Herman" userId="ebb3455e-9ef8-4c5a-a8c2-450eea55e30b" providerId="ADAL" clId="{BEF65D66-F369-4C7B-BB58-81E63632F9EE}" dt="2021-03-10T21:45:28.211" v="315" actId="26606"/>
          <ac:spMkLst>
            <pc:docMk/>
            <pc:sldMk cId="1524182838" sldId="330"/>
            <ac:spMk id="71" creationId="{A737E5B8-8F31-4942-B159-B213C4D6D830}"/>
          </ac:spMkLst>
        </pc:spChg>
        <pc:spChg chg="add del">
          <ac:chgData name="Kris Herman" userId="ebb3455e-9ef8-4c5a-a8c2-450eea55e30b" providerId="ADAL" clId="{BEF65D66-F369-4C7B-BB58-81E63632F9EE}" dt="2021-03-10T21:45:20.315" v="310" actId="26606"/>
          <ac:spMkLst>
            <pc:docMk/>
            <pc:sldMk cId="1524182838" sldId="330"/>
            <ac:spMk id="73" creationId="{B670DBD5-770C-4383-9F54-5B86E86BD5BB}"/>
          </ac:spMkLst>
        </pc:spChg>
        <pc:spChg chg="add del">
          <ac:chgData name="Kris Herman" userId="ebb3455e-9ef8-4c5a-a8c2-450eea55e30b" providerId="ADAL" clId="{BEF65D66-F369-4C7B-BB58-81E63632F9EE}" dt="2021-03-10T21:45:27.293" v="312" actId="26606"/>
          <ac:spMkLst>
            <pc:docMk/>
            <pc:sldMk cId="1524182838" sldId="330"/>
            <ac:spMk id="75" creationId="{32BC26D8-82FB-445E-AA49-62A77D7C1EE0}"/>
          </ac:spMkLst>
        </pc:spChg>
        <pc:spChg chg="add del">
          <ac:chgData name="Kris Herman" userId="ebb3455e-9ef8-4c5a-a8c2-450eea55e30b" providerId="ADAL" clId="{BEF65D66-F369-4C7B-BB58-81E63632F9EE}" dt="2021-03-10T21:45:14.419" v="306" actId="26606"/>
          <ac:spMkLst>
            <pc:docMk/>
            <pc:sldMk cId="1524182838" sldId="330"/>
            <ac:spMk id="76" creationId="{32BC26D8-82FB-445E-AA49-62A77D7C1EE0}"/>
          </ac:spMkLst>
        </pc:spChg>
        <pc:spChg chg="add del">
          <ac:chgData name="Kris Herman" userId="ebb3455e-9ef8-4c5a-a8c2-450eea55e30b" providerId="ADAL" clId="{BEF65D66-F369-4C7B-BB58-81E63632F9EE}" dt="2021-03-10T21:45:27.293" v="312" actId="26606"/>
          <ac:spMkLst>
            <pc:docMk/>
            <pc:sldMk cId="1524182838" sldId="330"/>
            <ac:spMk id="77" creationId="{CB44330D-EA18-4254-AA95-EB49948539B8}"/>
          </ac:spMkLst>
        </pc:spChg>
        <pc:spChg chg="add del">
          <ac:chgData name="Kris Herman" userId="ebb3455e-9ef8-4c5a-a8c2-450eea55e30b" providerId="ADAL" clId="{BEF65D66-F369-4C7B-BB58-81E63632F9EE}" dt="2021-03-10T21:45:14.419" v="306" actId="26606"/>
          <ac:spMkLst>
            <pc:docMk/>
            <pc:sldMk cId="1524182838" sldId="330"/>
            <ac:spMk id="78" creationId="{CB44330D-EA18-4254-AA95-EB49948539B8}"/>
          </ac:spMkLst>
        </pc:spChg>
        <pc:grpChg chg="add del">
          <ac:chgData name="Kris Herman" userId="ebb3455e-9ef8-4c5a-a8c2-450eea55e30b" providerId="ADAL" clId="{BEF65D66-F369-4C7B-BB58-81E63632F9EE}" dt="2021-03-10T21:43:32.576" v="284" actId="26606"/>
          <ac:grpSpMkLst>
            <pc:docMk/>
            <pc:sldMk cId="1524182838" sldId="330"/>
            <ac:grpSpMk id="20" creationId="{58495BCC-CE77-4CC2-952E-846F41119FD5}"/>
          </ac:grpSpMkLst>
        </pc:grpChg>
        <pc:grpChg chg="add del">
          <ac:chgData name="Kris Herman" userId="ebb3455e-9ef8-4c5a-a8c2-450eea55e30b" providerId="ADAL" clId="{BEF65D66-F369-4C7B-BB58-81E63632F9EE}" dt="2021-03-10T21:43:35.902" v="286" actId="26606"/>
          <ac:grpSpMkLst>
            <pc:docMk/>
            <pc:sldMk cId="1524182838" sldId="330"/>
            <ac:grpSpMk id="24" creationId="{2767291C-F63A-465E-A2D1-04BA96121FE2}"/>
          </ac:grpSpMkLst>
        </pc:grpChg>
        <pc:grpChg chg="add del">
          <ac:chgData name="Kris Herman" userId="ebb3455e-9ef8-4c5a-a8c2-450eea55e30b" providerId="ADAL" clId="{BEF65D66-F369-4C7B-BB58-81E63632F9EE}" dt="2021-03-10T21:43:35.902" v="286" actId="26606"/>
          <ac:grpSpMkLst>
            <pc:docMk/>
            <pc:sldMk cId="1524182838" sldId="330"/>
            <ac:grpSpMk id="32" creationId="{A6BBBA07-FBD1-4D0D-9EB9-F7608965F409}"/>
          </ac:grpSpMkLst>
        </pc:grpChg>
        <pc:grpChg chg="add del">
          <ac:chgData name="Kris Herman" userId="ebb3455e-9ef8-4c5a-a8c2-450eea55e30b" providerId="ADAL" clId="{BEF65D66-F369-4C7B-BB58-81E63632F9EE}" dt="2021-03-10T21:43:35.902" v="286" actId="26606"/>
          <ac:grpSpMkLst>
            <pc:docMk/>
            <pc:sldMk cId="1524182838" sldId="330"/>
            <ac:grpSpMk id="37" creationId="{5FFA6810-6C3D-4754-B472-DF60413D61FE}"/>
          </ac:grpSpMkLst>
        </pc:grpChg>
        <pc:grpChg chg="add del">
          <ac:chgData name="Kris Herman" userId="ebb3455e-9ef8-4c5a-a8c2-450eea55e30b" providerId="ADAL" clId="{BEF65D66-F369-4C7B-BB58-81E63632F9EE}" dt="2021-03-10T21:43:35.902" v="286" actId="26606"/>
          <ac:grpSpMkLst>
            <pc:docMk/>
            <pc:sldMk cId="1524182838" sldId="330"/>
            <ac:grpSpMk id="38" creationId="{C34AA602-4B49-4D15-8863-224D616449F5}"/>
          </ac:grpSpMkLst>
        </pc:grpChg>
        <pc:grpChg chg="add del">
          <ac:chgData name="Kris Herman" userId="ebb3455e-9ef8-4c5a-a8c2-450eea55e30b" providerId="ADAL" clId="{BEF65D66-F369-4C7B-BB58-81E63632F9EE}" dt="2021-03-10T21:46:29.439" v="334" actId="26606"/>
          <ac:grpSpMkLst>
            <pc:docMk/>
            <pc:sldMk cId="1524182838" sldId="330"/>
            <ac:grpSpMk id="39" creationId="{58495BCC-CE77-4CC2-952E-846F41119FD5}"/>
          </ac:grpSpMkLst>
        </pc:grpChg>
        <pc:grpChg chg="add">
          <ac:chgData name="Kris Herman" userId="ebb3455e-9ef8-4c5a-a8c2-450eea55e30b" providerId="ADAL" clId="{BEF65D66-F369-4C7B-BB58-81E63632F9EE}" dt="2021-03-10T21:46:41.219" v="337" actId="26606"/>
          <ac:grpSpMkLst>
            <pc:docMk/>
            <pc:sldMk cId="1524182838" sldId="330"/>
            <ac:grpSpMk id="47" creationId="{E8C5FC48-0A3C-4D6D-A0D5-EEE93213DBBE}"/>
          </ac:grpSpMkLst>
        </pc:grpChg>
        <pc:picChg chg="add del mod ord">
          <ac:chgData name="Kris Herman" userId="ebb3455e-9ef8-4c5a-a8c2-450eea55e30b" providerId="ADAL" clId="{BEF65D66-F369-4C7B-BB58-81E63632F9EE}" dt="2021-03-10T21:42:59.204" v="271" actId="478"/>
          <ac:picMkLst>
            <pc:docMk/>
            <pc:sldMk cId="1524182838" sldId="330"/>
            <ac:picMk id="3" creationId="{95E1B4C1-CCD8-4E99-83E5-D8F9CA5A9F1E}"/>
          </ac:picMkLst>
        </pc:picChg>
        <pc:picChg chg="add mod ord">
          <ac:chgData name="Kris Herman" userId="ebb3455e-9ef8-4c5a-a8c2-450eea55e30b" providerId="ADAL" clId="{BEF65D66-F369-4C7B-BB58-81E63632F9EE}" dt="2021-03-10T22:32:06.638" v="920" actId="14826"/>
          <ac:picMkLst>
            <pc:docMk/>
            <pc:sldMk cId="1524182838" sldId="330"/>
            <ac:picMk id="5" creationId="{5115FBFF-E6F3-4EB2-81CD-E5A6E3B4C17A}"/>
          </ac:picMkLst>
        </pc:picChg>
        <pc:picChg chg="add del mod">
          <ac:chgData name="Kris Herman" userId="ebb3455e-9ef8-4c5a-a8c2-450eea55e30b" providerId="ADAL" clId="{BEF65D66-F369-4C7B-BB58-81E63632F9EE}" dt="2021-03-10T21:41:54.292" v="260" actId="478"/>
          <ac:picMkLst>
            <pc:docMk/>
            <pc:sldMk cId="1524182838" sldId="330"/>
            <ac:picMk id="7" creationId="{835C0650-4716-4138-898E-EB775764B665}"/>
          </ac:picMkLst>
        </pc:picChg>
        <pc:picChg chg="add del mod">
          <ac:chgData name="Kris Herman" userId="ebb3455e-9ef8-4c5a-a8c2-450eea55e30b" providerId="ADAL" clId="{BEF65D66-F369-4C7B-BB58-81E63632F9EE}" dt="2021-03-10T21:45:55.271" v="327" actId="478"/>
          <ac:picMkLst>
            <pc:docMk/>
            <pc:sldMk cId="1524182838" sldId="330"/>
            <ac:picMk id="9" creationId="{327DD179-D841-4C76-943A-9BF8AF4A6549}"/>
          </ac:picMkLst>
        </pc:picChg>
        <pc:picChg chg="add del mod">
          <ac:chgData name="Kris Herman" userId="ebb3455e-9ef8-4c5a-a8c2-450eea55e30b" providerId="ADAL" clId="{BEF65D66-F369-4C7B-BB58-81E63632F9EE}" dt="2021-03-10T21:45:29.649" v="320" actId="931"/>
          <ac:picMkLst>
            <pc:docMk/>
            <pc:sldMk cId="1524182838" sldId="330"/>
            <ac:picMk id="54" creationId="{E4B919B9-9AF9-4F77-8E5E-E90E069345B7}"/>
          </ac:picMkLst>
        </pc:picChg>
        <pc:picChg chg="add mod">
          <ac:chgData name="Kris Herman" userId="ebb3455e-9ef8-4c5a-a8c2-450eea55e30b" providerId="ADAL" clId="{BEF65D66-F369-4C7B-BB58-81E63632F9EE}" dt="2021-03-10T21:50:05.519" v="343" actId="1076"/>
          <ac:picMkLst>
            <pc:docMk/>
            <pc:sldMk cId="1524182838" sldId="330"/>
            <ac:picMk id="57" creationId="{95997C95-4183-4ED0-886D-03F0C47E4126}"/>
          </ac:picMkLst>
        </pc:picChg>
        <pc:picChg chg="add mod">
          <ac:chgData name="Kris Herman" userId="ebb3455e-9ef8-4c5a-a8c2-450eea55e30b" providerId="ADAL" clId="{BEF65D66-F369-4C7B-BB58-81E63632F9EE}" dt="2021-03-10T21:51:05.831" v="352" actId="1076"/>
          <ac:picMkLst>
            <pc:docMk/>
            <pc:sldMk cId="1524182838" sldId="330"/>
            <ac:picMk id="61" creationId="{4CBE57D1-81DB-4893-BF78-EA4432C9B50E}"/>
          </ac:picMkLst>
        </pc:picChg>
        <pc:picChg chg="add del">
          <ac:chgData name="Kris Herman" userId="ebb3455e-9ef8-4c5a-a8c2-450eea55e30b" providerId="ADAL" clId="{BEF65D66-F369-4C7B-BB58-81E63632F9EE}" dt="2021-03-10T21:45:28.211" v="315" actId="26606"/>
          <ac:picMkLst>
            <pc:docMk/>
            <pc:sldMk cId="1524182838" sldId="330"/>
            <ac:picMk id="70" creationId="{5516C1EB-8D62-4BF0-92B5-02E6AE43B1F3}"/>
          </ac:picMkLst>
        </pc:picChg>
        <pc:cxnChg chg="add del">
          <ac:chgData name="Kris Herman" userId="ebb3455e-9ef8-4c5a-a8c2-450eea55e30b" providerId="ADAL" clId="{BEF65D66-F369-4C7B-BB58-81E63632F9EE}" dt="2021-03-10T21:42:28.934" v="266" actId="26606"/>
          <ac:cxnSpMkLst>
            <pc:docMk/>
            <pc:sldMk cId="1524182838" sldId="330"/>
            <ac:cxnSpMk id="14" creationId="{8C730EAB-A532-4295-A302-FB4B90DB9F5E}"/>
          </ac:cxnSpMkLst>
        </pc:cxnChg>
      </pc:sldChg>
      <pc:sldChg chg="new del">
        <pc:chgData name="Kris Herman" userId="ebb3455e-9ef8-4c5a-a8c2-450eea55e30b" providerId="ADAL" clId="{BEF65D66-F369-4C7B-BB58-81E63632F9EE}" dt="2021-03-10T22:27:39.594" v="911" actId="47"/>
        <pc:sldMkLst>
          <pc:docMk/>
          <pc:sldMk cId="1025431348" sldId="331"/>
        </pc:sldMkLst>
      </pc:sldChg>
      <pc:sldChg chg="addSp modSp new modAnim">
        <pc:chgData name="Kris Herman" userId="ebb3455e-9ef8-4c5a-a8c2-450eea55e30b" providerId="ADAL" clId="{BEF65D66-F369-4C7B-BB58-81E63632F9EE}" dt="2021-03-10T22:06:55.301" v="374"/>
        <pc:sldMkLst>
          <pc:docMk/>
          <pc:sldMk cId="2913969459" sldId="332"/>
        </pc:sldMkLst>
        <pc:picChg chg="add mod">
          <ac:chgData name="Kris Herman" userId="ebb3455e-9ef8-4c5a-a8c2-450eea55e30b" providerId="ADAL" clId="{BEF65D66-F369-4C7B-BB58-81E63632F9EE}" dt="2021-03-10T22:06:55.301" v="374"/>
          <ac:picMkLst>
            <pc:docMk/>
            <pc:sldMk cId="2913969459" sldId="332"/>
            <ac:picMk id="2" creationId="{788FDA97-F6A6-4352-806C-7934367B64DD}"/>
          </ac:picMkLst>
        </pc:picChg>
      </pc:sldChg>
      <pc:sldChg chg="add del setBg">
        <pc:chgData name="Kris Herman" userId="ebb3455e-9ef8-4c5a-a8c2-450eea55e30b" providerId="ADAL" clId="{BEF65D66-F369-4C7B-BB58-81E63632F9EE}" dt="2021-03-10T22:10:52.674" v="385"/>
        <pc:sldMkLst>
          <pc:docMk/>
          <pc:sldMk cId="2422916947" sldId="333"/>
        </pc:sldMkLst>
      </pc:sldChg>
    </pc:docChg>
  </pc:docChgLst>
  <pc:docChgLst>
    <pc:chgData name="Heather Ryan" userId="f852ee0a-0a6d-478f-ae5c-3a8778551b77" providerId="ADAL" clId="{266A922D-29A0-4057-966B-C73721F73350}"/>
    <pc:docChg chg="custSel modSld">
      <pc:chgData name="Heather Ryan" userId="f852ee0a-0a6d-478f-ae5c-3a8778551b77" providerId="ADAL" clId="{266A922D-29A0-4057-966B-C73721F73350}" dt="2021-03-11T00:21:06.324" v="159" actId="1076"/>
      <pc:docMkLst>
        <pc:docMk/>
      </pc:docMkLst>
      <pc:sldChg chg="modSp mod">
        <pc:chgData name="Heather Ryan" userId="f852ee0a-0a6d-478f-ae5c-3a8778551b77" providerId="ADAL" clId="{266A922D-29A0-4057-966B-C73721F73350}" dt="2021-03-10T19:33:26.468" v="37" actId="14100"/>
        <pc:sldMkLst>
          <pc:docMk/>
          <pc:sldMk cId="3761973236" sldId="260"/>
        </pc:sldMkLst>
        <pc:spChg chg="mod">
          <ac:chgData name="Heather Ryan" userId="f852ee0a-0a6d-478f-ae5c-3a8778551b77" providerId="ADAL" clId="{266A922D-29A0-4057-966B-C73721F73350}" dt="2021-03-10T19:33:26.468" v="37" actId="14100"/>
          <ac:spMkLst>
            <pc:docMk/>
            <pc:sldMk cId="3761973236" sldId="260"/>
            <ac:spMk id="3" creationId="{00000000-0000-0000-0000-000000000000}"/>
          </ac:spMkLst>
        </pc:spChg>
        <pc:picChg chg="mod">
          <ac:chgData name="Heather Ryan" userId="f852ee0a-0a6d-478f-ae5c-3a8778551b77" providerId="ADAL" clId="{266A922D-29A0-4057-966B-C73721F73350}" dt="2021-03-10T19:33:14.261" v="34" actId="1076"/>
          <ac:picMkLst>
            <pc:docMk/>
            <pc:sldMk cId="3761973236" sldId="260"/>
            <ac:picMk id="2" creationId="{00000000-0000-0000-0000-000000000000}"/>
          </ac:picMkLst>
        </pc:picChg>
      </pc:sldChg>
      <pc:sldChg chg="addSp modSp mod">
        <pc:chgData name="Heather Ryan" userId="f852ee0a-0a6d-478f-ae5c-3a8778551b77" providerId="ADAL" clId="{266A922D-29A0-4057-966B-C73721F73350}" dt="2021-03-10T19:37:34.405" v="136" actId="20577"/>
        <pc:sldMkLst>
          <pc:docMk/>
          <pc:sldMk cId="3104592607" sldId="261"/>
        </pc:sldMkLst>
        <pc:spChg chg="add mod">
          <ac:chgData name="Heather Ryan" userId="f852ee0a-0a6d-478f-ae5c-3a8778551b77" providerId="ADAL" clId="{266A922D-29A0-4057-966B-C73721F73350}" dt="2021-03-10T19:37:34.405" v="136" actId="20577"/>
          <ac:spMkLst>
            <pc:docMk/>
            <pc:sldMk cId="3104592607" sldId="261"/>
            <ac:spMk id="3" creationId="{631440E8-05B0-4950-8B1C-7029B964E755}"/>
          </ac:spMkLst>
        </pc:spChg>
        <pc:picChg chg="mod">
          <ac:chgData name="Heather Ryan" userId="f852ee0a-0a6d-478f-ae5c-3a8778551b77" providerId="ADAL" clId="{266A922D-29A0-4057-966B-C73721F73350}" dt="2021-03-10T19:33:40.069" v="38" actId="1076"/>
          <ac:picMkLst>
            <pc:docMk/>
            <pc:sldMk cId="3104592607" sldId="261"/>
            <ac:picMk id="2" creationId="{00000000-0000-0000-0000-000000000000}"/>
          </ac:picMkLst>
        </pc:picChg>
      </pc:sldChg>
      <pc:sldChg chg="modSp mod">
        <pc:chgData name="Heather Ryan" userId="f852ee0a-0a6d-478f-ae5c-3a8778551b77" providerId="ADAL" clId="{266A922D-29A0-4057-966B-C73721F73350}" dt="2021-03-11T00:21:06.324" v="159" actId="1076"/>
        <pc:sldMkLst>
          <pc:docMk/>
          <pc:sldMk cId="4000692757" sldId="311"/>
        </pc:sldMkLst>
        <pc:spChg chg="mod">
          <ac:chgData name="Heather Ryan" userId="f852ee0a-0a6d-478f-ae5c-3a8778551b77" providerId="ADAL" clId="{266A922D-29A0-4057-966B-C73721F73350}" dt="2021-03-11T00:21:06.324" v="159" actId="1076"/>
          <ac:spMkLst>
            <pc:docMk/>
            <pc:sldMk cId="4000692757" sldId="311"/>
            <ac:spMk id="8" creationId="{8F5558C9-EE2F-4C93-B99D-DCBB0B308658}"/>
          </ac:spMkLst>
        </pc:spChg>
      </pc:sldChg>
      <pc:sldChg chg="addSp modSp mod modAnim">
        <pc:chgData name="Heather Ryan" userId="f852ee0a-0a6d-478f-ae5c-3a8778551b77" providerId="ADAL" clId="{266A922D-29A0-4057-966B-C73721F73350}" dt="2021-03-10T23:49:43.324" v="152"/>
        <pc:sldMkLst>
          <pc:docMk/>
          <pc:sldMk cId="1375794151" sldId="328"/>
        </pc:sldMkLst>
        <pc:spChg chg="mod">
          <ac:chgData name="Heather Ryan" userId="f852ee0a-0a6d-478f-ae5c-3a8778551b77" providerId="ADAL" clId="{266A922D-29A0-4057-966B-C73721F73350}" dt="2021-03-10T23:44:35.636" v="140" actId="20577"/>
          <ac:spMkLst>
            <pc:docMk/>
            <pc:sldMk cId="1375794151" sldId="328"/>
            <ac:spMk id="2" creationId="{D367B010-D051-4AFF-98B9-DBFAAF72FEE7}"/>
          </ac:spMkLst>
        </pc:spChg>
        <pc:spChg chg="mod">
          <ac:chgData name="Heather Ryan" userId="f852ee0a-0a6d-478f-ae5c-3a8778551b77" providerId="ADAL" clId="{266A922D-29A0-4057-966B-C73721F73350}" dt="2021-03-10T23:46:02.226" v="151" actId="20577"/>
          <ac:spMkLst>
            <pc:docMk/>
            <pc:sldMk cId="1375794151" sldId="328"/>
            <ac:spMk id="3" creationId="{7CBBC709-DC57-45D2-90CA-999CD39A2109}"/>
          </ac:spMkLst>
        </pc:spChg>
        <pc:picChg chg="add">
          <ac:chgData name="Heather Ryan" userId="f852ee0a-0a6d-478f-ae5c-3a8778551b77" providerId="ADAL" clId="{266A922D-29A0-4057-966B-C73721F73350}" dt="2021-03-10T23:49:43.324" v="152"/>
          <ac:picMkLst>
            <pc:docMk/>
            <pc:sldMk cId="1375794151" sldId="328"/>
            <ac:picMk id="1026" creationId="{32994190-0B21-479E-8EFB-D449E3726967}"/>
          </ac:picMkLst>
        </pc:picChg>
      </pc:sldChg>
    </pc:docChg>
  </pc:docChgLst>
  <pc:docChgLst>
    <pc:chgData name="Kris Herman" userId="S::kris.herman@3dmoleculardesigns.com::ebb3455e-9ef8-4c5a-a8c2-450eea55e30b" providerId="AD" clId="Web-{A582CB99-64E2-E214-B904-06D9C209D5DD}"/>
    <pc:docChg chg="addSld modSld sldOrd">
      <pc:chgData name="Kris Herman" userId="S::kris.herman@3dmoleculardesigns.com::ebb3455e-9ef8-4c5a-a8c2-450eea55e30b" providerId="AD" clId="Web-{A582CB99-64E2-E214-B904-06D9C209D5DD}" dt="2021-03-10T20:43:41.976" v="14" actId="1076"/>
      <pc:docMkLst>
        <pc:docMk/>
      </pc:docMkLst>
      <pc:sldChg chg="addSp delSp modSp new mod ord setBg setClrOvrMap">
        <pc:chgData name="Kris Herman" userId="S::kris.herman@3dmoleculardesigns.com::ebb3455e-9ef8-4c5a-a8c2-450eea55e30b" providerId="AD" clId="Web-{A582CB99-64E2-E214-B904-06D9C209D5DD}" dt="2021-03-10T20:43:41.976" v="14" actId="1076"/>
        <pc:sldMkLst>
          <pc:docMk/>
          <pc:sldMk cId="3227336845" sldId="324"/>
        </pc:sldMkLst>
        <pc:spChg chg="mod">
          <ac:chgData name="Kris Herman" userId="S::kris.herman@3dmoleculardesigns.com::ebb3455e-9ef8-4c5a-a8c2-450eea55e30b" providerId="AD" clId="Web-{A582CB99-64E2-E214-B904-06D9C209D5DD}" dt="2021-03-10T20:43:36.272" v="13" actId="20577"/>
          <ac:spMkLst>
            <pc:docMk/>
            <pc:sldMk cId="3227336845" sldId="324"/>
            <ac:spMk id="2" creationId="{DAA5EBB9-C6F8-4A62-AB01-397D4C36C871}"/>
          </ac:spMkLst>
        </pc:spChg>
        <pc:spChg chg="mod">
          <ac:chgData name="Kris Herman" userId="S::kris.herman@3dmoleculardesigns.com::ebb3455e-9ef8-4c5a-a8c2-450eea55e30b" providerId="AD" clId="Web-{A582CB99-64E2-E214-B904-06D9C209D5DD}" dt="2021-03-10T20:42:50.709" v="7"/>
          <ac:spMkLst>
            <pc:docMk/>
            <pc:sldMk cId="3227336845" sldId="324"/>
            <ac:spMk id="3" creationId="{6FE478E8-4127-4E65-BCAB-F8E1FE97B120}"/>
          </ac:spMkLst>
        </pc:spChg>
        <pc:spChg chg="add del">
          <ac:chgData name="Kris Herman" userId="S::kris.herman@3dmoleculardesigns.com::ebb3455e-9ef8-4c5a-a8c2-450eea55e30b" providerId="AD" clId="Web-{A582CB99-64E2-E214-B904-06D9C209D5DD}" dt="2021-03-10T20:42:50.725" v="8"/>
          <ac:spMkLst>
            <pc:docMk/>
            <pc:sldMk cId="3227336845" sldId="324"/>
            <ac:spMk id="9" creationId="{87CC2527-562A-4F69-B487-4371E5B243E7}"/>
          </ac:spMkLst>
        </pc:spChg>
        <pc:spChg chg="add">
          <ac:chgData name="Kris Herman" userId="S::kris.herman@3dmoleculardesigns.com::ebb3455e-9ef8-4c5a-a8c2-450eea55e30b" providerId="AD" clId="Web-{A582CB99-64E2-E214-B904-06D9C209D5DD}" dt="2021-03-10T20:42:50.725" v="8"/>
          <ac:spMkLst>
            <pc:docMk/>
            <pc:sldMk cId="3227336845" sldId="324"/>
            <ac:spMk id="13" creationId="{87CC2527-562A-4F69-B487-4371E5B243E7}"/>
          </ac:spMkLst>
        </pc:spChg>
        <pc:spChg chg="add del">
          <ac:chgData name="Kris Herman" userId="S::kris.herman@3dmoleculardesigns.com::ebb3455e-9ef8-4c5a-a8c2-450eea55e30b" providerId="AD" clId="Web-{A582CB99-64E2-E214-B904-06D9C209D5DD}" dt="2021-03-10T20:42:50.709" v="7"/>
          <ac:spMkLst>
            <pc:docMk/>
            <pc:sldMk cId="3227336845" sldId="324"/>
            <ac:spMk id="16" creationId="{E49CC64F-7275-4E33-961B-0C5CDC439875}"/>
          </ac:spMkLst>
        </pc:spChg>
        <pc:picChg chg="add mod ord">
          <ac:chgData name="Kris Herman" userId="S::kris.herman@3dmoleculardesigns.com::ebb3455e-9ef8-4c5a-a8c2-450eea55e30b" providerId="AD" clId="Web-{A582CB99-64E2-E214-B904-06D9C209D5DD}" dt="2021-03-10T20:43:41.976" v="14" actId="1076"/>
          <ac:picMkLst>
            <pc:docMk/>
            <pc:sldMk cId="3227336845" sldId="324"/>
            <ac:picMk id="4" creationId="{8EF299E9-1DDF-470C-BB9F-69EF0532ED4E}"/>
          </ac:picMkLst>
        </pc:picChg>
        <pc:cxnChg chg="add del">
          <ac:chgData name="Kris Herman" userId="S::kris.herman@3dmoleculardesigns.com::ebb3455e-9ef8-4c5a-a8c2-450eea55e30b" providerId="AD" clId="Web-{A582CB99-64E2-E214-B904-06D9C209D5DD}" dt="2021-03-10T20:42:50.725" v="8"/>
          <ac:cxnSpMkLst>
            <pc:docMk/>
            <pc:sldMk cId="3227336845" sldId="324"/>
            <ac:cxnSpMk id="11" creationId="{BCDAEC91-5BCE-4B55-9CC0-43EF94CB734B}"/>
          </ac:cxnSpMkLst>
        </pc:cxnChg>
        <pc:cxnChg chg="add">
          <ac:chgData name="Kris Herman" userId="S::kris.herman@3dmoleculardesigns.com::ebb3455e-9ef8-4c5a-a8c2-450eea55e30b" providerId="AD" clId="Web-{A582CB99-64E2-E214-B904-06D9C209D5DD}" dt="2021-03-10T20:42:50.725" v="8"/>
          <ac:cxnSpMkLst>
            <pc:docMk/>
            <pc:sldMk cId="3227336845" sldId="324"/>
            <ac:cxnSpMk id="18" creationId="{BCDAEC91-5BCE-4B55-9CC0-43EF94CB734B}"/>
          </ac:cxnSpMkLst>
        </pc:cxnChg>
      </pc:sldChg>
      <pc:sldChg chg="new">
        <pc:chgData name="Kris Herman" userId="S::kris.herman@3dmoleculardesigns.com::ebb3455e-9ef8-4c5a-a8c2-450eea55e30b" providerId="AD" clId="Web-{A582CB99-64E2-E214-B904-06D9C209D5DD}" dt="2021-03-10T20:01:07.417" v="2"/>
        <pc:sldMkLst>
          <pc:docMk/>
          <pc:sldMk cId="2844625231" sldId="32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8D3FCF-0F1B-4D87-B92E-2036B995704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774CB552-ACA7-4777-A599-C9AF1B98F5A2}">
      <dgm:prSet custT="1"/>
      <dgm:spPr/>
      <dgm:t>
        <a:bodyPr/>
        <a:lstStyle/>
        <a:p>
          <a:r>
            <a:rPr lang="en-US" sz="1600" b="1"/>
            <a:t>Genome Editing II</a:t>
          </a:r>
        </a:p>
        <a:p>
          <a:r>
            <a:rPr lang="en-US" sz="1600" b="0"/>
            <a:t>CRISPR Cas9 - A Powerful New Tool for Editing the Human Genome</a:t>
          </a:r>
          <a:endParaRPr lang="en-US" sz="1600" b="0" i="0"/>
        </a:p>
        <a:p>
          <a:r>
            <a:rPr lang="en-US" sz="1600" b="0" i="0"/>
            <a:t>Wednesday, March 17, 2021 at 6:00 PM Central</a:t>
          </a:r>
        </a:p>
        <a:p>
          <a:endParaRPr lang="en-US" sz="1600" b="0" i="0"/>
        </a:p>
        <a:p>
          <a:endParaRPr lang="en-US" sz="1600" b="0" i="0"/>
        </a:p>
        <a:p>
          <a:r>
            <a:rPr lang="en-US" sz="1600" b="1" i="0"/>
            <a:t>Celebrate World Water Day</a:t>
          </a:r>
        </a:p>
        <a:p>
          <a:r>
            <a:rPr lang="en-US" sz="1600" b="0" i="0"/>
            <a:t>Engage with Water Molecules!</a:t>
          </a:r>
        </a:p>
        <a:p>
          <a:r>
            <a:rPr lang="en-US" sz="1600" b="0" i="0"/>
            <a:t>Monday, March 22, 2021 at 6:00PM Central</a:t>
          </a:r>
        </a:p>
        <a:p>
          <a:endParaRPr lang="en-US" sz="1600" b="0" i="0"/>
        </a:p>
        <a:p>
          <a:endParaRPr lang="en-US" sz="1600" b="0" i="0"/>
        </a:p>
        <a:p>
          <a:r>
            <a:rPr lang="en-US" sz="1600" b="1" i="0"/>
            <a:t>Membranes &amp; Ion Transport</a:t>
          </a:r>
        </a:p>
        <a:p>
          <a:r>
            <a:rPr lang="en-US" sz="1600" b="0" i="0"/>
            <a:t>Exploring the Wonderful World of Cell Membranes: Proteins, Lipids, and Ions, Oh My!</a:t>
          </a:r>
        </a:p>
        <a:p>
          <a:r>
            <a:rPr lang="en-US" sz="1600" b="0" i="0"/>
            <a:t>Wednesday, April 14, 2021 at 6:00 PM Central</a:t>
          </a:r>
        </a:p>
        <a:p>
          <a:endParaRPr lang="en-US" sz="1600" b="0" i="0"/>
        </a:p>
      </dgm:t>
    </dgm:pt>
    <dgm:pt modelId="{3C5700B2-10E5-4977-AD95-9765DD0257B3}" type="parTrans" cxnId="{1B068FF4-8246-4301-BE0E-9978EC5512CA}">
      <dgm:prSet/>
      <dgm:spPr/>
      <dgm:t>
        <a:bodyPr/>
        <a:lstStyle/>
        <a:p>
          <a:endParaRPr lang="en-US"/>
        </a:p>
      </dgm:t>
    </dgm:pt>
    <dgm:pt modelId="{EC7D7351-B0B6-4A41-9224-715043CF73F8}" type="sibTrans" cxnId="{1B068FF4-8246-4301-BE0E-9978EC5512CA}">
      <dgm:prSet/>
      <dgm:spPr/>
      <dgm:t>
        <a:bodyPr/>
        <a:lstStyle/>
        <a:p>
          <a:endParaRPr lang="en-US"/>
        </a:p>
      </dgm:t>
    </dgm:pt>
    <dgm:pt modelId="{4DB75840-C18D-4AF0-8DA0-06208F15BD8F}">
      <dgm:prSet custT="1"/>
      <dgm:spPr/>
      <dgm:t>
        <a:bodyPr/>
        <a:lstStyle/>
        <a:p>
          <a:endParaRPr lang="en-US" sz="1200"/>
        </a:p>
      </dgm:t>
    </dgm:pt>
    <dgm:pt modelId="{331EB0EA-DDCB-4EDA-B040-B332EC8AB7E9}" type="parTrans" cxnId="{92475B34-2C13-4DFA-8CE3-FA242B777827}">
      <dgm:prSet/>
      <dgm:spPr/>
      <dgm:t>
        <a:bodyPr/>
        <a:lstStyle/>
        <a:p>
          <a:endParaRPr lang="en-US"/>
        </a:p>
      </dgm:t>
    </dgm:pt>
    <dgm:pt modelId="{E98C58D2-3B18-42F8-B1C9-FECD8B6A9A54}" type="sibTrans" cxnId="{92475B34-2C13-4DFA-8CE3-FA242B777827}">
      <dgm:prSet/>
      <dgm:spPr/>
      <dgm:t>
        <a:bodyPr/>
        <a:lstStyle/>
        <a:p>
          <a:endParaRPr lang="en-US"/>
        </a:p>
      </dgm:t>
    </dgm:pt>
    <dgm:pt modelId="{75C5F92D-8674-48A4-B20A-DBE3D2F57260}">
      <dgm:prSet/>
      <dgm:spPr/>
      <dgm:t>
        <a:bodyPr/>
        <a:lstStyle/>
        <a:p>
          <a:endParaRPr lang="en-US"/>
        </a:p>
      </dgm:t>
    </dgm:pt>
    <dgm:pt modelId="{9E3762F2-B408-48CE-8D8B-EE5E172999E9}" type="parTrans" cxnId="{369D8178-EA74-4B0C-9B54-8C02401E1A74}">
      <dgm:prSet/>
      <dgm:spPr/>
      <dgm:t>
        <a:bodyPr/>
        <a:lstStyle/>
        <a:p>
          <a:endParaRPr lang="en-US"/>
        </a:p>
      </dgm:t>
    </dgm:pt>
    <dgm:pt modelId="{87DAEB3F-3DCE-4390-AF8D-97FD61737F7A}" type="sibTrans" cxnId="{369D8178-EA74-4B0C-9B54-8C02401E1A74}">
      <dgm:prSet/>
      <dgm:spPr/>
      <dgm:t>
        <a:bodyPr/>
        <a:lstStyle/>
        <a:p>
          <a:endParaRPr lang="en-US"/>
        </a:p>
      </dgm:t>
    </dgm:pt>
    <dgm:pt modelId="{C2DD2728-101C-41E4-932A-106320507145}" type="pres">
      <dgm:prSet presAssocID="{BE8D3FCF-0F1B-4D87-B92E-2036B9957047}" presName="vert0" presStyleCnt="0">
        <dgm:presLayoutVars>
          <dgm:dir/>
          <dgm:animOne val="branch"/>
          <dgm:animLvl val="lvl"/>
        </dgm:presLayoutVars>
      </dgm:prSet>
      <dgm:spPr/>
    </dgm:pt>
    <dgm:pt modelId="{E6BDEC5F-5704-49F9-832A-5E855B7C1AE7}" type="pres">
      <dgm:prSet presAssocID="{774CB552-ACA7-4777-A599-C9AF1B98F5A2}" presName="thickLine" presStyleLbl="alignNode1" presStyleIdx="0" presStyleCnt="3"/>
      <dgm:spPr/>
    </dgm:pt>
    <dgm:pt modelId="{18197980-3318-437E-B71C-D6017D95F9CB}" type="pres">
      <dgm:prSet presAssocID="{774CB552-ACA7-4777-A599-C9AF1B98F5A2}" presName="horz1" presStyleCnt="0"/>
      <dgm:spPr/>
    </dgm:pt>
    <dgm:pt modelId="{26C16624-4D20-42F3-A523-02909852BA4F}" type="pres">
      <dgm:prSet presAssocID="{774CB552-ACA7-4777-A599-C9AF1B98F5A2}" presName="tx1" presStyleLbl="revTx" presStyleIdx="0" presStyleCnt="3" custLinFactNeighborY="-701"/>
      <dgm:spPr/>
    </dgm:pt>
    <dgm:pt modelId="{D757F27B-4454-425E-9D88-B82649DEFAD0}" type="pres">
      <dgm:prSet presAssocID="{774CB552-ACA7-4777-A599-C9AF1B98F5A2}" presName="vert1" presStyleCnt="0"/>
      <dgm:spPr/>
    </dgm:pt>
    <dgm:pt modelId="{A07D1F01-BE16-41F4-8CCF-D34405A1C613}" type="pres">
      <dgm:prSet presAssocID="{4DB75840-C18D-4AF0-8DA0-06208F15BD8F}" presName="thickLine" presStyleLbl="alignNode1" presStyleIdx="1" presStyleCnt="3"/>
      <dgm:spPr/>
    </dgm:pt>
    <dgm:pt modelId="{700B877E-B91B-45A9-9D4F-F88579E4C5AB}" type="pres">
      <dgm:prSet presAssocID="{4DB75840-C18D-4AF0-8DA0-06208F15BD8F}" presName="horz1" presStyleCnt="0"/>
      <dgm:spPr/>
    </dgm:pt>
    <dgm:pt modelId="{DE511CC3-D4EE-48FF-A8D8-1F64DB5DB364}" type="pres">
      <dgm:prSet presAssocID="{4DB75840-C18D-4AF0-8DA0-06208F15BD8F}" presName="tx1" presStyleLbl="revTx" presStyleIdx="1" presStyleCnt="3"/>
      <dgm:spPr/>
    </dgm:pt>
    <dgm:pt modelId="{961770CA-6D7A-486E-A4CA-33ACACDB43BF}" type="pres">
      <dgm:prSet presAssocID="{4DB75840-C18D-4AF0-8DA0-06208F15BD8F}" presName="vert1" presStyleCnt="0"/>
      <dgm:spPr/>
    </dgm:pt>
    <dgm:pt modelId="{BB9D4DA5-9080-405A-9EED-C3C70F2505CD}" type="pres">
      <dgm:prSet presAssocID="{75C5F92D-8674-48A4-B20A-DBE3D2F57260}" presName="thickLine" presStyleLbl="alignNode1" presStyleIdx="2" presStyleCnt="3"/>
      <dgm:spPr/>
    </dgm:pt>
    <dgm:pt modelId="{B94D67DF-A647-4490-95D5-F843255DE04A}" type="pres">
      <dgm:prSet presAssocID="{75C5F92D-8674-48A4-B20A-DBE3D2F57260}" presName="horz1" presStyleCnt="0"/>
      <dgm:spPr/>
    </dgm:pt>
    <dgm:pt modelId="{8E98B293-9D8A-4C57-B8B7-40799B122A74}" type="pres">
      <dgm:prSet presAssocID="{75C5F92D-8674-48A4-B20A-DBE3D2F57260}" presName="tx1" presStyleLbl="revTx" presStyleIdx="2" presStyleCnt="3"/>
      <dgm:spPr/>
    </dgm:pt>
    <dgm:pt modelId="{BA70F5F5-8DEB-4370-B2E9-4E50FF8EE106}" type="pres">
      <dgm:prSet presAssocID="{75C5F92D-8674-48A4-B20A-DBE3D2F57260}" presName="vert1" presStyleCnt="0"/>
      <dgm:spPr/>
    </dgm:pt>
  </dgm:ptLst>
  <dgm:cxnLst>
    <dgm:cxn modelId="{92475B34-2C13-4DFA-8CE3-FA242B777827}" srcId="{BE8D3FCF-0F1B-4D87-B92E-2036B9957047}" destId="{4DB75840-C18D-4AF0-8DA0-06208F15BD8F}" srcOrd="1" destOrd="0" parTransId="{331EB0EA-DDCB-4EDA-B040-B332EC8AB7E9}" sibTransId="{E98C58D2-3B18-42F8-B1C9-FECD8B6A9A54}"/>
    <dgm:cxn modelId="{369D8178-EA74-4B0C-9B54-8C02401E1A74}" srcId="{BE8D3FCF-0F1B-4D87-B92E-2036B9957047}" destId="{75C5F92D-8674-48A4-B20A-DBE3D2F57260}" srcOrd="2" destOrd="0" parTransId="{9E3762F2-B408-48CE-8D8B-EE5E172999E9}" sibTransId="{87DAEB3F-3DCE-4390-AF8D-97FD61737F7A}"/>
    <dgm:cxn modelId="{E16A9459-E635-4E58-9F17-F0A82B1CE7E7}" type="presOf" srcId="{774CB552-ACA7-4777-A599-C9AF1B98F5A2}" destId="{26C16624-4D20-42F3-A523-02909852BA4F}" srcOrd="0" destOrd="0" presId="urn:microsoft.com/office/officeart/2008/layout/LinedList"/>
    <dgm:cxn modelId="{77FB138B-FC7E-45E2-B90E-0921F33B8FC0}" type="presOf" srcId="{4DB75840-C18D-4AF0-8DA0-06208F15BD8F}" destId="{DE511CC3-D4EE-48FF-A8D8-1F64DB5DB364}" srcOrd="0" destOrd="0" presId="urn:microsoft.com/office/officeart/2008/layout/LinedList"/>
    <dgm:cxn modelId="{53CE9AE7-BB6E-470A-AFC5-FC8651452623}" type="presOf" srcId="{75C5F92D-8674-48A4-B20A-DBE3D2F57260}" destId="{8E98B293-9D8A-4C57-B8B7-40799B122A74}" srcOrd="0" destOrd="0" presId="urn:microsoft.com/office/officeart/2008/layout/LinedList"/>
    <dgm:cxn modelId="{6717D9F1-5678-4BFD-9407-EC89EE470962}" type="presOf" srcId="{BE8D3FCF-0F1B-4D87-B92E-2036B9957047}" destId="{C2DD2728-101C-41E4-932A-106320507145}" srcOrd="0" destOrd="0" presId="urn:microsoft.com/office/officeart/2008/layout/LinedList"/>
    <dgm:cxn modelId="{1B068FF4-8246-4301-BE0E-9978EC5512CA}" srcId="{BE8D3FCF-0F1B-4D87-B92E-2036B9957047}" destId="{774CB552-ACA7-4777-A599-C9AF1B98F5A2}" srcOrd="0" destOrd="0" parTransId="{3C5700B2-10E5-4977-AD95-9765DD0257B3}" sibTransId="{EC7D7351-B0B6-4A41-9224-715043CF73F8}"/>
    <dgm:cxn modelId="{B8D7399F-883B-49DD-A410-5A654016CD87}" type="presParOf" srcId="{C2DD2728-101C-41E4-932A-106320507145}" destId="{E6BDEC5F-5704-49F9-832A-5E855B7C1AE7}" srcOrd="0" destOrd="0" presId="urn:microsoft.com/office/officeart/2008/layout/LinedList"/>
    <dgm:cxn modelId="{4847EAF9-8BAA-4495-9077-A8C8AC78EB47}" type="presParOf" srcId="{C2DD2728-101C-41E4-932A-106320507145}" destId="{18197980-3318-437E-B71C-D6017D95F9CB}" srcOrd="1" destOrd="0" presId="urn:microsoft.com/office/officeart/2008/layout/LinedList"/>
    <dgm:cxn modelId="{E688F872-5550-404D-B105-095EABE2486B}" type="presParOf" srcId="{18197980-3318-437E-B71C-D6017D95F9CB}" destId="{26C16624-4D20-42F3-A523-02909852BA4F}" srcOrd="0" destOrd="0" presId="urn:microsoft.com/office/officeart/2008/layout/LinedList"/>
    <dgm:cxn modelId="{9F397C65-37DA-4024-B527-0295D74F50E8}" type="presParOf" srcId="{18197980-3318-437E-B71C-D6017D95F9CB}" destId="{D757F27B-4454-425E-9D88-B82649DEFAD0}" srcOrd="1" destOrd="0" presId="urn:microsoft.com/office/officeart/2008/layout/LinedList"/>
    <dgm:cxn modelId="{1B533F77-2841-4270-8F00-AD5D46450F56}" type="presParOf" srcId="{C2DD2728-101C-41E4-932A-106320507145}" destId="{A07D1F01-BE16-41F4-8CCF-D34405A1C613}" srcOrd="2" destOrd="0" presId="urn:microsoft.com/office/officeart/2008/layout/LinedList"/>
    <dgm:cxn modelId="{FE5882E5-4B52-48DA-A3FF-2BC6E8A5B73D}" type="presParOf" srcId="{C2DD2728-101C-41E4-932A-106320507145}" destId="{700B877E-B91B-45A9-9D4F-F88579E4C5AB}" srcOrd="3" destOrd="0" presId="urn:microsoft.com/office/officeart/2008/layout/LinedList"/>
    <dgm:cxn modelId="{4E72BC12-D652-47F6-A73A-870DD10D2FB6}" type="presParOf" srcId="{700B877E-B91B-45A9-9D4F-F88579E4C5AB}" destId="{DE511CC3-D4EE-48FF-A8D8-1F64DB5DB364}" srcOrd="0" destOrd="0" presId="urn:microsoft.com/office/officeart/2008/layout/LinedList"/>
    <dgm:cxn modelId="{F4F9C4ED-6D70-4ECD-8D3E-F5AC2C97DCF0}" type="presParOf" srcId="{700B877E-B91B-45A9-9D4F-F88579E4C5AB}" destId="{961770CA-6D7A-486E-A4CA-33ACACDB43BF}" srcOrd="1" destOrd="0" presId="urn:microsoft.com/office/officeart/2008/layout/LinedList"/>
    <dgm:cxn modelId="{BEA3F16A-0FB0-455A-BD09-0C78F4D58587}" type="presParOf" srcId="{C2DD2728-101C-41E4-932A-106320507145}" destId="{BB9D4DA5-9080-405A-9EED-C3C70F2505CD}" srcOrd="4" destOrd="0" presId="urn:microsoft.com/office/officeart/2008/layout/LinedList"/>
    <dgm:cxn modelId="{12B982F9-BE17-4383-8E33-7FB6EA032923}" type="presParOf" srcId="{C2DD2728-101C-41E4-932A-106320507145}" destId="{B94D67DF-A647-4490-95D5-F843255DE04A}" srcOrd="5" destOrd="0" presId="urn:microsoft.com/office/officeart/2008/layout/LinedList"/>
    <dgm:cxn modelId="{451987F7-89EC-4005-B229-27F0805BCA62}" type="presParOf" srcId="{B94D67DF-A647-4490-95D5-F843255DE04A}" destId="{8E98B293-9D8A-4C57-B8B7-40799B122A74}" srcOrd="0" destOrd="0" presId="urn:microsoft.com/office/officeart/2008/layout/LinedList"/>
    <dgm:cxn modelId="{B71FE62C-247C-49AC-B988-A0A02F9A2273}" type="presParOf" srcId="{B94D67DF-A647-4490-95D5-F843255DE04A}" destId="{BA70F5F5-8DEB-4370-B2E9-4E50FF8EE1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DEC5F-5704-49F9-832A-5E855B7C1AE7}">
      <dsp:nvSpPr>
        <dsp:cNvPr id="0" name=""/>
        <dsp:cNvSpPr/>
      </dsp:nvSpPr>
      <dsp:spPr>
        <a:xfrm>
          <a:off x="0" y="212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16624-4D20-42F3-A523-02909852BA4F}">
      <dsp:nvSpPr>
        <dsp:cNvPr id="0" name=""/>
        <dsp:cNvSpPr/>
      </dsp:nvSpPr>
      <dsp:spPr>
        <a:xfrm>
          <a:off x="0" y="0"/>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Genome Editing II</a:t>
          </a:r>
        </a:p>
        <a:p>
          <a:pPr marL="0" lvl="0" indent="0" algn="l" defTabSz="711200">
            <a:lnSpc>
              <a:spcPct val="90000"/>
            </a:lnSpc>
            <a:spcBef>
              <a:spcPct val="0"/>
            </a:spcBef>
            <a:spcAft>
              <a:spcPct val="35000"/>
            </a:spcAft>
            <a:buNone/>
          </a:pPr>
          <a:r>
            <a:rPr lang="en-US" sz="1600" b="0" kern="1200"/>
            <a:t>CRISPR Cas9 - A Powerful New Tool for Editing the Human Genome</a:t>
          </a:r>
          <a:endParaRPr lang="en-US" sz="1600" b="0" i="0" kern="1200"/>
        </a:p>
        <a:p>
          <a:pPr marL="0" lvl="0" indent="0" algn="l" defTabSz="711200">
            <a:lnSpc>
              <a:spcPct val="90000"/>
            </a:lnSpc>
            <a:spcBef>
              <a:spcPct val="0"/>
            </a:spcBef>
            <a:spcAft>
              <a:spcPct val="35000"/>
            </a:spcAft>
            <a:buNone/>
          </a:pPr>
          <a:r>
            <a:rPr lang="en-US" sz="1600" b="0" i="0" kern="1200"/>
            <a:t>Wednesday, March 17, 2021 at 6:00 PM Central</a:t>
          </a:r>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r>
            <a:rPr lang="en-US" sz="1600" b="1" i="0" kern="1200"/>
            <a:t>Celebrate World Water Day</a:t>
          </a:r>
        </a:p>
        <a:p>
          <a:pPr marL="0" lvl="0" indent="0" algn="l" defTabSz="711200">
            <a:lnSpc>
              <a:spcPct val="90000"/>
            </a:lnSpc>
            <a:spcBef>
              <a:spcPct val="0"/>
            </a:spcBef>
            <a:spcAft>
              <a:spcPct val="35000"/>
            </a:spcAft>
            <a:buNone/>
          </a:pPr>
          <a:r>
            <a:rPr lang="en-US" sz="1600" b="0" i="0" kern="1200"/>
            <a:t>Engage with Water Molecules!</a:t>
          </a:r>
        </a:p>
        <a:p>
          <a:pPr marL="0" lvl="0" indent="0" algn="l" defTabSz="711200">
            <a:lnSpc>
              <a:spcPct val="90000"/>
            </a:lnSpc>
            <a:spcBef>
              <a:spcPct val="0"/>
            </a:spcBef>
            <a:spcAft>
              <a:spcPct val="35000"/>
            </a:spcAft>
            <a:buNone/>
          </a:pPr>
          <a:r>
            <a:rPr lang="en-US" sz="1600" b="0" i="0" kern="1200"/>
            <a:t>Monday, March 22, 2021 at 6:00PM Central</a:t>
          </a:r>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endParaRPr lang="en-US" sz="1600" b="0" i="0" kern="1200"/>
        </a:p>
        <a:p>
          <a:pPr marL="0" lvl="0" indent="0" algn="l" defTabSz="711200">
            <a:lnSpc>
              <a:spcPct val="90000"/>
            </a:lnSpc>
            <a:spcBef>
              <a:spcPct val="0"/>
            </a:spcBef>
            <a:spcAft>
              <a:spcPct val="35000"/>
            </a:spcAft>
            <a:buNone/>
          </a:pPr>
          <a:r>
            <a:rPr lang="en-US" sz="1600" b="1" i="0" kern="1200"/>
            <a:t>Membranes &amp; Ion Transport</a:t>
          </a:r>
        </a:p>
        <a:p>
          <a:pPr marL="0" lvl="0" indent="0" algn="l" defTabSz="711200">
            <a:lnSpc>
              <a:spcPct val="90000"/>
            </a:lnSpc>
            <a:spcBef>
              <a:spcPct val="0"/>
            </a:spcBef>
            <a:spcAft>
              <a:spcPct val="35000"/>
            </a:spcAft>
            <a:buNone/>
          </a:pPr>
          <a:r>
            <a:rPr lang="en-US" sz="1600" b="0" i="0" kern="1200"/>
            <a:t>Exploring the Wonderful World of Cell Membranes: Proteins, Lipids, and Ions, Oh My!</a:t>
          </a:r>
        </a:p>
        <a:p>
          <a:pPr marL="0" lvl="0" indent="0" algn="l" defTabSz="711200">
            <a:lnSpc>
              <a:spcPct val="90000"/>
            </a:lnSpc>
            <a:spcBef>
              <a:spcPct val="0"/>
            </a:spcBef>
            <a:spcAft>
              <a:spcPct val="35000"/>
            </a:spcAft>
            <a:buNone/>
          </a:pPr>
          <a:r>
            <a:rPr lang="en-US" sz="1600" b="0" i="0" kern="1200"/>
            <a:t>Wednesday, April 14, 2021 at 6:00 PM Central</a:t>
          </a:r>
        </a:p>
        <a:p>
          <a:pPr marL="0" lvl="0" indent="0" algn="l" defTabSz="711200">
            <a:lnSpc>
              <a:spcPct val="90000"/>
            </a:lnSpc>
            <a:spcBef>
              <a:spcPct val="0"/>
            </a:spcBef>
            <a:spcAft>
              <a:spcPct val="35000"/>
            </a:spcAft>
            <a:buNone/>
          </a:pPr>
          <a:endParaRPr lang="en-US" sz="1600" b="0" i="0" kern="1200"/>
        </a:p>
      </dsp:txBody>
      <dsp:txXfrm>
        <a:off x="0" y="0"/>
        <a:ext cx="7218680" cy="1449029"/>
      </dsp:txXfrm>
    </dsp:sp>
    <dsp:sp modelId="{A07D1F01-BE16-41F4-8CCF-D34405A1C613}">
      <dsp:nvSpPr>
        <dsp:cNvPr id="0" name=""/>
        <dsp:cNvSpPr/>
      </dsp:nvSpPr>
      <dsp:spPr>
        <a:xfrm>
          <a:off x="0" y="145115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11CC3-D4EE-48FF-A8D8-1F64DB5DB364}">
      <dsp:nvSpPr>
        <dsp:cNvPr id="0" name=""/>
        <dsp:cNvSpPr/>
      </dsp:nvSpPr>
      <dsp:spPr>
        <a:xfrm>
          <a:off x="0" y="1451154"/>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kern="1200"/>
        </a:p>
      </dsp:txBody>
      <dsp:txXfrm>
        <a:off x="0" y="1451154"/>
        <a:ext cx="7218680" cy="1449029"/>
      </dsp:txXfrm>
    </dsp:sp>
    <dsp:sp modelId="{BB9D4DA5-9080-405A-9EED-C3C70F2505CD}">
      <dsp:nvSpPr>
        <dsp:cNvPr id="0" name=""/>
        <dsp:cNvSpPr/>
      </dsp:nvSpPr>
      <dsp:spPr>
        <a:xfrm>
          <a:off x="0" y="2900184"/>
          <a:ext cx="7218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8B293-9D8A-4C57-B8B7-40799B122A74}">
      <dsp:nvSpPr>
        <dsp:cNvPr id="0" name=""/>
        <dsp:cNvSpPr/>
      </dsp:nvSpPr>
      <dsp:spPr>
        <a:xfrm>
          <a:off x="0" y="2900184"/>
          <a:ext cx="721868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a:p>
      </dsp:txBody>
      <dsp:txXfrm>
        <a:off x="0" y="2900184"/>
        <a:ext cx="721868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51155-C10E-4E06-B62E-1F50B76E4472}" type="datetimeFigureOut">
              <a:rPr lang="en-US" smtClean="0"/>
              <a:t>3/10/2021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743D03-29CC-4FED-AAC7-26DEBF30F6B8}" type="slidenum">
              <a:rPr lang="en-US" smtClean="0"/>
              <a:t>‹#›</a:t>
            </a:fld>
            <a:endParaRPr lang="en-US"/>
          </a:p>
        </p:txBody>
      </p:sp>
    </p:spTree>
    <p:extLst>
      <p:ext uri="{BB962C8B-B14F-4D97-AF65-F5344CB8AC3E}">
        <p14:creationId xmlns:p14="http://schemas.microsoft.com/office/powerpoint/2010/main" val="3204584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96DEBD-C042-4C5F-BB5C-C89D1BD6E4E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353929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BEBBD-23DB-4D14-A00B-A6CD59C2FF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7B543C4-70A1-4F88-B558-F5785FE97B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1E8172D-3410-466B-A77B-6AC325B1EB7C}"/>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B238A0AC-CC50-47BB-B06E-5F18FA10EA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7B9054-3716-459E-B6C6-BED6BB77F88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2404628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1722-9292-4BC4-BBB0-356ACAB63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0E8DD5-FE3F-4B5C-A423-7172871A37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42C0CF-A636-414D-B2C2-2C132BF90311}"/>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99CA614F-E0D5-4239-B221-27DD1AF74E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26D1F-5FDE-46C4-B91E-6A8F9C27097C}"/>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3501196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2FC11-909C-4EDF-961D-8E93053C4C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DE73301-FE2A-470E-878B-04702C7FB4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28AAD78-E51D-43B3-B5BF-CE4155184F6F}"/>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DBD3B595-2096-4CF2-BB37-3273C3925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9FA5C-73D4-4A6C-9613-A50C19D5CD1C}"/>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3191818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8A55-97D6-4E00-9647-FE300A9DA5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CB9A66-75AC-4B48-AE7D-EA35BC8FBA1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1EE599B-9A96-4891-995D-37A91CF2957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BFA5B6E-E831-413A-8B54-FDBC23533ED8}"/>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6" name="Footer Placeholder 5">
            <a:extLst>
              <a:ext uri="{FF2B5EF4-FFF2-40B4-BE49-F238E27FC236}">
                <a16:creationId xmlns:a16="http://schemas.microsoft.com/office/drawing/2014/main" id="{9E42A191-EBCC-4602-A1C2-B84FEB1B4E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0B6099-F4D8-4111-9AF6-88C2E6214A0D}"/>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4271802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74A7-FA68-48D3-88B1-16120B88BF1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435464D-BFBC-4679-948D-711D24FB9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7D4DF05-80FF-42E3-A620-D28F9888B4A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00B0BF7-E4F1-4D75-A1CA-17CA1556A2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68942BD-987D-4F09-B141-CFF24E4EA60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CAFF9AB-8295-4A3E-A43E-B4AE7B64627D}"/>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8" name="Footer Placeholder 7">
            <a:extLst>
              <a:ext uri="{FF2B5EF4-FFF2-40B4-BE49-F238E27FC236}">
                <a16:creationId xmlns:a16="http://schemas.microsoft.com/office/drawing/2014/main" id="{95B0B387-BF79-4D3B-818E-E4AD9CE155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D3D3D89-44AE-454A-AAED-CF5409C29615}"/>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7552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01B3-9328-4C94-A14B-088649FAD15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B17423E-2A60-4D62-A400-04B3E2DF575E}"/>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4" name="Footer Placeholder 3">
            <a:extLst>
              <a:ext uri="{FF2B5EF4-FFF2-40B4-BE49-F238E27FC236}">
                <a16:creationId xmlns:a16="http://schemas.microsoft.com/office/drawing/2014/main" id="{257D2C73-6407-4B6B-AFB4-40330467BE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60A512-0C5A-4FC0-9E58-F76989E8A11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4121029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42F429-C36A-4672-AF80-7F379D95C350}"/>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3" name="Footer Placeholder 2">
            <a:extLst>
              <a:ext uri="{FF2B5EF4-FFF2-40B4-BE49-F238E27FC236}">
                <a16:creationId xmlns:a16="http://schemas.microsoft.com/office/drawing/2014/main" id="{6F917C8B-8C96-4638-A28A-D294358CBE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B9127A-6EDD-446E-9789-94FB46327487}"/>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1950850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FA4A0-23A0-4966-AFAE-BE348B0677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814B5C-6B61-4E19-8487-B471B2A8F5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CF1FFC-D091-4EC0-827C-7EDFD5903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595B76A-60A9-4C14-A5E8-616D17B612FF}"/>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6" name="Footer Placeholder 5">
            <a:extLst>
              <a:ext uri="{FF2B5EF4-FFF2-40B4-BE49-F238E27FC236}">
                <a16:creationId xmlns:a16="http://schemas.microsoft.com/office/drawing/2014/main" id="{414D3739-2012-433F-B0FB-63FB6BA965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5E77A0-ED4C-4F04-B2F9-5B98564E954A}"/>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1232073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8CBB-F75F-440B-8A03-F6D622AF89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84FAA46-B498-40F7-89BE-201D2C06D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4568BB-A3C6-4DD5-9DDC-1489FB600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5BDED6-EBDD-41D3-ACAF-2F7DE728C483}"/>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6" name="Footer Placeholder 5">
            <a:extLst>
              <a:ext uri="{FF2B5EF4-FFF2-40B4-BE49-F238E27FC236}">
                <a16:creationId xmlns:a16="http://schemas.microsoft.com/office/drawing/2014/main" id="{58DB7DA3-47E1-446B-90A2-5846E15E6D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B58D7-D372-42AA-9B92-DA81C6CE3B3F}"/>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803311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9A961-CAE2-4CD1-BAAC-EED34C21F5F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4F87921-D563-4423-9EF0-6C5EA31186C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F23B07-C9AC-4C06-A457-8EAE01AACC78}"/>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7480A614-67FA-4C22-A9AA-6CED6C4C6D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06B716-4F24-43EE-AAAD-38D0BD223E43}"/>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787802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1DC03-78E5-45FD-BCD1-2CE91C6F63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9B1AF5-F1E8-467B-99D8-452A24ED013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B06795-0CE3-473D-A75F-70231D4DC00F}"/>
              </a:ext>
            </a:extLst>
          </p:cNvPr>
          <p:cNvSpPr>
            <a:spLocks noGrp="1"/>
          </p:cNvSpPr>
          <p:nvPr>
            <p:ph type="dt" sz="half" idx="10"/>
          </p:nvPr>
        </p:nvSpPr>
        <p:spPr/>
        <p:txBody>
          <a:body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418E5B5C-AF0C-4928-AFE9-A4F50C6F0F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20C74D-1C31-47B0-BB63-215EAFDCA531}"/>
              </a:ext>
            </a:extLst>
          </p:cNvPr>
          <p:cNvSpPr>
            <a:spLocks noGrp="1"/>
          </p:cNvSpPr>
          <p:nvPr>
            <p:ph type="sldNum" sz="quarter" idx="12"/>
          </p:nvPr>
        </p:nvSpPr>
        <p:spPr/>
        <p:txBody>
          <a:bodyPr/>
          <a:lstStyle/>
          <a:p>
            <a:fld id="{D2E6971B-3243-40C6-B818-5AB524CF19E3}" type="slidenum">
              <a:rPr lang="en-US" smtClean="0"/>
              <a:t>‹#›</a:t>
            </a:fld>
            <a:endParaRPr lang="en-US"/>
          </a:p>
        </p:txBody>
      </p:sp>
    </p:spTree>
    <p:extLst>
      <p:ext uri="{BB962C8B-B14F-4D97-AF65-F5344CB8AC3E}">
        <p14:creationId xmlns:p14="http://schemas.microsoft.com/office/powerpoint/2010/main" val="2446141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1EC5C-AB3D-4C2D-920D-1A5FFB577C1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E9D2A31-1C30-4534-B873-0FF71FEFC23A}"/>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E79D99D-DBE9-402A-80D2-567D3AABFDB1}"/>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5" name="Footer Placeholder 4">
            <a:extLst>
              <a:ext uri="{FF2B5EF4-FFF2-40B4-BE49-F238E27FC236}">
                <a16:creationId xmlns:a16="http://schemas.microsoft.com/office/drawing/2014/main" id="{03A50FEA-6BC1-40A6-AB69-BD9FD106174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F583ED-36DC-4909-8E11-33007CDBB103}"/>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751872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288F7-8D20-4CCD-AD11-2C7364BDB645}"/>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E0F2BB79-E632-4877-9847-74FE40818D4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947C1F-AAE8-457F-A9A8-62A2F663925F}"/>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5" name="Footer Placeholder 4">
            <a:extLst>
              <a:ext uri="{FF2B5EF4-FFF2-40B4-BE49-F238E27FC236}">
                <a16:creationId xmlns:a16="http://schemas.microsoft.com/office/drawing/2014/main" id="{3D3F4BBE-5470-4080-8CD9-A17ABDD34E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F21731D-53C2-44A0-8A1B-FC5C4EBFD03D}"/>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2904935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31722-BD78-4EAE-8680-23B363C9795A}"/>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852BA7-49BE-47B0-89D9-09468C124630}"/>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40CCA-9B12-421A-9F32-2DCDC47ED193}"/>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5" name="Footer Placeholder 4">
            <a:extLst>
              <a:ext uri="{FF2B5EF4-FFF2-40B4-BE49-F238E27FC236}">
                <a16:creationId xmlns:a16="http://schemas.microsoft.com/office/drawing/2014/main" id="{27597543-0254-4ADB-85D9-8CCCE6545FF4}"/>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405CD24-0A28-4D25-8048-4EAF467C7BF5}"/>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3448261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58D0-5CC2-45B7-AFF2-18EE714B033E}"/>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031776D-1D6C-44C5-97D1-1EE1FF386449}"/>
              </a:ext>
            </a:extLst>
          </p:cNvPr>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F5FCE4D-3906-40F6-8DE5-957851FA33C6}"/>
              </a:ext>
            </a:extLst>
          </p:cNvPr>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BE3410A-833E-4F6C-B903-F918952254D3}"/>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6" name="Footer Placeholder 5">
            <a:extLst>
              <a:ext uri="{FF2B5EF4-FFF2-40B4-BE49-F238E27FC236}">
                <a16:creationId xmlns:a16="http://schemas.microsoft.com/office/drawing/2014/main" id="{FC7C4D17-FD8E-4324-B968-56F6D52780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8BFCE313-2827-4ACF-95A6-4A69387A7C3B}"/>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819974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A0ADA-7222-4E96-BF6F-F139ED7731BC}"/>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788E8C88-6319-4594-89E0-F3F8BEFDE3DF}"/>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995647-1EA6-4DE9-9607-AFBFB53656A3}"/>
              </a:ext>
            </a:extLst>
          </p:cNvPr>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5B9802-FCC9-448F-9F09-625B814E25AF}"/>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0A9832-520E-44C2-A845-B50D73131874}"/>
              </a:ext>
            </a:extLst>
          </p:cNvPr>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3055AAF-818E-4A00-BEF0-9E6EBECB64D1}"/>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8" name="Footer Placeholder 7">
            <a:extLst>
              <a:ext uri="{FF2B5EF4-FFF2-40B4-BE49-F238E27FC236}">
                <a16:creationId xmlns:a16="http://schemas.microsoft.com/office/drawing/2014/main" id="{6E321757-9DFB-439C-968E-5E19AB517DF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7FB2FF45-CCF1-489F-B051-1C5293569716}"/>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542937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5F61-2347-4B42-B11E-467E5D2B6D64}"/>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20C25FD-92BE-4FD1-8324-7C7B3AE308F2}"/>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4" name="Footer Placeholder 3">
            <a:extLst>
              <a:ext uri="{FF2B5EF4-FFF2-40B4-BE49-F238E27FC236}">
                <a16:creationId xmlns:a16="http://schemas.microsoft.com/office/drawing/2014/main" id="{99C4123B-7799-41C1-B900-0044141A231D}"/>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478CA0C6-D774-4C65-B97F-E590E259408E}"/>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29456944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E352E-8A50-4FE8-8437-A32ECE39C4F7}"/>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3" name="Footer Placeholder 2">
            <a:extLst>
              <a:ext uri="{FF2B5EF4-FFF2-40B4-BE49-F238E27FC236}">
                <a16:creationId xmlns:a16="http://schemas.microsoft.com/office/drawing/2014/main" id="{B95E81E5-A7CC-40CE-BE2A-6051D174B17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AC7D480B-72CB-48C0-A175-2D0F78476DAB}"/>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34737584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18146-9D33-4F05-B5B4-7A0CA6204C39}"/>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3774FB5-ACA2-45C0-B314-386C04646F08}"/>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8373FB1-1B04-4730-94F8-A861F161F34E}"/>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B9DD0A-00A8-4652-97FA-5A7AC70F956F}"/>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6" name="Footer Placeholder 5">
            <a:extLst>
              <a:ext uri="{FF2B5EF4-FFF2-40B4-BE49-F238E27FC236}">
                <a16:creationId xmlns:a16="http://schemas.microsoft.com/office/drawing/2014/main" id="{543FBDC1-7EAA-4745-A1CF-9FC3E5B0D7A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73D4E521-76EA-4E0C-948B-351B17CB083F}"/>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19758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A228-6B14-4C51-AF67-56C5141D1F49}"/>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CE18950-454B-416D-B5C4-4A0AD6023076}"/>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478B79-6038-4153-BFD1-F197B5C3AD35}"/>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7E21BB-8847-40CD-BCC0-796837CA8692}"/>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6" name="Footer Placeholder 5">
            <a:extLst>
              <a:ext uri="{FF2B5EF4-FFF2-40B4-BE49-F238E27FC236}">
                <a16:creationId xmlns:a16="http://schemas.microsoft.com/office/drawing/2014/main" id="{D9721283-66E8-4D0B-9F85-10431A4CD2F6}"/>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D286FC47-FE4F-442A-AC87-13DBB181A1B7}"/>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1534778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4E86D-F183-4D4F-B3FD-914ECEC7954C}"/>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D55638-683A-421C-BCE1-45F4F1F2C93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E5A9B4-27AF-4A5B-9C00-663DD5053FB2}"/>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5" name="Footer Placeholder 4">
            <a:extLst>
              <a:ext uri="{FF2B5EF4-FFF2-40B4-BE49-F238E27FC236}">
                <a16:creationId xmlns:a16="http://schemas.microsoft.com/office/drawing/2014/main" id="{C988334D-7DE9-48A8-99BE-1D1EF4FF73A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D8DDEC7-8A86-4292-A050-B8526AEBADBC}"/>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38256401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BF9DA8-0543-408F-A955-799B8C30D8F7}"/>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81E8A2-D15D-429A-9904-2BA13E081D3F}"/>
              </a:ext>
            </a:extLst>
          </p:cNvPr>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2FB1E3-4E21-420C-A0BA-7A1FF504A2D3}"/>
              </a:ext>
            </a:extLst>
          </p:cNvPr>
          <p:cNvSpPr>
            <a:spLocks noGrp="1"/>
          </p:cNvSpPr>
          <p:nvPr>
            <p:ph type="dt" sz="half" idx="10"/>
          </p:nvPr>
        </p:nvSpPr>
        <p:spPr>
          <a:xfrm>
            <a:off x="838200" y="6356350"/>
            <a:ext cx="2743200" cy="365125"/>
          </a:xfrm>
          <a:prstGeom prst="rect">
            <a:avLst/>
          </a:prstGeom>
        </p:spPr>
        <p:txBody>
          <a:bodyPr/>
          <a:lstStyle/>
          <a:p>
            <a:fld id="{0FB458B2-6D4A-45E8-8A10-65DB0EE49BD5}" type="datetimeFigureOut">
              <a:rPr lang="en-US" smtClean="0"/>
              <a:t>3/10/2021</a:t>
            </a:fld>
            <a:endParaRPr lang="en-US"/>
          </a:p>
        </p:txBody>
      </p:sp>
      <p:sp>
        <p:nvSpPr>
          <p:cNvPr id="5" name="Footer Placeholder 4">
            <a:extLst>
              <a:ext uri="{FF2B5EF4-FFF2-40B4-BE49-F238E27FC236}">
                <a16:creationId xmlns:a16="http://schemas.microsoft.com/office/drawing/2014/main" id="{26BEFADB-738B-4991-BFBF-0E055C0C9D2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15E973-E9EA-4F92-B41E-1C3597EEC723}"/>
              </a:ext>
            </a:extLst>
          </p:cNvPr>
          <p:cNvSpPr>
            <a:spLocks noGrp="1"/>
          </p:cNvSpPr>
          <p:nvPr>
            <p:ph type="sldNum" sz="quarter" idx="12"/>
          </p:nvPr>
        </p:nvSpPr>
        <p:spPr>
          <a:xfrm>
            <a:off x="8610600" y="6356350"/>
            <a:ext cx="2743200" cy="365125"/>
          </a:xfrm>
          <a:prstGeom prst="rect">
            <a:avLst/>
          </a:prstGeom>
        </p:spPr>
        <p:txBody>
          <a:bodyPr/>
          <a:lstStyle/>
          <a:p>
            <a:fld id="{8EC1BAEC-9A6B-45A4-A110-9E592C69D06E}" type="slidenum">
              <a:rPr lang="en-US" smtClean="0"/>
              <a:t>‹#›</a:t>
            </a:fld>
            <a:endParaRPr lang="en-US"/>
          </a:p>
        </p:txBody>
      </p:sp>
    </p:spTree>
    <p:extLst>
      <p:ext uri="{BB962C8B-B14F-4D97-AF65-F5344CB8AC3E}">
        <p14:creationId xmlns:p14="http://schemas.microsoft.com/office/powerpoint/2010/main" val="3588365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78DE7-2E0C-44D1-9F04-0702CA5687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AD93686-46C0-4F44-A0F0-E645DEB53FCE}"/>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C56278C-0F1F-427C-B6A6-B7274004D718}"/>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70B19D12-C1FC-43EC-AC84-C3054B7DB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2BDDDC-DDCA-4880-A801-370CA94996BE}"/>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35128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E3ED-698E-4AB6-B9B5-F5AB2101D5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939821-4911-4D40-9213-304F3C7042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754E26-AD83-4013-A765-D525F27EC94C}"/>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06829AAB-6A40-46C3-8DA4-F3827B8A3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1B7673-E186-430F-9A21-6B8C09A1C3B0}"/>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8179759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A552-0322-4CF2-93DA-933E243D4CC6}"/>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1CAFA4-D08B-4AE2-ABC7-3EC5421E4CF0}"/>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ADA87E-4D76-41EC-A548-1AD2F8DE967A}"/>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9EC6D651-1C13-463B-A3DA-094D7A677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5FA88-B05C-4DD4-A7CD-E4B79B6F3791}"/>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6210428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F779E-C4CF-4C44-BF82-34297CACCE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E410FB8-889E-4D6D-910B-04F2D1A88B69}"/>
              </a:ext>
            </a:extLst>
          </p:cNvPr>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4AFAB7-4BD8-4F49-AF8A-8A27E7810792}"/>
              </a:ext>
            </a:extLst>
          </p:cNvPr>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77B2356-0902-420F-BF19-A4FF62F7E76B}"/>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6" name="Footer Placeholder 5">
            <a:extLst>
              <a:ext uri="{FF2B5EF4-FFF2-40B4-BE49-F238E27FC236}">
                <a16:creationId xmlns:a16="http://schemas.microsoft.com/office/drawing/2014/main" id="{94336C01-8AE4-4352-B679-FD13531450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C7B77F-78E9-45DD-9BB1-2033CC555840}"/>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2094657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29CF1-EB6C-432D-AF2A-5FB814AB4EC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A6A436-3C29-4B4E-8D0B-055B31A3B1A3}"/>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F62413-B2E8-49C5-B5D5-0BD1A2ACC528}"/>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DC493DB-552D-4228-A6FA-EF3F7751DB88}"/>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1C19ED-6299-432B-975F-DBD14C42016B}"/>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61793D6-B0DD-4918-848C-A75F34B7E05B}"/>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8" name="Footer Placeholder 7">
            <a:extLst>
              <a:ext uri="{FF2B5EF4-FFF2-40B4-BE49-F238E27FC236}">
                <a16:creationId xmlns:a16="http://schemas.microsoft.com/office/drawing/2014/main" id="{E9EDB1F1-1D68-46D6-8C18-E174B7CEDB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FE9590-13FE-4972-A4A1-F33B2C4F2C37}"/>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837713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F57D-EF68-4E37-AFE7-EF03A89F322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F381084-EFA9-48D7-A79B-6526C5A5874C}"/>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4" name="Footer Placeholder 3">
            <a:extLst>
              <a:ext uri="{FF2B5EF4-FFF2-40B4-BE49-F238E27FC236}">
                <a16:creationId xmlns:a16="http://schemas.microsoft.com/office/drawing/2014/main" id="{BA64CD1D-29CE-4D40-8EAF-8EF2F5F52C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E08E6A-1EAD-4608-80CB-96B178ABFA75}"/>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5062319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36E7E1-1780-4A79-8EED-42998F474D41}"/>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3" name="Footer Placeholder 2">
            <a:extLst>
              <a:ext uri="{FF2B5EF4-FFF2-40B4-BE49-F238E27FC236}">
                <a16:creationId xmlns:a16="http://schemas.microsoft.com/office/drawing/2014/main" id="{CAEEEC3A-5779-4CDE-9D62-D6E777D5BB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25D082-3902-4670-B68E-B1D30A1A7673}"/>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0424065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62B0-E7F9-43CF-BDFF-2F89EB35A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1CD44B-E919-439F-AECC-7ED3F26B2ED0}"/>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4F8E5C-B4E8-4F16-B371-84F4147A3DDA}"/>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429433-5FFB-4C0E-AF24-AD523515E758}"/>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6" name="Footer Placeholder 5">
            <a:extLst>
              <a:ext uri="{FF2B5EF4-FFF2-40B4-BE49-F238E27FC236}">
                <a16:creationId xmlns:a16="http://schemas.microsoft.com/office/drawing/2014/main" id="{39494EEA-6A2E-438A-BC63-3D8128DFEB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D8456-0CE3-49EB-9F51-D0A3A7DDDCE6}"/>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35775096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1B731-A5A1-4FEE-9E36-5FAECF4804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2EDD06F-8293-4715-975A-560B742F1045}"/>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E34984C-531E-4364-8835-568AD26AF512}"/>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0D4382-1AF8-4E3D-BB88-35A442E0140D}"/>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6" name="Footer Placeholder 5">
            <a:extLst>
              <a:ext uri="{FF2B5EF4-FFF2-40B4-BE49-F238E27FC236}">
                <a16:creationId xmlns:a16="http://schemas.microsoft.com/office/drawing/2014/main" id="{0791E415-93E7-4304-A651-262DD08A2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27A7F4-439C-406A-8509-B75EC65AD53B}"/>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24585558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85DC-D788-4124-B7D5-EC7A36FE81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590116-0847-49BC-9CB4-C0B214407E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7507D2-3C53-4758-945B-94B8F5DC6040}"/>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0F0F1388-DB6E-4671-8511-81DEB504F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6EDDB-757D-462A-A11C-B063767D20BC}"/>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41372526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7AF96-4776-467F-879A-25A5F480A9DA}"/>
              </a:ext>
            </a:extLst>
          </p:cNvPr>
          <p:cNvSpPr>
            <a:spLocks noGrp="1"/>
          </p:cNvSpPr>
          <p:nvPr>
            <p:ph type="title" orient="vert"/>
          </p:nvPr>
        </p:nvSpPr>
        <p:spPr>
          <a:xfrm>
            <a:off x="8724901" y="365126"/>
            <a:ext cx="2628900" cy="581183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F3ABA4-DF8D-4757-B3B7-7335737CDDC3}"/>
              </a:ext>
            </a:extLst>
          </p:cNvPr>
          <p:cNvSpPr>
            <a:spLocks noGrp="1"/>
          </p:cNvSpPr>
          <p:nvPr>
            <p:ph type="body" orient="vert" idx="1"/>
          </p:nvPr>
        </p:nvSpPr>
        <p:spPr>
          <a:xfrm>
            <a:off x="838201" y="365126"/>
            <a:ext cx="7734300" cy="58118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AF78D4-1885-46CF-B007-7E381E8A5787}"/>
              </a:ext>
            </a:extLst>
          </p:cNvPr>
          <p:cNvSpPr>
            <a:spLocks noGrp="1"/>
          </p:cNvSpPr>
          <p:nvPr>
            <p:ph type="dt" sz="half" idx="10"/>
          </p:nvPr>
        </p:nvSpPr>
        <p:spPr/>
        <p:txBody>
          <a:body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C452449A-6B78-4736-AB27-EB86DA262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79E069-F0C6-4F15-850F-1D505D2C9D38}"/>
              </a:ext>
            </a:extLst>
          </p:cNvPr>
          <p:cNvSpPr>
            <a:spLocks noGrp="1"/>
          </p:cNvSpPr>
          <p:nvPr>
            <p:ph type="sldNum" sz="quarter" idx="12"/>
          </p:nvPr>
        </p:nvSpPr>
        <p:spPr/>
        <p:txBody>
          <a:bodyPr/>
          <a:lstStyle/>
          <a:p>
            <a:fld id="{6DEB5198-7AC2-44C6-A913-EDAF7871156D}" type="slidenum">
              <a:rPr lang="en-GB" smtClean="0"/>
              <a:t>‹#›</a:t>
            </a:fld>
            <a:endParaRPr lang="en-GB"/>
          </a:p>
        </p:txBody>
      </p:sp>
    </p:spTree>
    <p:extLst>
      <p:ext uri="{BB962C8B-B14F-4D97-AF65-F5344CB8AC3E}">
        <p14:creationId xmlns:p14="http://schemas.microsoft.com/office/powerpoint/2010/main" val="187470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BA35C6-A6B6-4021-9C8C-69BC97CC6A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C8A7673-60F9-4671-B619-12FC102718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1A946A-2B44-4036-87CC-0A64AB1616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47D8FE-9405-4B30-9131-22D2C8C03344}" type="datetimeFigureOut">
              <a:rPr lang="en-US" smtClean="0"/>
              <a:t>3/10/2021</a:t>
            </a:fld>
            <a:endParaRPr lang="en-US"/>
          </a:p>
        </p:txBody>
      </p:sp>
      <p:sp>
        <p:nvSpPr>
          <p:cNvPr id="5" name="Footer Placeholder 4">
            <a:extLst>
              <a:ext uri="{FF2B5EF4-FFF2-40B4-BE49-F238E27FC236}">
                <a16:creationId xmlns:a16="http://schemas.microsoft.com/office/drawing/2014/main" id="{CC4E6CF8-2D2C-48AC-B15C-BDC04740DF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56620A-F1D1-4525-8F0E-7B6EE6614D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E6971B-3243-40C6-B818-5AB524CF19E3}" type="slidenum">
              <a:rPr lang="en-US" smtClean="0"/>
              <a:t>‹#›</a:t>
            </a:fld>
            <a:endParaRPr lang="en-US"/>
          </a:p>
        </p:txBody>
      </p:sp>
    </p:spTree>
    <p:extLst>
      <p:ext uri="{BB962C8B-B14F-4D97-AF65-F5344CB8AC3E}">
        <p14:creationId xmlns:p14="http://schemas.microsoft.com/office/powerpoint/2010/main" val="1234829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7784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ECC0-AEB9-41DB-B6D1-DB03AA6A2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CA128D-1632-4C5D-916C-E070B7707074}"/>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A3E24C-F24D-4DE2-8855-174554520130}"/>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07D912-F9E3-44A0-BEBD-C09BB8C3C460}" type="datetimeFigureOut">
              <a:rPr lang="en-GB" smtClean="0"/>
              <a:t>10/03/2021</a:t>
            </a:fld>
            <a:endParaRPr lang="en-GB"/>
          </a:p>
        </p:txBody>
      </p:sp>
      <p:sp>
        <p:nvSpPr>
          <p:cNvPr id="5" name="Footer Placeholder 4">
            <a:extLst>
              <a:ext uri="{FF2B5EF4-FFF2-40B4-BE49-F238E27FC236}">
                <a16:creationId xmlns:a16="http://schemas.microsoft.com/office/drawing/2014/main" id="{F89174DB-5AAB-45F8-89D7-EEED2C7C1893}"/>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7CA270-C96F-4336-A0B4-884C750F99E4}"/>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EB5198-7AC2-44C6-A913-EDAF7871156D}" type="slidenum">
              <a:rPr lang="en-GB" smtClean="0"/>
              <a:t>‹#›</a:t>
            </a:fld>
            <a:endParaRPr lang="en-GB"/>
          </a:p>
        </p:txBody>
      </p:sp>
      <p:pic>
        <p:nvPicPr>
          <p:cNvPr id="7" name="Picture 6">
            <a:extLst>
              <a:ext uri="{FF2B5EF4-FFF2-40B4-BE49-F238E27FC236}">
                <a16:creationId xmlns:a16="http://schemas.microsoft.com/office/drawing/2014/main" id="{97254C42-8CF3-4F85-B556-67EE1034934A}"/>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a:xfrm>
            <a:off x="217891" y="246705"/>
            <a:ext cx="2913028" cy="1578921"/>
          </a:xfrm>
          <a:prstGeom prst="rect">
            <a:avLst/>
          </a:prstGeom>
        </p:spPr>
      </p:pic>
    </p:spTree>
    <p:extLst>
      <p:ext uri="{BB962C8B-B14F-4D97-AF65-F5344CB8AC3E}">
        <p14:creationId xmlns:p14="http://schemas.microsoft.com/office/powerpoint/2010/main" val="37637724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12.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image" Target="../media/image25.jpeg"/><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38.jpeg"/><Relationship Id="rId4" Type="http://schemas.openxmlformats.org/officeDocument/2006/relationships/diagramLayout" Target="../diagrams/layout1.xml"/><Relationship Id="rId9" Type="http://schemas.openxmlformats.org/officeDocument/2006/relationships/image" Target="../media/image3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B010-D051-4AFF-98B9-DBFAAF72FEE7}"/>
              </a:ext>
            </a:extLst>
          </p:cNvPr>
          <p:cNvSpPr>
            <a:spLocks noGrp="1"/>
          </p:cNvSpPr>
          <p:nvPr>
            <p:ph type="ctrTitle"/>
          </p:nvPr>
        </p:nvSpPr>
        <p:spPr>
          <a:xfrm>
            <a:off x="6072444" y="1676984"/>
            <a:ext cx="5319433" cy="2076333"/>
          </a:xfrm>
        </p:spPr>
        <p:txBody>
          <a:bodyPr anchor="t">
            <a:normAutofit/>
          </a:bodyPr>
          <a:lstStyle/>
          <a:p>
            <a:pPr algn="l"/>
            <a:r>
              <a:rPr lang="en-US" sz="4800"/>
              <a:t>Genome Editing I</a:t>
            </a:r>
          </a:p>
        </p:txBody>
      </p:sp>
      <p:sp>
        <p:nvSpPr>
          <p:cNvPr id="3" name="Subtitle 2">
            <a:extLst>
              <a:ext uri="{FF2B5EF4-FFF2-40B4-BE49-F238E27FC236}">
                <a16:creationId xmlns:a16="http://schemas.microsoft.com/office/drawing/2014/main" id="{7CBBC709-DC57-45D2-90CA-999CD39A2109}"/>
              </a:ext>
            </a:extLst>
          </p:cNvPr>
          <p:cNvSpPr>
            <a:spLocks noGrp="1"/>
          </p:cNvSpPr>
          <p:nvPr>
            <p:ph type="subTitle" idx="1"/>
          </p:nvPr>
        </p:nvSpPr>
        <p:spPr>
          <a:xfrm>
            <a:off x="6072446" y="2668075"/>
            <a:ext cx="5319431" cy="1634984"/>
          </a:xfrm>
        </p:spPr>
        <p:txBody>
          <a:bodyPr anchor="b">
            <a:normAutofit/>
          </a:bodyPr>
          <a:lstStyle/>
          <a:p>
            <a:pPr algn="l"/>
            <a:r>
              <a:rPr lang="en-US" sz="2000" b="1">
                <a:effectLst/>
                <a:latin typeface="Arial" panose="020B0604020202020204" pitchFamily="34" charset="0"/>
              </a:rPr>
              <a:t>CRISPR: As an Adaptive Immune System in Bacteria</a:t>
            </a:r>
          </a:p>
          <a:p>
            <a:pPr algn="l"/>
            <a:endParaRPr lang="en-US" sz="2000"/>
          </a:p>
          <a:p>
            <a:pPr algn="l"/>
            <a:r>
              <a:rPr lang="en-US" b="1"/>
              <a:t>CRISPR: It’s all about Yogurt</a:t>
            </a:r>
            <a:endParaRPr lang="en-US"/>
          </a:p>
        </p:txBody>
      </p:sp>
      <p:sp>
        <p:nvSpPr>
          <p:cNvPr id="58" name="Freeform: Shape 45">
            <a:extLst>
              <a:ext uri="{FF2B5EF4-FFF2-40B4-BE49-F238E27FC236}">
                <a16:creationId xmlns:a16="http://schemas.microsoft.com/office/drawing/2014/main" id="{2C6334C2-F73F-4B3B-A626-DD5F69DF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CF93021-1B13-4520-A8D3-853AB0F0ABBD}"/>
              </a:ext>
            </a:extLst>
          </p:cNvPr>
          <p:cNvPicPr>
            <a:picLocks noChangeAspect="1"/>
          </p:cNvPicPr>
          <p:nvPr/>
        </p:nvPicPr>
        <p:blipFill>
          <a:blip r:embed="rId2">
            <a:extLst>
              <a:ext uri="{28A0092B-C50C-407E-A947-70E740481C1C}">
                <a14:useLocalDpi xmlns:a14="http://schemas.microsoft.com/office/drawing/2010/main" val="0"/>
              </a:ext>
            </a:extLst>
          </a:blip>
          <a:srcRect t="1907" b="1907"/>
          <a:stretch/>
        </p:blipFill>
        <p:spPr>
          <a:xfrm>
            <a:off x="-23503" y="10"/>
            <a:ext cx="5234499" cy="621061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pic>
        <p:nvPicPr>
          <p:cNvPr id="7" name="Picture 6" descr="Diagram&#10;&#10;Description automatically generated">
            <a:extLst>
              <a:ext uri="{FF2B5EF4-FFF2-40B4-BE49-F238E27FC236}">
                <a16:creationId xmlns:a16="http://schemas.microsoft.com/office/drawing/2014/main" id="{9F656613-D5A0-4E7A-B0C2-AF2102B35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4141" y="5108444"/>
            <a:ext cx="3227839" cy="1749556"/>
          </a:xfrm>
          <a:prstGeom prst="rect">
            <a:avLst/>
          </a:prstGeom>
        </p:spPr>
      </p:pic>
    </p:spTree>
    <p:extLst>
      <p:ext uri="{BB962C8B-B14F-4D97-AF65-F5344CB8AC3E}">
        <p14:creationId xmlns:p14="http://schemas.microsoft.com/office/powerpoint/2010/main" val="1375794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31207AF-0E7E-4137-A969-E616324B2BBD}"/>
              </a:ext>
            </a:extLst>
          </p:cNvPr>
          <p:cNvPicPr>
            <a:picLocks noChangeAspect="1"/>
          </p:cNvPicPr>
          <p:nvPr/>
        </p:nvPicPr>
        <p:blipFill rotWithShape="1">
          <a:blip r:embed="rId2">
            <a:extLst>
              <a:ext uri="{28A0092B-C50C-407E-A947-70E740481C1C}">
                <a14:useLocalDpi xmlns:a14="http://schemas.microsoft.com/office/drawing/2010/main" val="0"/>
              </a:ext>
            </a:extLst>
          </a:blip>
          <a:srcRect l="-1" t="6755" r="64619" b="6389"/>
          <a:stretch/>
        </p:blipFill>
        <p:spPr>
          <a:xfrm>
            <a:off x="794676" y="1123527"/>
            <a:ext cx="2897031" cy="4604800"/>
          </a:xfrm>
          <a:prstGeom prst="rect">
            <a:avLst/>
          </a:prstGeom>
          <a:solidFill>
            <a:srgbClr val="000000">
              <a:shade val="95000"/>
            </a:srgbClr>
          </a:solidFill>
        </p:spPr>
      </p:pic>
      <p:cxnSp>
        <p:nvCxnSpPr>
          <p:cNvPr id="23" name="Straight Connector 2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descr="Diagram&#10;&#10;Description automatically generated">
            <a:extLst>
              <a:ext uri="{FF2B5EF4-FFF2-40B4-BE49-F238E27FC236}">
                <a16:creationId xmlns:a16="http://schemas.microsoft.com/office/drawing/2014/main" id="{411F555C-BB6B-4A98-845D-1D90A5DDB40A}"/>
              </a:ext>
            </a:extLst>
          </p:cNvPr>
          <p:cNvPicPr>
            <a:picLocks noChangeAspect="1"/>
          </p:cNvPicPr>
          <p:nvPr/>
        </p:nvPicPr>
        <p:blipFill rotWithShape="1">
          <a:blip r:embed="rId2">
            <a:extLst>
              <a:ext uri="{28A0092B-C50C-407E-A947-70E740481C1C}">
                <a14:useLocalDpi xmlns:a14="http://schemas.microsoft.com/office/drawing/2010/main" val="0"/>
              </a:ext>
            </a:extLst>
          </a:blip>
          <a:srcRect l="64317" t="6755" r="151" b="6389"/>
          <a:stretch/>
        </p:blipFill>
        <p:spPr>
          <a:xfrm>
            <a:off x="8463050" y="1123527"/>
            <a:ext cx="2909316" cy="4604800"/>
          </a:xfrm>
          <a:prstGeom prst="rect">
            <a:avLst/>
          </a:prstGeom>
          <a:solidFill>
            <a:srgbClr val="000000">
              <a:shade val="95000"/>
            </a:srgbClr>
          </a:solidFill>
        </p:spPr>
      </p:pic>
      <p:cxnSp>
        <p:nvCxnSpPr>
          <p:cNvPr id="25" name="Straight Connector 24">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7" name="Picture 16" descr="Diagram&#10;&#10;Description automatically generated">
            <a:extLst>
              <a:ext uri="{FF2B5EF4-FFF2-40B4-BE49-F238E27FC236}">
                <a16:creationId xmlns:a16="http://schemas.microsoft.com/office/drawing/2014/main" id="{110438A6-1682-42AD-BFCB-64D8E9512F68}"/>
              </a:ext>
            </a:extLst>
          </p:cNvPr>
          <p:cNvPicPr>
            <a:picLocks noChangeAspect="1"/>
          </p:cNvPicPr>
          <p:nvPr/>
        </p:nvPicPr>
        <p:blipFill rotWithShape="1">
          <a:blip r:embed="rId2">
            <a:extLst>
              <a:ext uri="{28A0092B-C50C-407E-A947-70E740481C1C}">
                <a14:useLocalDpi xmlns:a14="http://schemas.microsoft.com/office/drawing/2010/main" val="0"/>
              </a:ext>
            </a:extLst>
          </a:blip>
          <a:srcRect l="35381" t="6755" r="35683" b="6389"/>
          <a:stretch/>
        </p:blipFill>
        <p:spPr>
          <a:xfrm>
            <a:off x="4911379" y="1123527"/>
            <a:ext cx="2369242" cy="4604800"/>
          </a:xfrm>
          <a:prstGeom prst="rect">
            <a:avLst/>
          </a:prstGeom>
          <a:solidFill>
            <a:srgbClr val="000000">
              <a:shade val="95000"/>
            </a:srgbClr>
          </a:solidFill>
        </p:spPr>
      </p:pic>
    </p:spTree>
    <p:extLst>
      <p:ext uri="{BB962C8B-B14F-4D97-AF65-F5344CB8AC3E}">
        <p14:creationId xmlns:p14="http://schemas.microsoft.com/office/powerpoint/2010/main" val="98940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45" name="Rectangle 27">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29">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5115FBFF-E6F3-4EB2-81CD-E5A6E3B4C17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31487" y="697111"/>
            <a:ext cx="6515865" cy="5463778"/>
          </a:xfrm>
          <a:prstGeom prst="rect">
            <a:avLst/>
          </a:prstGeom>
        </p:spPr>
      </p:pic>
      <p:grpSp>
        <p:nvGrpSpPr>
          <p:cNvPr id="47" name="Group 31">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33"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4"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57" name="Picture 56">
            <a:extLst>
              <a:ext uri="{FF2B5EF4-FFF2-40B4-BE49-F238E27FC236}">
                <a16:creationId xmlns:a16="http://schemas.microsoft.com/office/drawing/2014/main" id="{95997C95-4183-4ED0-886D-03F0C47E4126}"/>
              </a:ext>
            </a:extLst>
          </p:cNvPr>
          <p:cNvPicPr>
            <a:picLocks noChangeAspect="1"/>
          </p:cNvPicPr>
          <p:nvPr/>
        </p:nvPicPr>
        <p:blipFill>
          <a:blip r:embed="rId3"/>
          <a:stretch>
            <a:fillRect/>
          </a:stretch>
        </p:blipFill>
        <p:spPr>
          <a:xfrm>
            <a:off x="769471" y="1075188"/>
            <a:ext cx="6707142" cy="4487551"/>
          </a:xfrm>
          <a:prstGeom prst="rect">
            <a:avLst/>
          </a:prstGeom>
        </p:spPr>
      </p:pic>
      <p:pic>
        <p:nvPicPr>
          <p:cNvPr id="61" name="Picture 60" descr="A close-up of a logo&#10;&#10;Description automatically generated with medium confidence">
            <a:extLst>
              <a:ext uri="{FF2B5EF4-FFF2-40B4-BE49-F238E27FC236}">
                <a16:creationId xmlns:a16="http://schemas.microsoft.com/office/drawing/2014/main" id="{4CBE57D1-81DB-4893-BF78-EA4432C9B5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6432" y="4432158"/>
            <a:ext cx="2278223" cy="2003991"/>
          </a:xfrm>
          <a:prstGeom prst="rect">
            <a:avLst/>
          </a:prstGeom>
        </p:spPr>
      </p:pic>
    </p:spTree>
    <p:extLst>
      <p:ext uri="{BB962C8B-B14F-4D97-AF65-F5344CB8AC3E}">
        <p14:creationId xmlns:p14="http://schemas.microsoft.com/office/powerpoint/2010/main" val="152418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7"/>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2" name="Picture 11" descr="A picture containing text, outdoor object, sign&#10;&#10;Description automatically generated">
            <a:extLst>
              <a:ext uri="{FF2B5EF4-FFF2-40B4-BE49-F238E27FC236}">
                <a16:creationId xmlns:a16="http://schemas.microsoft.com/office/drawing/2014/main" id="{20F24470-0946-4D81-A8F4-9ED728945D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998" y="1697094"/>
            <a:ext cx="1691105" cy="1138244"/>
          </a:xfrm>
          <a:prstGeom prst="rect">
            <a:avLst/>
          </a:prstGeom>
        </p:spPr>
      </p:pic>
      <p:pic>
        <p:nvPicPr>
          <p:cNvPr id="17" name="Picture 16">
            <a:extLst>
              <a:ext uri="{FF2B5EF4-FFF2-40B4-BE49-F238E27FC236}">
                <a16:creationId xmlns:a16="http://schemas.microsoft.com/office/drawing/2014/main" id="{FA62077E-972F-4C58-914E-2A2BB7C397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7479" y="4652615"/>
            <a:ext cx="11030111" cy="1350626"/>
          </a:xfrm>
          <a:prstGeom prst="rect">
            <a:avLst/>
          </a:prstGeom>
        </p:spPr>
      </p:pic>
      <p:pic>
        <p:nvPicPr>
          <p:cNvPr id="19" name="Picture 18">
            <a:extLst>
              <a:ext uri="{FF2B5EF4-FFF2-40B4-BE49-F238E27FC236}">
                <a16:creationId xmlns:a16="http://schemas.microsoft.com/office/drawing/2014/main" id="{D671BD36-F75C-4306-9ABA-15B83879F2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61376" y="4445882"/>
            <a:ext cx="6361162" cy="1311158"/>
          </a:xfrm>
          <a:prstGeom prst="rect">
            <a:avLst/>
          </a:prstGeom>
        </p:spPr>
      </p:pic>
      <p:pic>
        <p:nvPicPr>
          <p:cNvPr id="8" name="Picture 7" descr="A picture containing person, wall, indoor, older&#10;&#10;Description automatically generated">
            <a:extLst>
              <a:ext uri="{FF2B5EF4-FFF2-40B4-BE49-F238E27FC236}">
                <a16:creationId xmlns:a16="http://schemas.microsoft.com/office/drawing/2014/main" id="{B5B4CB89-31E0-4CC3-970C-E1A3930EC7B0}"/>
              </a:ext>
            </a:extLst>
          </p:cNvPr>
          <p:cNvPicPr>
            <a:picLocks noChangeAspect="1"/>
          </p:cNvPicPr>
          <p:nvPr/>
        </p:nvPicPr>
        <p:blipFill rotWithShape="1">
          <a:blip r:embed="rId6">
            <a:extLst>
              <a:ext uri="{28A0092B-C50C-407E-A947-70E740481C1C}">
                <a14:useLocalDpi xmlns:a14="http://schemas.microsoft.com/office/drawing/2010/main" val="0"/>
              </a:ext>
            </a:extLst>
          </a:blip>
          <a:srcRect b="8998"/>
          <a:stretch/>
        </p:blipFill>
        <p:spPr>
          <a:xfrm>
            <a:off x="8034449" y="522657"/>
            <a:ext cx="2987698" cy="407346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 name="Picture 2" descr="A person with long hair and glasses&#10;&#10;Description automatically generated with medium confidence">
            <a:extLst>
              <a:ext uri="{FF2B5EF4-FFF2-40B4-BE49-F238E27FC236}">
                <a16:creationId xmlns:a16="http://schemas.microsoft.com/office/drawing/2014/main" id="{5519EC66-81BB-4E0A-82FC-D3B573A7A4D9}"/>
              </a:ext>
            </a:extLst>
          </p:cNvPr>
          <p:cNvPicPr>
            <a:picLocks noChangeAspect="1"/>
          </p:cNvPicPr>
          <p:nvPr/>
        </p:nvPicPr>
        <p:blipFill rotWithShape="1">
          <a:blip r:embed="rId7">
            <a:extLst>
              <a:ext uri="{28A0092B-C50C-407E-A947-70E740481C1C}">
                <a14:useLocalDpi xmlns:a14="http://schemas.microsoft.com/office/drawing/2010/main" val="0"/>
              </a:ext>
            </a:extLst>
          </a:blip>
          <a:srcRect b="9170"/>
          <a:stretch/>
        </p:blipFill>
        <p:spPr>
          <a:xfrm>
            <a:off x="4337142" y="550575"/>
            <a:ext cx="2987697" cy="407346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446818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4189" t="18680" r="19452" b="30428"/>
          <a:stretch/>
        </p:blipFill>
        <p:spPr>
          <a:xfrm>
            <a:off x="215686" y="571746"/>
            <a:ext cx="11760627" cy="5073444"/>
          </a:xfrm>
          <a:prstGeom prst="rect">
            <a:avLst/>
          </a:prstGeom>
        </p:spPr>
      </p:pic>
      <p:sp>
        <p:nvSpPr>
          <p:cNvPr id="3" name="TextBox 2">
            <a:extLst>
              <a:ext uri="{FF2B5EF4-FFF2-40B4-BE49-F238E27FC236}">
                <a16:creationId xmlns:a16="http://schemas.microsoft.com/office/drawing/2014/main" id="{7CFF0867-FF01-497A-B93B-A1D69BDDA941}"/>
              </a:ext>
            </a:extLst>
          </p:cNvPr>
          <p:cNvSpPr txBox="1"/>
          <p:nvPr/>
        </p:nvSpPr>
        <p:spPr>
          <a:xfrm>
            <a:off x="1043939" y="5852160"/>
            <a:ext cx="10104120" cy="523220"/>
          </a:xfrm>
          <a:prstGeom prst="rect">
            <a:avLst/>
          </a:prstGeom>
          <a:noFill/>
        </p:spPr>
        <p:txBody>
          <a:bodyPr wrap="square" rtlCol="0">
            <a:spAutoFit/>
          </a:bodyPr>
          <a:lstStyle/>
          <a:p>
            <a:r>
              <a:rPr lang="en-US" sz="2800" b="1">
                <a:solidFill>
                  <a:srgbClr val="FF0000"/>
                </a:solidFill>
              </a:rPr>
              <a:t>CRISPR</a:t>
            </a:r>
            <a:r>
              <a:rPr lang="en-US" sz="2800"/>
              <a:t> – </a:t>
            </a:r>
            <a:r>
              <a:rPr lang="en-US" sz="2800" b="1">
                <a:solidFill>
                  <a:srgbClr val="FF0000"/>
                </a:solidFill>
              </a:rPr>
              <a:t>C</a:t>
            </a:r>
            <a:r>
              <a:rPr lang="en-US" sz="2800"/>
              <a:t>lustered </a:t>
            </a:r>
            <a:r>
              <a:rPr lang="en-US" sz="2800" b="1">
                <a:solidFill>
                  <a:srgbClr val="FF0000"/>
                </a:solidFill>
              </a:rPr>
              <a:t>R</a:t>
            </a:r>
            <a:r>
              <a:rPr lang="en-US" sz="2800"/>
              <a:t>egularly </a:t>
            </a:r>
            <a:r>
              <a:rPr lang="en-US" sz="2800" b="1">
                <a:solidFill>
                  <a:srgbClr val="FF0000"/>
                </a:solidFill>
              </a:rPr>
              <a:t>I</a:t>
            </a:r>
            <a:r>
              <a:rPr lang="en-US" sz="2800"/>
              <a:t>nterspaced </a:t>
            </a:r>
            <a:r>
              <a:rPr lang="en-US" sz="2800" b="1">
                <a:solidFill>
                  <a:srgbClr val="FF0000"/>
                </a:solidFill>
              </a:rPr>
              <a:t>S</a:t>
            </a:r>
            <a:r>
              <a:rPr lang="en-US" sz="2800"/>
              <a:t>hort </a:t>
            </a:r>
            <a:r>
              <a:rPr lang="en-US" sz="2800" b="1">
                <a:solidFill>
                  <a:srgbClr val="FF0000"/>
                </a:solidFill>
              </a:rPr>
              <a:t>P</a:t>
            </a:r>
            <a:r>
              <a:rPr lang="en-US" sz="2800"/>
              <a:t>alindromic </a:t>
            </a:r>
            <a:r>
              <a:rPr lang="en-US" sz="2800" b="1">
                <a:solidFill>
                  <a:srgbClr val="FF0000"/>
                </a:solidFill>
              </a:rPr>
              <a:t>R</a:t>
            </a:r>
            <a:r>
              <a:rPr lang="en-US" sz="2800"/>
              <a:t>epeats</a:t>
            </a:r>
          </a:p>
        </p:txBody>
      </p:sp>
      <p:sp>
        <p:nvSpPr>
          <p:cNvPr id="4" name="Rectangle 3">
            <a:extLst>
              <a:ext uri="{FF2B5EF4-FFF2-40B4-BE49-F238E27FC236}">
                <a16:creationId xmlns:a16="http://schemas.microsoft.com/office/drawing/2014/main" id="{716C255E-867F-4519-8075-BBB827E890EF}"/>
              </a:ext>
            </a:extLst>
          </p:cNvPr>
          <p:cNvSpPr/>
          <p:nvPr/>
        </p:nvSpPr>
        <p:spPr>
          <a:xfrm>
            <a:off x="5749290" y="2395370"/>
            <a:ext cx="605790" cy="285750"/>
          </a:xfrm>
          <a:prstGeom prst="rect">
            <a:avLst/>
          </a:prstGeom>
          <a:solidFill>
            <a:srgbClr val="F3F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BC1D7E-7596-4876-A7DC-10F5ADFB3060}"/>
              </a:ext>
            </a:extLst>
          </p:cNvPr>
          <p:cNvSpPr txBox="1"/>
          <p:nvPr/>
        </p:nvSpPr>
        <p:spPr>
          <a:xfrm>
            <a:off x="5749290" y="2338190"/>
            <a:ext cx="968047" cy="400110"/>
          </a:xfrm>
          <a:prstGeom prst="rect">
            <a:avLst/>
          </a:prstGeom>
          <a:noFill/>
        </p:spPr>
        <p:txBody>
          <a:bodyPr wrap="square" rtlCol="0">
            <a:spAutoFit/>
          </a:bodyPr>
          <a:lstStyle/>
          <a:p>
            <a:r>
              <a:rPr lang="en-US" sz="2000"/>
              <a:t>Array</a:t>
            </a:r>
          </a:p>
        </p:txBody>
      </p:sp>
    </p:spTree>
    <p:extLst>
      <p:ext uri="{BB962C8B-B14F-4D97-AF65-F5344CB8AC3E}">
        <p14:creationId xmlns:p14="http://schemas.microsoft.com/office/powerpoint/2010/main" val="2009521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C29CD7-862F-47B1-B836-3B919ABD3929}"/>
              </a:ext>
            </a:extLst>
          </p:cNvPr>
          <p:cNvSpPr txBox="1"/>
          <p:nvPr/>
        </p:nvSpPr>
        <p:spPr>
          <a:xfrm>
            <a:off x="2882685" y="2230442"/>
            <a:ext cx="6312975" cy="769441"/>
          </a:xfrm>
          <a:prstGeom prst="rect">
            <a:avLst/>
          </a:prstGeom>
          <a:noFill/>
        </p:spPr>
        <p:txBody>
          <a:bodyPr wrap="square" rtlCol="0">
            <a:spAutoFit/>
          </a:bodyPr>
          <a:lstStyle/>
          <a:p>
            <a:r>
              <a:rPr lang="en-US" sz="4400" b="1"/>
              <a:t>Who discovered CRISPR?</a:t>
            </a:r>
          </a:p>
        </p:txBody>
      </p:sp>
      <p:sp>
        <p:nvSpPr>
          <p:cNvPr id="3" name="TextBox 2">
            <a:extLst>
              <a:ext uri="{FF2B5EF4-FFF2-40B4-BE49-F238E27FC236}">
                <a16:creationId xmlns:a16="http://schemas.microsoft.com/office/drawing/2014/main" id="{707A8516-9CA8-413E-A5FB-0228146AB38C}"/>
              </a:ext>
            </a:extLst>
          </p:cNvPr>
          <p:cNvSpPr txBox="1"/>
          <p:nvPr/>
        </p:nvSpPr>
        <p:spPr>
          <a:xfrm>
            <a:off x="2882685" y="2230442"/>
            <a:ext cx="7397857" cy="1446550"/>
          </a:xfrm>
          <a:prstGeom prst="rect">
            <a:avLst/>
          </a:prstGeom>
          <a:noFill/>
        </p:spPr>
        <p:txBody>
          <a:bodyPr wrap="square" rtlCol="0">
            <a:spAutoFit/>
          </a:bodyPr>
          <a:lstStyle/>
          <a:p>
            <a:r>
              <a:rPr lang="en-US" sz="4400" b="1">
                <a:solidFill>
                  <a:srgbClr val="FF0000"/>
                </a:solidFill>
              </a:rPr>
              <a:t>------------------------------------</a:t>
            </a:r>
            <a:r>
              <a:rPr lang="en-US" sz="4400" b="1"/>
              <a:t>How was CRISPR  discovered?</a:t>
            </a:r>
          </a:p>
        </p:txBody>
      </p:sp>
    </p:spTree>
    <p:extLst>
      <p:ext uri="{BB962C8B-B14F-4D97-AF65-F5344CB8AC3E}">
        <p14:creationId xmlns:p14="http://schemas.microsoft.com/office/powerpoint/2010/main" val="248944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7075" t="15500" r="19529" b="18865"/>
          <a:stretch/>
        </p:blipFill>
        <p:spPr>
          <a:xfrm>
            <a:off x="702251" y="715879"/>
            <a:ext cx="10787497" cy="5426242"/>
          </a:xfrm>
          <a:prstGeom prst="rect">
            <a:avLst/>
          </a:prstGeom>
        </p:spPr>
      </p:pic>
      <p:grpSp>
        <p:nvGrpSpPr>
          <p:cNvPr id="12" name="Group 11">
            <a:extLst>
              <a:ext uri="{FF2B5EF4-FFF2-40B4-BE49-F238E27FC236}">
                <a16:creationId xmlns:a16="http://schemas.microsoft.com/office/drawing/2014/main" id="{96865098-2F91-4F33-997D-6A30EC0571BD}"/>
              </a:ext>
            </a:extLst>
          </p:cNvPr>
          <p:cNvGrpSpPr/>
          <p:nvPr/>
        </p:nvGrpSpPr>
        <p:grpSpPr>
          <a:xfrm>
            <a:off x="946826" y="715879"/>
            <a:ext cx="9735519" cy="2951509"/>
            <a:chOff x="946826" y="715879"/>
            <a:chExt cx="9735519" cy="2951509"/>
          </a:xfrm>
        </p:grpSpPr>
        <p:sp>
          <p:nvSpPr>
            <p:cNvPr id="6" name="Oval 5">
              <a:extLst>
                <a:ext uri="{FF2B5EF4-FFF2-40B4-BE49-F238E27FC236}">
                  <a16:creationId xmlns:a16="http://schemas.microsoft.com/office/drawing/2014/main" id="{FD9C7C67-8ED0-4AD6-B052-85632F74383C}"/>
                </a:ext>
              </a:extLst>
            </p:cNvPr>
            <p:cNvSpPr/>
            <p:nvPr/>
          </p:nvSpPr>
          <p:spPr>
            <a:xfrm>
              <a:off x="3429138" y="715879"/>
              <a:ext cx="759417" cy="476777"/>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6216D6A5-AB14-4359-91DA-7A6B457E3012}"/>
                </a:ext>
              </a:extLst>
            </p:cNvPr>
            <p:cNvSpPr/>
            <p:nvPr/>
          </p:nvSpPr>
          <p:spPr>
            <a:xfrm>
              <a:off x="9066200" y="3190611"/>
              <a:ext cx="1616145" cy="476777"/>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DA1711CE-1B40-4A87-B686-E16B182A573F}"/>
                </a:ext>
              </a:extLst>
            </p:cNvPr>
            <p:cNvSpPr/>
            <p:nvPr/>
          </p:nvSpPr>
          <p:spPr>
            <a:xfrm>
              <a:off x="946826" y="2805194"/>
              <a:ext cx="2178975" cy="623806"/>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2592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3339" t="48820" r="19692" b="11657"/>
          <a:stretch/>
        </p:blipFill>
        <p:spPr>
          <a:xfrm>
            <a:off x="1971508" y="1257573"/>
            <a:ext cx="8109284" cy="4876527"/>
          </a:xfrm>
          <a:prstGeom prst="rect">
            <a:avLst/>
          </a:prstGeom>
        </p:spPr>
      </p:pic>
      <p:sp>
        <p:nvSpPr>
          <p:cNvPr id="3" name="TextBox 2"/>
          <p:cNvSpPr txBox="1"/>
          <p:nvPr/>
        </p:nvSpPr>
        <p:spPr>
          <a:xfrm>
            <a:off x="815173" y="612964"/>
            <a:ext cx="9276348" cy="461665"/>
          </a:xfrm>
          <a:prstGeom prst="rect">
            <a:avLst/>
          </a:prstGeom>
          <a:noFill/>
        </p:spPr>
        <p:txBody>
          <a:bodyPr wrap="square" rtlCol="0">
            <a:spAutoFit/>
          </a:bodyPr>
          <a:lstStyle/>
          <a:p>
            <a:r>
              <a:rPr lang="en-US" sz="2400" b="1">
                <a:solidFill>
                  <a:srgbClr val="0070C0"/>
                </a:solidFill>
              </a:rPr>
              <a:t>In the last paragraph of the Discussion…..</a:t>
            </a:r>
          </a:p>
        </p:txBody>
      </p:sp>
      <p:sp>
        <p:nvSpPr>
          <p:cNvPr id="4" name="Rectangle 3"/>
          <p:cNvSpPr/>
          <p:nvPr/>
        </p:nvSpPr>
        <p:spPr>
          <a:xfrm>
            <a:off x="2058219" y="4899742"/>
            <a:ext cx="7581900" cy="1092200"/>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069173" y="6134100"/>
            <a:ext cx="9276348" cy="461665"/>
          </a:xfrm>
          <a:prstGeom prst="rect">
            <a:avLst/>
          </a:prstGeom>
          <a:noFill/>
        </p:spPr>
        <p:txBody>
          <a:bodyPr wrap="square" rtlCol="0">
            <a:spAutoFit/>
          </a:bodyPr>
          <a:lstStyle/>
          <a:p>
            <a:r>
              <a:rPr lang="en-US" sz="2400" b="1">
                <a:solidFill>
                  <a:srgbClr val="FF0000"/>
                </a:solidFill>
              </a:rPr>
              <a:t>This is how science often happens…….</a:t>
            </a:r>
          </a:p>
        </p:txBody>
      </p:sp>
      <p:sp>
        <p:nvSpPr>
          <p:cNvPr id="6" name="Rectangle 5"/>
          <p:cNvSpPr/>
          <p:nvPr/>
        </p:nvSpPr>
        <p:spPr>
          <a:xfrm>
            <a:off x="2058219" y="1440358"/>
            <a:ext cx="7581900" cy="1092200"/>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8177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63D64F-9134-4D2C-B2E4-461ACEAF61BE}"/>
              </a:ext>
            </a:extLst>
          </p:cNvPr>
          <p:cNvSpPr txBox="1"/>
          <p:nvPr/>
        </p:nvSpPr>
        <p:spPr>
          <a:xfrm>
            <a:off x="1180213" y="499199"/>
            <a:ext cx="9622466" cy="646331"/>
          </a:xfrm>
          <a:prstGeom prst="rect">
            <a:avLst/>
          </a:prstGeom>
          <a:noFill/>
        </p:spPr>
        <p:txBody>
          <a:bodyPr wrap="square" rtlCol="0">
            <a:spAutoFit/>
          </a:bodyPr>
          <a:lstStyle/>
          <a:p>
            <a:r>
              <a:rPr lang="en-US" sz="3600" b="1" i="1">
                <a:solidFill>
                  <a:srgbClr val="0070C0"/>
                </a:solidFill>
              </a:rPr>
              <a:t>Could you have discovered CRISPR?</a:t>
            </a:r>
          </a:p>
        </p:txBody>
      </p:sp>
      <p:sp>
        <p:nvSpPr>
          <p:cNvPr id="8" name="Rectangle 7">
            <a:extLst>
              <a:ext uri="{FF2B5EF4-FFF2-40B4-BE49-F238E27FC236}">
                <a16:creationId xmlns:a16="http://schemas.microsoft.com/office/drawing/2014/main" id="{8F5558C9-EE2F-4C93-B99D-DCBB0B308658}"/>
              </a:ext>
            </a:extLst>
          </p:cNvPr>
          <p:cNvSpPr/>
          <p:nvPr/>
        </p:nvSpPr>
        <p:spPr>
          <a:xfrm>
            <a:off x="1180213" y="1378576"/>
            <a:ext cx="9622465" cy="4259884"/>
          </a:xfrm>
          <a:prstGeom prst="rect">
            <a:avLst/>
          </a:prstGeom>
        </p:spPr>
        <p:txBody>
          <a:bodyPr wrap="square">
            <a:spAutoFit/>
          </a:bodyPr>
          <a:lstStyle/>
          <a:p>
            <a:pPr>
              <a:lnSpc>
                <a:spcPct val="106000"/>
              </a:lnSpc>
              <a:spcAft>
                <a:spcPts val="800"/>
              </a:spcAft>
            </a:pPr>
            <a:r>
              <a:rPr lang="en-US" sz="3200" b="1">
                <a:latin typeface="Courier New" panose="02070309020205020404" pitchFamily="49" charset="0"/>
                <a:ea typeface="Calibri" panose="020F0502020204030204" pitchFamily="34" charset="0"/>
                <a:cs typeface="Times New Roman" panose="02020603050405020304" pitchFamily="18" charset="0"/>
              </a:rPr>
              <a:t>GGAGTTCTACCGCAGAGGCGGGGGAACTCCAAGTGATATCCATCATCGCATCCAGTGCGCCCGGTTTATCCCCGCTGATGCGGGGAACACCAGCGTCAGGCGTGAAATCTCACCGTCGTTGCCGGTTTATCCCTGCTGGCGCGGGGAACTCTCGGTTCAGGCGTTGCAAACCTGGCTACCGGGCGGTTTATCCCCGCTAACGCGGGGAACTCGTAGTCCATCATTCCACCTATGTCTGAACTCCCGGTTTATCCCCGCTGGCGCGGGGAACTCG</a:t>
            </a:r>
            <a:endParaRPr lang="en-US" sz="2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71883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63D64F-9134-4D2C-B2E4-461ACEAF61BE}"/>
              </a:ext>
            </a:extLst>
          </p:cNvPr>
          <p:cNvSpPr txBox="1"/>
          <p:nvPr/>
        </p:nvSpPr>
        <p:spPr>
          <a:xfrm>
            <a:off x="1180213" y="499199"/>
            <a:ext cx="9622466" cy="646331"/>
          </a:xfrm>
          <a:prstGeom prst="rect">
            <a:avLst/>
          </a:prstGeom>
          <a:noFill/>
        </p:spPr>
        <p:txBody>
          <a:bodyPr wrap="square" rtlCol="0">
            <a:spAutoFit/>
          </a:bodyPr>
          <a:lstStyle/>
          <a:p>
            <a:r>
              <a:rPr lang="en-US" sz="3600" b="1" i="1">
                <a:solidFill>
                  <a:srgbClr val="0070C0"/>
                </a:solidFill>
              </a:rPr>
              <a:t>Could you have discovered CRISPR?</a:t>
            </a:r>
          </a:p>
        </p:txBody>
      </p:sp>
      <p:sp>
        <p:nvSpPr>
          <p:cNvPr id="8" name="Rectangle 7">
            <a:extLst>
              <a:ext uri="{FF2B5EF4-FFF2-40B4-BE49-F238E27FC236}">
                <a16:creationId xmlns:a16="http://schemas.microsoft.com/office/drawing/2014/main" id="{8F5558C9-EE2F-4C93-B99D-DCBB0B308658}"/>
              </a:ext>
            </a:extLst>
          </p:cNvPr>
          <p:cNvSpPr/>
          <p:nvPr/>
        </p:nvSpPr>
        <p:spPr>
          <a:xfrm>
            <a:off x="1180213" y="1378576"/>
            <a:ext cx="9438257" cy="1555619"/>
          </a:xfrm>
          <a:prstGeom prst="rect">
            <a:avLst/>
          </a:prstGeom>
        </p:spPr>
        <p:txBody>
          <a:bodyPr wrap="square">
            <a:spAutoFit/>
          </a:bodyPr>
          <a:lstStyle/>
          <a:p>
            <a:pPr>
              <a:lnSpc>
                <a:spcPct val="106000"/>
              </a:lnSpc>
              <a:spcAft>
                <a:spcPts val="800"/>
              </a:spcAft>
            </a:pPr>
            <a:r>
              <a:rPr lang="en-US" b="1">
                <a:latin typeface="Courier New" panose="02070309020205020404" pitchFamily="49" charset="0"/>
                <a:ea typeface="Calibri" panose="020F0502020204030204" pitchFamily="34" charset="0"/>
                <a:cs typeface="Times New Roman" panose="02020603050405020304" pitchFamily="18" charset="0"/>
              </a:rPr>
              <a:t>GGAGTTCTACCGCAGAGGCGGGGGAACTCCAAGTGATATCCATCATCGCATCCAGTGCGCCCGGTTTATCCCCGCTGATGCGGGGAACACCAGCGTCAGGCGTGAAATCTCACCGTCGTTGCCGGTTTATCCCTGCTGGCGCGGGGAACTCTCGGTTCAGGCGTTGCAAACCTGGCTACCGGGCGGTTTATCCCCGCTAACGCGGGGAACTCGTAGTCCATCATTCCACCTATGTCTGAACTCCCGGTTTATCCCCGCTGGCGCGGGGAACTCG</a:t>
            </a:r>
            <a:endParaRPr lang="en-US" sz="16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6115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63D64F-9134-4D2C-B2E4-461ACEAF61BE}"/>
              </a:ext>
            </a:extLst>
          </p:cNvPr>
          <p:cNvSpPr txBox="1"/>
          <p:nvPr/>
        </p:nvSpPr>
        <p:spPr>
          <a:xfrm>
            <a:off x="1180213" y="499199"/>
            <a:ext cx="9622466" cy="646331"/>
          </a:xfrm>
          <a:prstGeom prst="rect">
            <a:avLst/>
          </a:prstGeom>
          <a:noFill/>
        </p:spPr>
        <p:txBody>
          <a:bodyPr wrap="square" rtlCol="0">
            <a:spAutoFit/>
          </a:bodyPr>
          <a:lstStyle/>
          <a:p>
            <a:r>
              <a:rPr lang="en-US" sz="3600" b="1" i="1">
                <a:solidFill>
                  <a:srgbClr val="0070C0"/>
                </a:solidFill>
              </a:rPr>
              <a:t>Could you have discovered CRISPR?</a:t>
            </a:r>
          </a:p>
        </p:txBody>
      </p:sp>
      <p:sp>
        <p:nvSpPr>
          <p:cNvPr id="8" name="Rectangle 7">
            <a:extLst>
              <a:ext uri="{FF2B5EF4-FFF2-40B4-BE49-F238E27FC236}">
                <a16:creationId xmlns:a16="http://schemas.microsoft.com/office/drawing/2014/main" id="{8F5558C9-EE2F-4C93-B99D-DCBB0B308658}"/>
              </a:ext>
            </a:extLst>
          </p:cNvPr>
          <p:cNvSpPr/>
          <p:nvPr/>
        </p:nvSpPr>
        <p:spPr>
          <a:xfrm>
            <a:off x="669574" y="1485959"/>
            <a:ext cx="8560625" cy="1555619"/>
          </a:xfrm>
          <a:prstGeom prst="rect">
            <a:avLst/>
          </a:prstGeom>
        </p:spPr>
        <p:txBody>
          <a:bodyPr wrap="square">
            <a:spAutoFit/>
          </a:bodyPr>
          <a:lstStyle/>
          <a:p>
            <a:pPr>
              <a:lnSpc>
                <a:spcPct val="106000"/>
              </a:lnSpc>
              <a:spcAft>
                <a:spcPts val="800"/>
              </a:spcAft>
            </a:pP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endParaRPr lang="en-US" sz="1600">
              <a:effectLst/>
              <a:latin typeface="Times New Roman" panose="02020603050405020304" pitchFamily="18" charset="0"/>
              <a:ea typeface="Times New Roman" panose="02020603050405020304" pitchFamily="18" charset="0"/>
            </a:endParaRPr>
          </a:p>
        </p:txBody>
      </p:sp>
      <p:grpSp>
        <p:nvGrpSpPr>
          <p:cNvPr id="25" name="Group 24">
            <a:extLst>
              <a:ext uri="{FF2B5EF4-FFF2-40B4-BE49-F238E27FC236}">
                <a16:creationId xmlns:a16="http://schemas.microsoft.com/office/drawing/2014/main" id="{7FEE8A3C-960D-450F-98D6-27E890C5AE3F}"/>
              </a:ext>
            </a:extLst>
          </p:cNvPr>
          <p:cNvGrpSpPr/>
          <p:nvPr/>
        </p:nvGrpSpPr>
        <p:grpSpPr>
          <a:xfrm>
            <a:off x="1262575" y="4951886"/>
            <a:ext cx="3923412" cy="1064044"/>
            <a:chOff x="1329070" y="5686296"/>
            <a:chExt cx="3923412" cy="1064044"/>
          </a:xfrm>
        </p:grpSpPr>
        <p:sp>
          <p:nvSpPr>
            <p:cNvPr id="17" name="TextBox 16">
              <a:extLst>
                <a:ext uri="{FF2B5EF4-FFF2-40B4-BE49-F238E27FC236}">
                  <a16:creationId xmlns:a16="http://schemas.microsoft.com/office/drawing/2014/main" id="{93F86AEE-7E7A-4995-9742-22E1FD272E8E}"/>
                </a:ext>
              </a:extLst>
            </p:cNvPr>
            <p:cNvSpPr txBox="1"/>
            <p:nvPr/>
          </p:nvSpPr>
          <p:spPr>
            <a:xfrm>
              <a:off x="1407485" y="5919343"/>
              <a:ext cx="3766582" cy="830997"/>
            </a:xfrm>
            <a:prstGeom prst="rect">
              <a:avLst/>
            </a:prstGeom>
            <a:noFill/>
          </p:spPr>
          <p:txBody>
            <a:bodyPr wrap="square" rtlCol="0">
              <a:spAutoFit/>
            </a:bodyPr>
            <a:lstStyle/>
            <a:p>
              <a:pPr algn="ctr"/>
              <a:r>
                <a:rPr lang="en-US" sz="2400" b="1"/>
                <a:t>29 nucleotide </a:t>
              </a:r>
            </a:p>
            <a:p>
              <a:pPr algn="ctr"/>
              <a:r>
                <a:rPr lang="en-US" sz="2400" b="1"/>
                <a:t>“short palindromic repeat”</a:t>
              </a:r>
            </a:p>
          </p:txBody>
        </p:sp>
        <p:cxnSp>
          <p:nvCxnSpPr>
            <p:cNvPr id="20" name="Straight Connector 19">
              <a:extLst>
                <a:ext uri="{FF2B5EF4-FFF2-40B4-BE49-F238E27FC236}">
                  <a16:creationId xmlns:a16="http://schemas.microsoft.com/office/drawing/2014/main" id="{F78EB848-080D-4F95-AA63-FAFC0CCD1077}"/>
                </a:ext>
              </a:extLst>
            </p:cNvPr>
            <p:cNvCxnSpPr/>
            <p:nvPr/>
          </p:nvCxnSpPr>
          <p:spPr>
            <a:xfrm>
              <a:off x="1329070" y="5686296"/>
              <a:ext cx="3923412" cy="0"/>
            </a:xfrm>
            <a:prstGeom prst="line">
              <a:avLst/>
            </a:prstGeom>
            <a:ln w="44450"/>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7034007D-E0AD-4322-9A9E-CE4F70AC2801}"/>
              </a:ext>
            </a:extLst>
          </p:cNvPr>
          <p:cNvGrpSpPr/>
          <p:nvPr/>
        </p:nvGrpSpPr>
        <p:grpSpPr>
          <a:xfrm>
            <a:off x="5185987" y="4951886"/>
            <a:ext cx="4260200" cy="1029668"/>
            <a:chOff x="5341000" y="5674952"/>
            <a:chExt cx="4260200" cy="1029668"/>
          </a:xfrm>
        </p:grpSpPr>
        <p:sp>
          <p:nvSpPr>
            <p:cNvPr id="18" name="TextBox 17">
              <a:extLst>
                <a:ext uri="{FF2B5EF4-FFF2-40B4-BE49-F238E27FC236}">
                  <a16:creationId xmlns:a16="http://schemas.microsoft.com/office/drawing/2014/main" id="{A9AA3181-6F49-40E9-9D66-3285AB144780}"/>
                </a:ext>
              </a:extLst>
            </p:cNvPr>
            <p:cNvSpPr txBox="1"/>
            <p:nvPr/>
          </p:nvSpPr>
          <p:spPr>
            <a:xfrm>
              <a:off x="5753100" y="5873623"/>
              <a:ext cx="3766582" cy="830997"/>
            </a:xfrm>
            <a:prstGeom prst="rect">
              <a:avLst/>
            </a:prstGeom>
            <a:noFill/>
          </p:spPr>
          <p:txBody>
            <a:bodyPr wrap="square" rtlCol="0">
              <a:spAutoFit/>
            </a:bodyPr>
            <a:lstStyle/>
            <a:p>
              <a:pPr algn="ctr"/>
              <a:r>
                <a:rPr lang="en-US" sz="2400" b="1">
                  <a:solidFill>
                    <a:srgbClr val="FF0000"/>
                  </a:solidFill>
                </a:rPr>
                <a:t>32 nucleotide </a:t>
              </a:r>
            </a:p>
            <a:p>
              <a:pPr algn="ctr"/>
              <a:r>
                <a:rPr lang="en-US" sz="2400" b="1">
                  <a:solidFill>
                    <a:srgbClr val="FF0000"/>
                  </a:solidFill>
                </a:rPr>
                <a:t>“interspersed spacer”</a:t>
              </a:r>
            </a:p>
          </p:txBody>
        </p:sp>
        <p:cxnSp>
          <p:nvCxnSpPr>
            <p:cNvPr id="21" name="Straight Connector 20">
              <a:extLst>
                <a:ext uri="{FF2B5EF4-FFF2-40B4-BE49-F238E27FC236}">
                  <a16:creationId xmlns:a16="http://schemas.microsoft.com/office/drawing/2014/main" id="{33F3F405-4B38-4DC6-8B51-7938E5895BF5}"/>
                </a:ext>
              </a:extLst>
            </p:cNvPr>
            <p:cNvCxnSpPr>
              <a:cxnSpLocks/>
            </p:cNvCxnSpPr>
            <p:nvPr/>
          </p:nvCxnSpPr>
          <p:spPr>
            <a:xfrm>
              <a:off x="5341000" y="5674952"/>
              <a:ext cx="4260200" cy="0"/>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79CDD54A-F473-40D3-A84D-C350A9F7A5B4}"/>
              </a:ext>
            </a:extLst>
          </p:cNvPr>
          <p:cNvSpPr/>
          <p:nvPr/>
        </p:nvSpPr>
        <p:spPr>
          <a:xfrm>
            <a:off x="1180213" y="3296932"/>
            <a:ext cx="8569577" cy="1555619"/>
          </a:xfrm>
          <a:prstGeom prst="rect">
            <a:avLst/>
          </a:prstGeom>
        </p:spPr>
        <p:txBody>
          <a:bodyPr wrap="square">
            <a:spAutoFit/>
          </a:bodyPr>
          <a:lstStyle/>
          <a:p>
            <a:pPr>
              <a:lnSpc>
                <a:spcPct val="106000"/>
              </a:lnSpc>
              <a:spcAft>
                <a:spcPts val="800"/>
              </a:spcAft>
            </a:pP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TTT</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CCCC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GGGG</a:t>
            </a:r>
            <a:r>
              <a:rPr lang="en-US" b="1">
                <a:solidFill>
                  <a:srgbClr val="000000"/>
                </a:solidFill>
                <a:latin typeface="Courier New" panose="02070309020205020404" pitchFamily="49" charset="0"/>
                <a:ea typeface="Calibri" panose="020F0502020204030204" pitchFamily="34" charset="0"/>
                <a:cs typeface="Times New Roman" panose="02020603050405020304" pitchFamily="18" charset="0"/>
              </a:rPr>
              <a:t>AA</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FF0000"/>
                </a:solidFill>
                <a:latin typeface="Courier New" panose="02070309020205020404" pitchFamily="49" charset="0"/>
                <a:ea typeface="Calibri" panose="020F0502020204030204" pitchFamily="34" charset="0"/>
                <a:cs typeface="Times New Roman" panose="02020603050405020304" pitchFamily="18" charset="0"/>
              </a:rPr>
              <a:t>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endParaRPr lang="en-US" sz="16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00692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randombar(horizontal)">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randombar(horizontal)">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63D64F-9134-4D2C-B2E4-461ACEAF61BE}"/>
              </a:ext>
            </a:extLst>
          </p:cNvPr>
          <p:cNvSpPr txBox="1"/>
          <p:nvPr/>
        </p:nvSpPr>
        <p:spPr>
          <a:xfrm>
            <a:off x="1180213" y="499199"/>
            <a:ext cx="9622466" cy="646331"/>
          </a:xfrm>
          <a:prstGeom prst="rect">
            <a:avLst/>
          </a:prstGeom>
          <a:noFill/>
        </p:spPr>
        <p:txBody>
          <a:bodyPr wrap="square" rtlCol="0">
            <a:spAutoFit/>
          </a:bodyPr>
          <a:lstStyle/>
          <a:p>
            <a:r>
              <a:rPr lang="en-US" sz="3600" b="1" i="1">
                <a:solidFill>
                  <a:srgbClr val="0070C0"/>
                </a:solidFill>
              </a:rPr>
              <a:t>Could you have discovered CRISPR?</a:t>
            </a:r>
          </a:p>
        </p:txBody>
      </p:sp>
      <p:grpSp>
        <p:nvGrpSpPr>
          <p:cNvPr id="25" name="Group 24">
            <a:extLst>
              <a:ext uri="{FF2B5EF4-FFF2-40B4-BE49-F238E27FC236}">
                <a16:creationId xmlns:a16="http://schemas.microsoft.com/office/drawing/2014/main" id="{7FEE8A3C-960D-450F-98D6-27E890C5AE3F}"/>
              </a:ext>
            </a:extLst>
          </p:cNvPr>
          <p:cNvGrpSpPr/>
          <p:nvPr/>
        </p:nvGrpSpPr>
        <p:grpSpPr>
          <a:xfrm>
            <a:off x="1278707" y="3697099"/>
            <a:ext cx="3923412" cy="1064044"/>
            <a:chOff x="1329070" y="5686296"/>
            <a:chExt cx="3923412" cy="1064044"/>
          </a:xfrm>
        </p:grpSpPr>
        <p:sp>
          <p:nvSpPr>
            <p:cNvPr id="17" name="TextBox 16">
              <a:extLst>
                <a:ext uri="{FF2B5EF4-FFF2-40B4-BE49-F238E27FC236}">
                  <a16:creationId xmlns:a16="http://schemas.microsoft.com/office/drawing/2014/main" id="{93F86AEE-7E7A-4995-9742-22E1FD272E8E}"/>
                </a:ext>
              </a:extLst>
            </p:cNvPr>
            <p:cNvSpPr txBox="1"/>
            <p:nvPr/>
          </p:nvSpPr>
          <p:spPr>
            <a:xfrm>
              <a:off x="1407485" y="5919343"/>
              <a:ext cx="3766582" cy="830997"/>
            </a:xfrm>
            <a:prstGeom prst="rect">
              <a:avLst/>
            </a:prstGeom>
            <a:noFill/>
          </p:spPr>
          <p:txBody>
            <a:bodyPr wrap="square" rtlCol="0">
              <a:spAutoFit/>
            </a:bodyPr>
            <a:lstStyle/>
            <a:p>
              <a:pPr algn="ctr"/>
              <a:r>
                <a:rPr lang="en-US" sz="2400" b="1"/>
                <a:t>29 nucleotide </a:t>
              </a:r>
            </a:p>
            <a:p>
              <a:pPr algn="ctr"/>
              <a:r>
                <a:rPr lang="en-US" sz="2400" b="1"/>
                <a:t>“short palindromic repeat”</a:t>
              </a:r>
            </a:p>
          </p:txBody>
        </p:sp>
        <p:cxnSp>
          <p:nvCxnSpPr>
            <p:cNvPr id="20" name="Straight Connector 19">
              <a:extLst>
                <a:ext uri="{FF2B5EF4-FFF2-40B4-BE49-F238E27FC236}">
                  <a16:creationId xmlns:a16="http://schemas.microsoft.com/office/drawing/2014/main" id="{F78EB848-080D-4F95-AA63-FAFC0CCD1077}"/>
                </a:ext>
              </a:extLst>
            </p:cNvPr>
            <p:cNvCxnSpPr/>
            <p:nvPr/>
          </p:nvCxnSpPr>
          <p:spPr>
            <a:xfrm>
              <a:off x="1329070" y="5686296"/>
              <a:ext cx="3923412" cy="0"/>
            </a:xfrm>
            <a:prstGeom prst="line">
              <a:avLst/>
            </a:prstGeom>
            <a:ln w="44450"/>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7034007D-E0AD-4322-9A9E-CE4F70AC2801}"/>
              </a:ext>
            </a:extLst>
          </p:cNvPr>
          <p:cNvGrpSpPr/>
          <p:nvPr/>
        </p:nvGrpSpPr>
        <p:grpSpPr>
          <a:xfrm>
            <a:off x="5202119" y="3697099"/>
            <a:ext cx="4260200" cy="1029668"/>
            <a:chOff x="5341000" y="5674952"/>
            <a:chExt cx="4260200" cy="1029668"/>
          </a:xfrm>
        </p:grpSpPr>
        <p:sp>
          <p:nvSpPr>
            <p:cNvPr id="18" name="TextBox 17">
              <a:extLst>
                <a:ext uri="{FF2B5EF4-FFF2-40B4-BE49-F238E27FC236}">
                  <a16:creationId xmlns:a16="http://schemas.microsoft.com/office/drawing/2014/main" id="{A9AA3181-6F49-40E9-9D66-3285AB144780}"/>
                </a:ext>
              </a:extLst>
            </p:cNvPr>
            <p:cNvSpPr txBox="1"/>
            <p:nvPr/>
          </p:nvSpPr>
          <p:spPr>
            <a:xfrm>
              <a:off x="5753100" y="5873623"/>
              <a:ext cx="3766582" cy="830997"/>
            </a:xfrm>
            <a:prstGeom prst="rect">
              <a:avLst/>
            </a:prstGeom>
            <a:noFill/>
          </p:spPr>
          <p:txBody>
            <a:bodyPr wrap="square" rtlCol="0">
              <a:spAutoFit/>
            </a:bodyPr>
            <a:lstStyle/>
            <a:p>
              <a:pPr algn="ctr"/>
              <a:r>
                <a:rPr lang="en-US" sz="2400" b="1"/>
                <a:t>32 nucleotide </a:t>
              </a:r>
            </a:p>
            <a:p>
              <a:pPr algn="ctr"/>
              <a:r>
                <a:rPr lang="en-US" sz="2400" b="1"/>
                <a:t>“</a:t>
              </a:r>
              <a:r>
                <a:rPr lang="en-US" sz="2400" b="1">
                  <a:solidFill>
                    <a:srgbClr val="CC3399"/>
                  </a:solidFill>
                </a:rPr>
                <a:t>inter</a:t>
              </a:r>
              <a:r>
                <a:rPr lang="en-US" sz="2400" b="1">
                  <a:solidFill>
                    <a:schemeClr val="accent4">
                      <a:lumMod val="75000"/>
                    </a:schemeClr>
                  </a:solidFill>
                </a:rPr>
                <a:t>spers</a:t>
              </a:r>
              <a:r>
                <a:rPr lang="en-US" sz="2400" b="1">
                  <a:solidFill>
                    <a:srgbClr val="66FF33"/>
                  </a:solidFill>
                </a:rPr>
                <a:t>ed sp</a:t>
              </a:r>
              <a:r>
                <a:rPr lang="en-US" sz="2400" b="1">
                  <a:solidFill>
                    <a:srgbClr val="00B0F0"/>
                  </a:solidFill>
                </a:rPr>
                <a:t>acer</a:t>
              </a:r>
              <a:r>
                <a:rPr lang="en-US" sz="2400" b="1"/>
                <a:t>”</a:t>
              </a:r>
            </a:p>
          </p:txBody>
        </p:sp>
        <p:cxnSp>
          <p:nvCxnSpPr>
            <p:cNvPr id="21" name="Straight Connector 20">
              <a:extLst>
                <a:ext uri="{FF2B5EF4-FFF2-40B4-BE49-F238E27FC236}">
                  <a16:creationId xmlns:a16="http://schemas.microsoft.com/office/drawing/2014/main" id="{33F3F405-4B38-4DC6-8B51-7938E5895BF5}"/>
                </a:ext>
              </a:extLst>
            </p:cNvPr>
            <p:cNvCxnSpPr>
              <a:cxnSpLocks/>
            </p:cNvCxnSpPr>
            <p:nvPr/>
          </p:nvCxnSpPr>
          <p:spPr>
            <a:xfrm>
              <a:off x="5341000" y="5674952"/>
              <a:ext cx="4260200" cy="0"/>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79CDD54A-F473-40D3-A84D-C350A9F7A5B4}"/>
              </a:ext>
            </a:extLst>
          </p:cNvPr>
          <p:cNvSpPr/>
          <p:nvPr/>
        </p:nvSpPr>
        <p:spPr>
          <a:xfrm>
            <a:off x="1180213" y="1873381"/>
            <a:ext cx="8569577" cy="1555619"/>
          </a:xfrm>
          <a:prstGeom prst="rect">
            <a:avLst/>
          </a:prstGeom>
        </p:spPr>
        <p:txBody>
          <a:bodyPr wrap="square">
            <a:spAutoFit/>
          </a:bodyPr>
          <a:lstStyle/>
          <a:p>
            <a:pPr>
              <a:lnSpc>
                <a:spcPct val="106000"/>
              </a:lnSpc>
              <a:spcAft>
                <a:spcPts val="800"/>
              </a:spcAft>
            </a:pPr>
            <a:r>
              <a:rPr lang="en-US" b="1">
                <a:latin typeface="Courier New" panose="02070309020205020404" pitchFamily="49" charset="0"/>
                <a:ea typeface="Calibri" panose="020F0502020204030204" pitchFamily="34" charset="0"/>
                <a:cs typeface="Times New Roman" panose="02020603050405020304" pitchFamily="18" charset="0"/>
              </a:rPr>
              <a:t>GGAGTTCTACCGCAGAGGCGGGGGAACT</a:t>
            </a:r>
            <a:r>
              <a:rPr lang="en-US" b="1">
                <a:solidFill>
                  <a:srgbClr val="7030A0"/>
                </a:solidFill>
                <a:latin typeface="Courier New" panose="02070309020205020404" pitchFamily="49" charset="0"/>
                <a:ea typeface="Calibri" panose="020F0502020204030204" pitchFamily="34" charset="0"/>
                <a:cs typeface="Times New Roman" panose="02020603050405020304" pitchFamily="18" charset="0"/>
              </a:rPr>
              <a:t>CCAAGTGATATCCATCATCGCATCCAGTGCGCC</a:t>
            </a:r>
            <a:r>
              <a:rPr lang="en-US" b="1">
                <a:latin typeface="Courier New" panose="02070309020205020404" pitchFamily="49" charset="0"/>
                <a:ea typeface="Calibri" panose="020F0502020204030204" pitchFamily="34" charset="0"/>
                <a:cs typeface="Times New Roman" panose="02020603050405020304" pitchFamily="18" charset="0"/>
              </a:rPr>
              <a:t>CGGTTTATCCCCGCTGATGCGGGGAACA</a:t>
            </a:r>
            <a:r>
              <a:rPr lang="en-US" b="1">
                <a:solidFill>
                  <a:schemeClr val="accent4"/>
                </a:solidFill>
                <a:latin typeface="Courier New" panose="02070309020205020404" pitchFamily="49" charset="0"/>
                <a:ea typeface="Calibri" panose="020F0502020204030204" pitchFamily="34" charset="0"/>
                <a:cs typeface="Times New Roman" panose="02020603050405020304" pitchFamily="18" charset="0"/>
              </a:rPr>
              <a:t>CCAGCGTCAGGCGTGAAATCTCACCGTCGTTGC</a:t>
            </a:r>
            <a:r>
              <a:rPr lang="en-US" b="1">
                <a:latin typeface="Courier New" panose="02070309020205020404" pitchFamily="49" charset="0"/>
                <a:ea typeface="Calibri" panose="020F0502020204030204" pitchFamily="34" charset="0"/>
                <a:cs typeface="Times New Roman" panose="02020603050405020304" pitchFamily="18" charset="0"/>
              </a:rPr>
              <a:t>CGGTTTATCCCTGCTGGCGCGGGGAACT</a:t>
            </a:r>
            <a:r>
              <a:rPr lang="en-US" b="1">
                <a:solidFill>
                  <a:schemeClr val="accent6"/>
                </a:solidFill>
                <a:latin typeface="Courier New" panose="02070309020205020404" pitchFamily="49" charset="0"/>
                <a:ea typeface="Calibri" panose="020F0502020204030204" pitchFamily="34" charset="0"/>
                <a:cs typeface="Times New Roman" panose="02020603050405020304" pitchFamily="18" charset="0"/>
              </a:rPr>
              <a:t>CTCGGTTCAGGCGTTGCAAACCTGGCTACCGGG</a:t>
            </a:r>
            <a:r>
              <a:rPr lang="en-US" b="1">
                <a:latin typeface="Courier New" panose="02070309020205020404" pitchFamily="49" charset="0"/>
                <a:ea typeface="Calibri" panose="020F0502020204030204" pitchFamily="34" charset="0"/>
                <a:cs typeface="Times New Roman" panose="02020603050405020304" pitchFamily="18" charset="0"/>
              </a:rPr>
              <a:t>CGGTTTATCCCCGCTAACGCGGGGAACT</a:t>
            </a:r>
            <a:r>
              <a:rPr lang="en-US" b="1">
                <a:solidFill>
                  <a:srgbClr val="00B0F0"/>
                </a:solidFill>
                <a:latin typeface="Courier New" panose="02070309020205020404" pitchFamily="49" charset="0"/>
                <a:ea typeface="Calibri" panose="020F0502020204030204" pitchFamily="34" charset="0"/>
                <a:cs typeface="Times New Roman" panose="02020603050405020304" pitchFamily="18" charset="0"/>
              </a:rPr>
              <a:t>CGTAGTCCATCATTCCACCTATGTCTGAACTCC</a:t>
            </a:r>
            <a:r>
              <a:rPr lang="en-US" b="1">
                <a:latin typeface="Courier New" panose="02070309020205020404" pitchFamily="49" charset="0"/>
                <a:ea typeface="Calibri" panose="020F0502020204030204" pitchFamily="34" charset="0"/>
                <a:cs typeface="Times New Roman" panose="02020603050405020304" pitchFamily="18" charset="0"/>
              </a:rPr>
              <a:t>CGGTTTATCCCCGCTGGCGCGGGGAACT</a:t>
            </a:r>
            <a:r>
              <a:rPr lang="en-US" b="1">
                <a:solidFill>
                  <a:srgbClr val="0070C0"/>
                </a:solidFill>
                <a:latin typeface="Courier New" panose="02070309020205020404" pitchFamily="49" charset="0"/>
                <a:ea typeface="Calibri" panose="020F0502020204030204" pitchFamily="34" charset="0"/>
                <a:cs typeface="Times New Roman" panose="02020603050405020304" pitchFamily="18" charset="0"/>
              </a:rPr>
              <a:t>C</a:t>
            </a:r>
            <a:r>
              <a:rPr lang="en-US" b="1">
                <a:solidFill>
                  <a:srgbClr val="00B050"/>
                </a:solidFill>
                <a:latin typeface="Courier New" panose="02070309020205020404" pitchFamily="49" charset="0"/>
                <a:ea typeface="Calibri" panose="020F0502020204030204" pitchFamily="34" charset="0"/>
                <a:cs typeface="Times New Roman" panose="02020603050405020304" pitchFamily="18" charset="0"/>
              </a:rPr>
              <a:t>G</a:t>
            </a:r>
            <a:endParaRPr lang="en-US" sz="16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0772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randombar(horizontal)">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randombar(horizontal)">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393700" y="748965"/>
            <a:ext cx="11404600" cy="2061783"/>
            <a:chOff x="266700" y="-128070"/>
            <a:chExt cx="11404600" cy="1928938"/>
          </a:xfrm>
        </p:grpSpPr>
        <p:grpSp>
          <p:nvGrpSpPr>
            <p:cNvPr id="13" name="Group 12"/>
            <p:cNvGrpSpPr/>
            <p:nvPr/>
          </p:nvGrpSpPr>
          <p:grpSpPr>
            <a:xfrm>
              <a:off x="1700643" y="1727266"/>
              <a:ext cx="3172743" cy="10341"/>
              <a:chOff x="1883113" y="2181203"/>
              <a:chExt cx="3172743" cy="10341"/>
            </a:xfrm>
          </p:grpSpPr>
          <p:cxnSp>
            <p:nvCxnSpPr>
              <p:cNvPr id="5" name="Straight Connector 4"/>
              <p:cNvCxnSpPr/>
              <p:nvPr/>
            </p:nvCxnSpPr>
            <p:spPr>
              <a:xfrm>
                <a:off x="3903570" y="2181203"/>
                <a:ext cx="1152286" cy="10341"/>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883113" y="2181203"/>
                <a:ext cx="1224973" cy="10341"/>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2" name="Rectangle 11"/>
            <p:cNvSpPr/>
            <p:nvPr/>
          </p:nvSpPr>
          <p:spPr>
            <a:xfrm>
              <a:off x="266700" y="-128070"/>
              <a:ext cx="11404600" cy="1928938"/>
            </a:xfrm>
            <a:prstGeom prst="rect">
              <a:avLst/>
            </a:prstGeom>
          </p:spPr>
          <p:txBody>
            <a:bodyPr wrap="square">
              <a:spAutoFit/>
            </a:bodyPr>
            <a:lstStyle/>
            <a:p>
              <a:pPr>
                <a:lnSpc>
                  <a:spcPct val="107000"/>
                </a:lnSpc>
                <a:spcAft>
                  <a:spcPts val="800"/>
                </a:spcAft>
              </a:pPr>
              <a:r>
                <a:rPr lang="en-US" sz="2400" b="1">
                  <a:latin typeface="Courier New" panose="02070309020205020404" pitchFamily="49" charset="0"/>
                  <a:ea typeface="Calibri" panose="020F0502020204030204" pitchFamily="34" charset="0"/>
                  <a:cs typeface="Times New Roman" panose="02020603050405020304" pitchFamily="18" charset="0"/>
                </a:rPr>
                <a:t>GGAGTTCTACCGCAGAGGCGGGGGAACTC</a:t>
              </a:r>
              <a:r>
                <a:rPr lang="en-US" sz="2400" b="1">
                  <a:solidFill>
                    <a:srgbClr val="7030A0"/>
                  </a:solidFill>
                  <a:latin typeface="Courier New" panose="02070309020205020404" pitchFamily="49" charset="0"/>
                  <a:ea typeface="Calibri" panose="020F0502020204030204" pitchFamily="34" charset="0"/>
                  <a:cs typeface="Times New Roman" panose="02020603050405020304" pitchFamily="18" charset="0"/>
                </a:rPr>
                <a:t>CAAGTGATATCCATCATCGCATCCAGTGCGCC</a:t>
              </a:r>
              <a:br>
                <a:rPr lang="en-US" sz="2400" b="1">
                  <a:latin typeface="Courier New" panose="02070309020205020404" pitchFamily="49" charset="0"/>
                  <a:ea typeface="Calibri" panose="020F0502020204030204" pitchFamily="34" charset="0"/>
                  <a:cs typeface="Times New Roman" panose="02020603050405020304" pitchFamily="18" charset="0"/>
                </a:rPr>
              </a:br>
              <a:r>
                <a:rPr lang="en-US" sz="2400" b="1">
                  <a:latin typeface="Courier New" panose="02070309020205020404" pitchFamily="49" charset="0"/>
                  <a:ea typeface="Calibri" panose="020F0502020204030204" pitchFamily="34" charset="0"/>
                  <a:cs typeface="Times New Roman" panose="02020603050405020304" pitchFamily="18" charset="0"/>
                </a:rPr>
                <a:t>CGGTTTATCCCCGCTGATGCGGGGAACAC</a:t>
              </a:r>
              <a:r>
                <a:rPr lang="en-US" sz="2400" b="1">
                  <a:solidFill>
                    <a:schemeClr val="accent4"/>
                  </a:solidFill>
                  <a:latin typeface="Courier New" panose="02070309020205020404" pitchFamily="49" charset="0"/>
                  <a:ea typeface="Calibri" panose="020F0502020204030204" pitchFamily="34" charset="0"/>
                  <a:cs typeface="Times New Roman" panose="02020603050405020304" pitchFamily="18" charset="0"/>
                </a:rPr>
                <a:t>CAGCGTCAGGCGTGAAATCTCACCGTCGTTGC</a:t>
              </a:r>
              <a:br>
                <a:rPr lang="en-US" sz="2400" b="1">
                  <a:latin typeface="Courier New" panose="02070309020205020404" pitchFamily="49" charset="0"/>
                  <a:ea typeface="Calibri" panose="020F0502020204030204" pitchFamily="34" charset="0"/>
                  <a:cs typeface="Times New Roman" panose="02020603050405020304" pitchFamily="18" charset="0"/>
                </a:rPr>
              </a:br>
              <a:r>
                <a:rPr lang="en-US" sz="2400" b="1">
                  <a:latin typeface="Courier New" panose="02070309020205020404" pitchFamily="49" charset="0"/>
                  <a:ea typeface="Calibri" panose="020F0502020204030204" pitchFamily="34" charset="0"/>
                  <a:cs typeface="Times New Roman" panose="02020603050405020304" pitchFamily="18" charset="0"/>
                </a:rPr>
                <a:t>CGGTTTATCCCTGCTGGCGCGGGGAACTC</a:t>
              </a:r>
              <a:r>
                <a:rPr lang="en-US" sz="2400" b="1">
                  <a:solidFill>
                    <a:schemeClr val="accent6"/>
                  </a:solidFill>
                  <a:latin typeface="Courier New" panose="02070309020205020404" pitchFamily="49" charset="0"/>
                  <a:ea typeface="Calibri" panose="020F0502020204030204" pitchFamily="34" charset="0"/>
                  <a:cs typeface="Times New Roman" panose="02020603050405020304" pitchFamily="18" charset="0"/>
                </a:rPr>
                <a:t>TCGGTTCAGGCGTTGCAAACCTGGCTACCGGG</a:t>
              </a:r>
              <a:br>
                <a:rPr lang="en-US" sz="2400" b="1">
                  <a:latin typeface="Courier New" panose="02070309020205020404" pitchFamily="49" charset="0"/>
                  <a:ea typeface="Calibri" panose="020F0502020204030204" pitchFamily="34" charset="0"/>
                  <a:cs typeface="Times New Roman" panose="02020603050405020304" pitchFamily="18" charset="0"/>
                </a:rPr>
              </a:br>
              <a:r>
                <a:rPr lang="en-US" sz="2400" b="1">
                  <a:latin typeface="Courier New" panose="02070309020205020404" pitchFamily="49" charset="0"/>
                  <a:ea typeface="Calibri" panose="020F0502020204030204" pitchFamily="34" charset="0"/>
                  <a:cs typeface="Times New Roman" panose="02020603050405020304" pitchFamily="18" charset="0"/>
                </a:rPr>
                <a:t>CGGTTTATCCCCGCTAACGCGGGGAACTC</a:t>
              </a:r>
              <a:r>
                <a:rPr lang="en-US" sz="2400" b="1">
                  <a:solidFill>
                    <a:srgbClr val="00B0F0"/>
                  </a:solidFill>
                  <a:latin typeface="Courier New" panose="02070309020205020404" pitchFamily="49" charset="0"/>
                  <a:ea typeface="Calibri" panose="020F0502020204030204" pitchFamily="34" charset="0"/>
                  <a:cs typeface="Times New Roman" panose="02020603050405020304" pitchFamily="18" charset="0"/>
                </a:rPr>
                <a:t>GTAGTCCATCATTCCACCTATGTCTGAACTCC</a:t>
              </a:r>
              <a:br>
                <a:rPr lang="en-US" sz="2400" b="1">
                  <a:latin typeface="Courier New" panose="02070309020205020404" pitchFamily="49" charset="0"/>
                  <a:ea typeface="Calibri" panose="020F0502020204030204" pitchFamily="34" charset="0"/>
                  <a:cs typeface="Times New Roman" panose="02020603050405020304" pitchFamily="18" charset="0"/>
                </a:rPr>
              </a:br>
              <a:r>
                <a:rPr lang="en-US" sz="2400" b="1">
                  <a:latin typeface="Courier New" panose="02070309020205020404" pitchFamily="49" charset="0"/>
                  <a:ea typeface="Calibri" panose="020F0502020204030204" pitchFamily="34" charset="0"/>
                  <a:cs typeface="Times New Roman" panose="02020603050405020304" pitchFamily="18" charset="0"/>
                </a:rPr>
                <a:t>CGGTTTATCCCCGCTGGCGCGGGGAACTCG</a:t>
              </a:r>
              <a:endParaRPr lang="en-US" b="1">
                <a:effectLst/>
                <a:latin typeface="Calibri" panose="020F0502020204030204" pitchFamily="34" charset="0"/>
                <a:ea typeface="Calibri" panose="020F0502020204030204" pitchFamily="34" charset="0"/>
                <a:cs typeface="Times New Roman" panose="02020603050405020304" pitchFamily="18" charset="0"/>
              </a:endParaRPr>
            </a:p>
          </p:txBody>
        </p:sp>
      </p:grpSp>
      <p:grpSp>
        <p:nvGrpSpPr>
          <p:cNvPr id="57" name="Group 56"/>
          <p:cNvGrpSpPr/>
          <p:nvPr/>
        </p:nvGrpSpPr>
        <p:grpSpPr>
          <a:xfrm>
            <a:off x="580786" y="3520325"/>
            <a:ext cx="9728200" cy="985757"/>
            <a:chOff x="644286" y="4319595"/>
            <a:chExt cx="9728200" cy="985757"/>
          </a:xfrm>
        </p:grpSpPr>
        <p:sp>
          <p:nvSpPr>
            <p:cNvPr id="11" name="TextBox 10"/>
            <p:cNvSpPr txBox="1"/>
            <p:nvPr/>
          </p:nvSpPr>
          <p:spPr>
            <a:xfrm>
              <a:off x="644286" y="4905242"/>
              <a:ext cx="9728200" cy="400110"/>
            </a:xfrm>
            <a:prstGeom prst="rect">
              <a:avLst/>
            </a:prstGeom>
            <a:noFill/>
          </p:spPr>
          <p:txBody>
            <a:bodyPr wrap="square" rtlCol="0">
              <a:spAutoFit/>
            </a:bodyPr>
            <a:lstStyle/>
            <a:p>
              <a:r>
                <a:rPr lang="en-US" sz="2000" b="1">
                  <a:solidFill>
                    <a:srgbClr val="FF0000"/>
                  </a:solidFill>
                </a:rPr>
                <a:t>C</a:t>
              </a:r>
              <a:r>
                <a:rPr lang="en-US" sz="2000"/>
                <a:t>lustered </a:t>
              </a:r>
              <a:r>
                <a:rPr lang="en-US" sz="2000" b="1">
                  <a:solidFill>
                    <a:srgbClr val="FF0000"/>
                  </a:solidFill>
                </a:rPr>
                <a:t>R</a:t>
              </a:r>
              <a:r>
                <a:rPr lang="en-US" sz="2000"/>
                <a:t>egularly </a:t>
              </a:r>
              <a:r>
                <a:rPr lang="en-US" sz="2000" b="1">
                  <a:solidFill>
                    <a:srgbClr val="FF0000"/>
                  </a:solidFill>
                </a:rPr>
                <a:t>I</a:t>
              </a:r>
              <a:r>
                <a:rPr lang="en-US" sz="2000"/>
                <a:t>nterspersed </a:t>
              </a:r>
              <a:r>
                <a:rPr lang="en-US" sz="2000" b="1">
                  <a:solidFill>
                    <a:srgbClr val="FF0000"/>
                  </a:solidFill>
                </a:rPr>
                <a:t>P</a:t>
              </a:r>
              <a:r>
                <a:rPr lang="en-US" sz="2000"/>
                <a:t>alindromic </a:t>
              </a:r>
              <a:r>
                <a:rPr lang="en-US" sz="2000" b="1">
                  <a:solidFill>
                    <a:srgbClr val="FF0000"/>
                  </a:solidFill>
                </a:rPr>
                <a:t>R</a:t>
              </a:r>
              <a:r>
                <a:rPr lang="en-US" sz="2000"/>
                <a:t>epeats </a:t>
              </a:r>
            </a:p>
          </p:txBody>
        </p:sp>
        <p:sp>
          <p:nvSpPr>
            <p:cNvPr id="19" name="TextBox 18"/>
            <p:cNvSpPr txBox="1"/>
            <p:nvPr/>
          </p:nvSpPr>
          <p:spPr>
            <a:xfrm>
              <a:off x="1725466" y="4319595"/>
              <a:ext cx="3210328" cy="523220"/>
            </a:xfrm>
            <a:prstGeom prst="rect">
              <a:avLst/>
            </a:prstGeom>
            <a:noFill/>
          </p:spPr>
          <p:txBody>
            <a:bodyPr wrap="square" rtlCol="0">
              <a:spAutoFit/>
            </a:bodyPr>
            <a:lstStyle/>
            <a:p>
              <a:pPr algn="ctr"/>
              <a:r>
                <a:rPr lang="en-US" sz="2800" b="1"/>
                <a:t>CRISPR repeats </a:t>
              </a:r>
              <a:r>
                <a:rPr lang="en-US" sz="2000"/>
                <a:t>(29)</a:t>
              </a:r>
            </a:p>
          </p:txBody>
        </p:sp>
      </p:grpSp>
      <p:grpSp>
        <p:nvGrpSpPr>
          <p:cNvPr id="4" name="Group 3">
            <a:extLst>
              <a:ext uri="{FF2B5EF4-FFF2-40B4-BE49-F238E27FC236}">
                <a16:creationId xmlns:a16="http://schemas.microsoft.com/office/drawing/2014/main" id="{724C6EA6-192C-432F-896C-015E8FD1DFE0}"/>
              </a:ext>
            </a:extLst>
          </p:cNvPr>
          <p:cNvGrpSpPr/>
          <p:nvPr/>
        </p:nvGrpSpPr>
        <p:grpSpPr>
          <a:xfrm>
            <a:off x="581949" y="3007707"/>
            <a:ext cx="11000450" cy="1508975"/>
            <a:chOff x="645449" y="3796377"/>
            <a:chExt cx="11000450" cy="1508975"/>
          </a:xfrm>
        </p:grpSpPr>
        <p:sp>
          <p:nvSpPr>
            <p:cNvPr id="17" name="Right Brace 16"/>
            <p:cNvSpPr/>
            <p:nvPr/>
          </p:nvSpPr>
          <p:spPr>
            <a:xfrm rot="5400000">
              <a:off x="3136565" y="1305261"/>
              <a:ext cx="162302" cy="5144534"/>
            </a:xfrm>
            <a:prstGeom prst="rightBrace">
              <a:avLst>
                <a:gd name="adj1" fmla="val 8333"/>
                <a:gd name="adj2" fmla="val 50772"/>
              </a:avLst>
            </a:prstGeom>
            <a:noFill/>
            <a:ln w="444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59" name="Group 58"/>
            <p:cNvGrpSpPr/>
            <p:nvPr/>
          </p:nvGrpSpPr>
          <p:grpSpPr>
            <a:xfrm>
              <a:off x="5941348" y="3806976"/>
              <a:ext cx="5704551" cy="1498376"/>
              <a:chOff x="5941348" y="3806976"/>
              <a:chExt cx="5704551" cy="1498376"/>
            </a:xfrm>
          </p:grpSpPr>
          <p:sp>
            <p:nvSpPr>
              <p:cNvPr id="18" name="Right Brace 17"/>
              <p:cNvSpPr/>
              <p:nvPr/>
            </p:nvSpPr>
            <p:spPr>
              <a:xfrm rot="5400000">
                <a:off x="8692024" y="1056300"/>
                <a:ext cx="203200" cy="5704551"/>
              </a:xfrm>
              <a:prstGeom prst="rightBrace">
                <a:avLst>
                  <a:gd name="adj1" fmla="val 8333"/>
                  <a:gd name="adj2" fmla="val 50772"/>
                </a:avLst>
              </a:prstGeom>
              <a:noFill/>
              <a:ln w="444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58" name="Group 57"/>
              <p:cNvGrpSpPr/>
              <p:nvPr/>
            </p:nvGrpSpPr>
            <p:grpSpPr>
              <a:xfrm>
                <a:off x="7172952" y="4422919"/>
                <a:ext cx="3750686" cy="882433"/>
                <a:chOff x="7172952" y="4422919"/>
                <a:chExt cx="3750686" cy="882433"/>
              </a:xfrm>
            </p:grpSpPr>
            <p:sp>
              <p:nvSpPr>
                <p:cNvPr id="20" name="TextBox 19"/>
                <p:cNvSpPr txBox="1"/>
                <p:nvPr/>
              </p:nvSpPr>
              <p:spPr>
                <a:xfrm>
                  <a:off x="7387985" y="4422919"/>
                  <a:ext cx="3535653" cy="523220"/>
                </a:xfrm>
                <a:prstGeom prst="rect">
                  <a:avLst/>
                </a:prstGeom>
                <a:noFill/>
              </p:spPr>
              <p:txBody>
                <a:bodyPr wrap="square" rtlCol="0">
                  <a:spAutoFit/>
                </a:bodyPr>
                <a:lstStyle/>
                <a:p>
                  <a:pPr algn="ctr"/>
                  <a:r>
                    <a:rPr lang="en-US" sz="2800" b="1"/>
                    <a:t>Spacer sequences </a:t>
                  </a:r>
                  <a:r>
                    <a:rPr lang="en-US" sz="2000"/>
                    <a:t>(32)</a:t>
                  </a:r>
                </a:p>
              </p:txBody>
            </p:sp>
            <p:sp>
              <p:nvSpPr>
                <p:cNvPr id="21" name="TextBox 20"/>
                <p:cNvSpPr txBox="1"/>
                <p:nvPr/>
              </p:nvSpPr>
              <p:spPr>
                <a:xfrm>
                  <a:off x="7172952" y="4905242"/>
                  <a:ext cx="3750686" cy="400110"/>
                </a:xfrm>
                <a:prstGeom prst="rect">
                  <a:avLst/>
                </a:prstGeom>
                <a:noFill/>
              </p:spPr>
              <p:txBody>
                <a:bodyPr wrap="square" rtlCol="0">
                  <a:spAutoFit/>
                </a:bodyPr>
                <a:lstStyle/>
                <a:p>
                  <a:r>
                    <a:rPr lang="en-US" sz="2000"/>
                    <a:t>     (later shown to be foreign DNA)</a:t>
                  </a:r>
                </a:p>
              </p:txBody>
            </p:sp>
          </p:grpSp>
        </p:grpSp>
      </p:grpSp>
      <p:cxnSp>
        <p:nvCxnSpPr>
          <p:cNvPr id="38" name="Straight Connector 37"/>
          <p:cNvCxnSpPr/>
          <p:nvPr/>
        </p:nvCxnSpPr>
        <p:spPr>
          <a:xfrm>
            <a:off x="10547498" y="6709144"/>
            <a:ext cx="0"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318EF266-1FA5-4EC9-8270-3E9F06E39F63}"/>
              </a:ext>
            </a:extLst>
          </p:cNvPr>
          <p:cNvGrpSpPr/>
          <p:nvPr/>
        </p:nvGrpSpPr>
        <p:grpSpPr>
          <a:xfrm>
            <a:off x="1953548" y="4594258"/>
            <a:ext cx="9156700" cy="1108283"/>
            <a:chOff x="2017048" y="5382928"/>
            <a:chExt cx="9156700" cy="1108283"/>
          </a:xfrm>
        </p:grpSpPr>
        <p:grpSp>
          <p:nvGrpSpPr>
            <p:cNvPr id="56" name="Group 55"/>
            <p:cNvGrpSpPr/>
            <p:nvPr/>
          </p:nvGrpSpPr>
          <p:grpSpPr>
            <a:xfrm>
              <a:off x="2017048" y="5382928"/>
              <a:ext cx="9156700" cy="674972"/>
              <a:chOff x="2017048" y="5382928"/>
              <a:chExt cx="9156700" cy="674972"/>
            </a:xfrm>
          </p:grpSpPr>
          <p:grpSp>
            <p:nvGrpSpPr>
              <p:cNvPr id="36" name="Group 35"/>
              <p:cNvGrpSpPr/>
              <p:nvPr/>
            </p:nvGrpSpPr>
            <p:grpSpPr>
              <a:xfrm>
                <a:off x="2017048" y="6057900"/>
                <a:ext cx="9156700" cy="0"/>
                <a:chOff x="2641600" y="5969000"/>
                <a:chExt cx="9156700" cy="0"/>
              </a:xfrm>
            </p:grpSpPr>
            <p:cxnSp>
              <p:nvCxnSpPr>
                <p:cNvPr id="24" name="Straight Connector 23"/>
                <p:cNvCxnSpPr/>
                <p:nvPr/>
              </p:nvCxnSpPr>
              <p:spPr>
                <a:xfrm>
                  <a:off x="2641600" y="5969000"/>
                  <a:ext cx="1308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7" name="Group 26"/>
                <p:cNvGrpSpPr/>
                <p:nvPr/>
              </p:nvGrpSpPr>
              <p:grpSpPr>
                <a:xfrm>
                  <a:off x="3949700" y="5969000"/>
                  <a:ext cx="2616200" cy="0"/>
                  <a:chOff x="1333500" y="5969000"/>
                  <a:chExt cx="2616200" cy="0"/>
                </a:xfrm>
              </p:grpSpPr>
              <p:cxnSp>
                <p:nvCxnSpPr>
                  <p:cNvPr id="28" name="Straight Connector 27"/>
                  <p:cNvCxnSpPr/>
                  <p:nvPr/>
                </p:nvCxnSpPr>
                <p:spPr>
                  <a:xfrm>
                    <a:off x="1333500" y="5969000"/>
                    <a:ext cx="1308100" cy="0"/>
                  </a:xfrm>
                  <a:prstGeom prst="line">
                    <a:avLst/>
                  </a:prstGeom>
                  <a:ln w="63500">
                    <a:solidFill>
                      <a:srgbClr val="CC3399"/>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2641600" y="5969000"/>
                    <a:ext cx="1308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0" name="Group 29"/>
                <p:cNvGrpSpPr/>
                <p:nvPr/>
              </p:nvGrpSpPr>
              <p:grpSpPr>
                <a:xfrm>
                  <a:off x="6565900" y="5969000"/>
                  <a:ext cx="2616200" cy="0"/>
                  <a:chOff x="1333500" y="5969000"/>
                  <a:chExt cx="2616200" cy="0"/>
                </a:xfrm>
              </p:grpSpPr>
              <p:cxnSp>
                <p:nvCxnSpPr>
                  <p:cNvPr id="31" name="Straight Connector 30"/>
                  <p:cNvCxnSpPr/>
                  <p:nvPr/>
                </p:nvCxnSpPr>
                <p:spPr>
                  <a:xfrm>
                    <a:off x="1333500" y="5969000"/>
                    <a:ext cx="1308100" cy="0"/>
                  </a:xfrm>
                  <a:prstGeom prst="line">
                    <a:avLst/>
                  </a:prstGeom>
                  <a:ln w="63500">
                    <a:solidFill>
                      <a:srgbClr val="FFCC99"/>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2641600" y="5969000"/>
                    <a:ext cx="1308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p:cNvGrpSpPr/>
                <p:nvPr/>
              </p:nvGrpSpPr>
              <p:grpSpPr>
                <a:xfrm>
                  <a:off x="9182100" y="5969000"/>
                  <a:ext cx="2616200" cy="0"/>
                  <a:chOff x="1333500" y="5969000"/>
                  <a:chExt cx="2616200" cy="0"/>
                </a:xfrm>
              </p:grpSpPr>
              <p:cxnSp>
                <p:nvCxnSpPr>
                  <p:cNvPr id="34" name="Straight Connector 33"/>
                  <p:cNvCxnSpPr/>
                  <p:nvPr/>
                </p:nvCxnSpPr>
                <p:spPr>
                  <a:xfrm>
                    <a:off x="1333500" y="5969000"/>
                    <a:ext cx="1308100" cy="0"/>
                  </a:xfrm>
                  <a:prstGeom prst="line">
                    <a:avLst/>
                  </a:prstGeom>
                  <a:ln w="63500">
                    <a:solidFill>
                      <a:srgbClr val="66FF33"/>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641600" y="5969000"/>
                    <a:ext cx="1308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55" name="Group 54"/>
              <p:cNvGrpSpPr/>
              <p:nvPr/>
            </p:nvGrpSpPr>
            <p:grpSpPr>
              <a:xfrm>
                <a:off x="2775098" y="5382928"/>
                <a:ext cx="7744600" cy="608781"/>
                <a:chOff x="2775098" y="5382928"/>
                <a:chExt cx="7744600" cy="608781"/>
              </a:xfrm>
            </p:grpSpPr>
            <p:grpSp>
              <p:nvGrpSpPr>
                <p:cNvPr id="53" name="Group 52"/>
                <p:cNvGrpSpPr/>
                <p:nvPr/>
              </p:nvGrpSpPr>
              <p:grpSpPr>
                <a:xfrm>
                  <a:off x="2775098" y="5382928"/>
                  <a:ext cx="7744600" cy="608781"/>
                  <a:chOff x="2775098" y="5382928"/>
                  <a:chExt cx="7744600" cy="608781"/>
                </a:xfrm>
              </p:grpSpPr>
              <p:cxnSp>
                <p:nvCxnSpPr>
                  <p:cNvPr id="40" name="Straight Connector 39"/>
                  <p:cNvCxnSpPr/>
                  <p:nvPr/>
                </p:nvCxnSpPr>
                <p:spPr>
                  <a:xfrm flipH="1">
                    <a:off x="2775098" y="5390707"/>
                    <a:ext cx="341018" cy="478465"/>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3107627" y="5405804"/>
                    <a:ext cx="2202303" cy="512134"/>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3116116" y="5399519"/>
                    <a:ext cx="4787382" cy="59219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3106555" y="5382928"/>
                    <a:ext cx="7413143" cy="57452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4" name="Group 53"/>
                <p:cNvGrpSpPr/>
                <p:nvPr/>
              </p:nvGrpSpPr>
              <p:grpSpPr>
                <a:xfrm>
                  <a:off x="3979198" y="5420120"/>
                  <a:ext cx="5011127" cy="526832"/>
                  <a:chOff x="3979198" y="5420120"/>
                  <a:chExt cx="5011127" cy="526832"/>
                </a:xfrm>
              </p:grpSpPr>
              <p:cxnSp>
                <p:nvCxnSpPr>
                  <p:cNvPr id="48" name="Straight Connector 47"/>
                  <p:cNvCxnSpPr/>
                  <p:nvPr/>
                </p:nvCxnSpPr>
                <p:spPr>
                  <a:xfrm>
                    <a:off x="8880236" y="5425559"/>
                    <a:ext cx="110089" cy="4436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H="1">
                    <a:off x="6576810" y="5427993"/>
                    <a:ext cx="2303426" cy="5189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H="1">
                    <a:off x="3979198" y="5420120"/>
                    <a:ext cx="4901038" cy="48350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2" name="TextBox 1"/>
            <p:cNvSpPr txBox="1"/>
            <p:nvPr/>
          </p:nvSpPr>
          <p:spPr>
            <a:xfrm>
              <a:off x="2338847" y="6109591"/>
              <a:ext cx="432181" cy="338554"/>
            </a:xfrm>
            <a:prstGeom prst="rect">
              <a:avLst/>
            </a:prstGeom>
            <a:noFill/>
          </p:spPr>
          <p:txBody>
            <a:bodyPr wrap="square" rtlCol="0">
              <a:spAutoFit/>
            </a:bodyPr>
            <a:lstStyle/>
            <a:p>
              <a:r>
                <a:rPr lang="en-US" sz="1600" b="1"/>
                <a:t>29</a:t>
              </a:r>
            </a:p>
          </p:txBody>
        </p:sp>
        <p:sp>
          <p:nvSpPr>
            <p:cNvPr id="44" name="TextBox 43"/>
            <p:cNvSpPr txBox="1"/>
            <p:nvPr/>
          </p:nvSpPr>
          <p:spPr>
            <a:xfrm>
              <a:off x="7728523" y="6134150"/>
              <a:ext cx="432181" cy="338554"/>
            </a:xfrm>
            <a:prstGeom prst="rect">
              <a:avLst/>
            </a:prstGeom>
            <a:noFill/>
          </p:spPr>
          <p:txBody>
            <a:bodyPr wrap="square" rtlCol="0">
              <a:spAutoFit/>
            </a:bodyPr>
            <a:lstStyle/>
            <a:p>
              <a:r>
                <a:rPr lang="en-US" sz="1600" b="1"/>
                <a:t>29</a:t>
              </a:r>
            </a:p>
          </p:txBody>
        </p:sp>
        <p:sp>
          <p:nvSpPr>
            <p:cNvPr id="46" name="TextBox 45"/>
            <p:cNvSpPr txBox="1"/>
            <p:nvPr/>
          </p:nvSpPr>
          <p:spPr>
            <a:xfrm>
              <a:off x="10372486" y="6134150"/>
              <a:ext cx="432181" cy="338554"/>
            </a:xfrm>
            <a:prstGeom prst="rect">
              <a:avLst/>
            </a:prstGeom>
            <a:noFill/>
          </p:spPr>
          <p:txBody>
            <a:bodyPr wrap="square" rtlCol="0">
              <a:spAutoFit/>
            </a:bodyPr>
            <a:lstStyle/>
            <a:p>
              <a:r>
                <a:rPr lang="en-US" sz="1600" b="1"/>
                <a:t>29</a:t>
              </a:r>
            </a:p>
          </p:txBody>
        </p:sp>
        <p:sp>
          <p:nvSpPr>
            <p:cNvPr id="47" name="TextBox 46"/>
            <p:cNvSpPr txBox="1"/>
            <p:nvPr/>
          </p:nvSpPr>
          <p:spPr>
            <a:xfrm>
              <a:off x="5166851" y="6152657"/>
              <a:ext cx="432181" cy="338554"/>
            </a:xfrm>
            <a:prstGeom prst="rect">
              <a:avLst/>
            </a:prstGeom>
            <a:noFill/>
          </p:spPr>
          <p:txBody>
            <a:bodyPr wrap="square" rtlCol="0">
              <a:spAutoFit/>
            </a:bodyPr>
            <a:lstStyle/>
            <a:p>
              <a:r>
                <a:rPr lang="en-US" sz="1600" b="1"/>
                <a:t>29</a:t>
              </a:r>
            </a:p>
          </p:txBody>
        </p:sp>
        <p:sp>
          <p:nvSpPr>
            <p:cNvPr id="52" name="TextBox 51"/>
            <p:cNvSpPr txBox="1"/>
            <p:nvPr/>
          </p:nvSpPr>
          <p:spPr>
            <a:xfrm>
              <a:off x="3669924" y="6120257"/>
              <a:ext cx="432181" cy="338554"/>
            </a:xfrm>
            <a:prstGeom prst="rect">
              <a:avLst/>
            </a:prstGeom>
            <a:noFill/>
          </p:spPr>
          <p:txBody>
            <a:bodyPr wrap="square" rtlCol="0">
              <a:spAutoFit/>
            </a:bodyPr>
            <a:lstStyle/>
            <a:p>
              <a:r>
                <a:rPr lang="en-US" sz="1600" b="1">
                  <a:solidFill>
                    <a:srgbClr val="CC3399"/>
                  </a:solidFill>
                </a:rPr>
                <a:t>32</a:t>
              </a:r>
            </a:p>
          </p:txBody>
        </p:sp>
        <p:sp>
          <p:nvSpPr>
            <p:cNvPr id="61" name="TextBox 60"/>
            <p:cNvSpPr txBox="1"/>
            <p:nvPr/>
          </p:nvSpPr>
          <p:spPr>
            <a:xfrm>
              <a:off x="6367949" y="6117540"/>
              <a:ext cx="432181" cy="338554"/>
            </a:xfrm>
            <a:prstGeom prst="rect">
              <a:avLst/>
            </a:prstGeom>
            <a:noFill/>
          </p:spPr>
          <p:txBody>
            <a:bodyPr wrap="square" rtlCol="0">
              <a:spAutoFit/>
            </a:bodyPr>
            <a:lstStyle/>
            <a:p>
              <a:r>
                <a:rPr lang="en-US" sz="1600" b="1">
                  <a:solidFill>
                    <a:srgbClr val="FFCC99"/>
                  </a:solidFill>
                </a:rPr>
                <a:t>32</a:t>
              </a:r>
            </a:p>
          </p:txBody>
        </p:sp>
        <p:sp>
          <p:nvSpPr>
            <p:cNvPr id="62" name="TextBox 61"/>
            <p:cNvSpPr txBox="1"/>
            <p:nvPr/>
          </p:nvSpPr>
          <p:spPr>
            <a:xfrm>
              <a:off x="8998695" y="6123648"/>
              <a:ext cx="432181" cy="338554"/>
            </a:xfrm>
            <a:prstGeom prst="rect">
              <a:avLst/>
            </a:prstGeom>
            <a:noFill/>
          </p:spPr>
          <p:txBody>
            <a:bodyPr wrap="square" rtlCol="0">
              <a:spAutoFit/>
            </a:bodyPr>
            <a:lstStyle/>
            <a:p>
              <a:r>
                <a:rPr lang="en-US" sz="1600" b="1"/>
                <a:t>32</a:t>
              </a:r>
            </a:p>
          </p:txBody>
        </p:sp>
      </p:grpSp>
      <p:sp>
        <p:nvSpPr>
          <p:cNvPr id="6" name="TextBox 5">
            <a:extLst>
              <a:ext uri="{FF2B5EF4-FFF2-40B4-BE49-F238E27FC236}">
                <a16:creationId xmlns:a16="http://schemas.microsoft.com/office/drawing/2014/main" id="{58FA3B30-C1EF-4005-9B3D-10E9B7AEE721}"/>
              </a:ext>
            </a:extLst>
          </p:cNvPr>
          <p:cNvSpPr txBox="1"/>
          <p:nvPr/>
        </p:nvSpPr>
        <p:spPr>
          <a:xfrm>
            <a:off x="2275347" y="6039210"/>
            <a:ext cx="8001982" cy="461665"/>
          </a:xfrm>
          <a:prstGeom prst="rect">
            <a:avLst/>
          </a:prstGeom>
          <a:noFill/>
        </p:spPr>
        <p:txBody>
          <a:bodyPr wrap="square" rtlCol="0">
            <a:spAutoFit/>
          </a:bodyPr>
          <a:lstStyle/>
          <a:p>
            <a:r>
              <a:rPr lang="en-US" sz="2400" b="1"/>
              <a:t>C</a:t>
            </a:r>
            <a:r>
              <a:rPr lang="en-US" sz="2400"/>
              <a:t>lustered</a:t>
            </a:r>
            <a:r>
              <a:rPr lang="en-US" sz="2400" b="1"/>
              <a:t> R</a:t>
            </a:r>
            <a:r>
              <a:rPr lang="en-US" sz="2400"/>
              <a:t>egularly</a:t>
            </a:r>
            <a:r>
              <a:rPr lang="en-US" sz="2400" b="1"/>
              <a:t> I</a:t>
            </a:r>
            <a:r>
              <a:rPr lang="en-US" sz="2400"/>
              <a:t>nterspaced</a:t>
            </a:r>
            <a:r>
              <a:rPr lang="en-US" sz="2400" b="1"/>
              <a:t> S</a:t>
            </a:r>
            <a:r>
              <a:rPr lang="en-US" sz="2400"/>
              <a:t>hort</a:t>
            </a:r>
            <a:r>
              <a:rPr lang="en-US" sz="2400" b="1"/>
              <a:t> P</a:t>
            </a:r>
            <a:r>
              <a:rPr lang="en-US" sz="2400"/>
              <a:t>alindromic</a:t>
            </a:r>
            <a:r>
              <a:rPr lang="en-US" sz="2400" b="1"/>
              <a:t> R</a:t>
            </a:r>
            <a:r>
              <a:rPr lang="en-US" sz="2400"/>
              <a:t>epeats</a:t>
            </a:r>
          </a:p>
        </p:txBody>
      </p:sp>
    </p:spTree>
    <p:extLst>
      <p:ext uri="{BB962C8B-B14F-4D97-AF65-F5344CB8AC3E}">
        <p14:creationId xmlns:p14="http://schemas.microsoft.com/office/powerpoint/2010/main" val="395450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4189" t="18680" r="19452" b="30428"/>
          <a:stretch/>
        </p:blipFill>
        <p:spPr>
          <a:xfrm>
            <a:off x="215686" y="571746"/>
            <a:ext cx="11760627" cy="5073444"/>
          </a:xfrm>
          <a:prstGeom prst="rect">
            <a:avLst/>
          </a:prstGeom>
        </p:spPr>
      </p:pic>
      <p:sp>
        <p:nvSpPr>
          <p:cNvPr id="3" name="TextBox 2">
            <a:extLst>
              <a:ext uri="{FF2B5EF4-FFF2-40B4-BE49-F238E27FC236}">
                <a16:creationId xmlns:a16="http://schemas.microsoft.com/office/drawing/2014/main" id="{7CFF0867-FF01-497A-B93B-A1D69BDDA941}"/>
              </a:ext>
            </a:extLst>
          </p:cNvPr>
          <p:cNvSpPr txBox="1"/>
          <p:nvPr/>
        </p:nvSpPr>
        <p:spPr>
          <a:xfrm>
            <a:off x="1043939" y="5852160"/>
            <a:ext cx="10104120" cy="523220"/>
          </a:xfrm>
          <a:prstGeom prst="rect">
            <a:avLst/>
          </a:prstGeom>
          <a:noFill/>
        </p:spPr>
        <p:txBody>
          <a:bodyPr wrap="square" rtlCol="0">
            <a:spAutoFit/>
          </a:bodyPr>
          <a:lstStyle/>
          <a:p>
            <a:r>
              <a:rPr lang="en-US" sz="2800" b="1">
                <a:solidFill>
                  <a:srgbClr val="FF0000"/>
                </a:solidFill>
              </a:rPr>
              <a:t>CRISPR</a:t>
            </a:r>
            <a:r>
              <a:rPr lang="en-US" sz="2800"/>
              <a:t> – </a:t>
            </a:r>
            <a:r>
              <a:rPr lang="en-US" sz="2800" b="1">
                <a:solidFill>
                  <a:srgbClr val="FF0000"/>
                </a:solidFill>
              </a:rPr>
              <a:t>C</a:t>
            </a:r>
            <a:r>
              <a:rPr lang="en-US" sz="2800"/>
              <a:t>lustered </a:t>
            </a:r>
            <a:r>
              <a:rPr lang="en-US" sz="2800" b="1">
                <a:solidFill>
                  <a:srgbClr val="FF0000"/>
                </a:solidFill>
              </a:rPr>
              <a:t>R</a:t>
            </a:r>
            <a:r>
              <a:rPr lang="en-US" sz="2800"/>
              <a:t>egularly </a:t>
            </a:r>
            <a:r>
              <a:rPr lang="en-US" sz="2800" b="1">
                <a:solidFill>
                  <a:srgbClr val="FF0000"/>
                </a:solidFill>
              </a:rPr>
              <a:t>I</a:t>
            </a:r>
            <a:r>
              <a:rPr lang="en-US" sz="2800"/>
              <a:t>nterspaced </a:t>
            </a:r>
            <a:r>
              <a:rPr lang="en-US" sz="2800" b="1">
                <a:solidFill>
                  <a:srgbClr val="FF0000"/>
                </a:solidFill>
              </a:rPr>
              <a:t>S</a:t>
            </a:r>
            <a:r>
              <a:rPr lang="en-US" sz="2800"/>
              <a:t>hort </a:t>
            </a:r>
            <a:r>
              <a:rPr lang="en-US" sz="2800" b="1">
                <a:solidFill>
                  <a:srgbClr val="FF0000"/>
                </a:solidFill>
              </a:rPr>
              <a:t>P</a:t>
            </a:r>
            <a:r>
              <a:rPr lang="en-US" sz="2800"/>
              <a:t>alindromic </a:t>
            </a:r>
            <a:r>
              <a:rPr lang="en-US" sz="2800" b="1">
                <a:solidFill>
                  <a:srgbClr val="FF0000"/>
                </a:solidFill>
              </a:rPr>
              <a:t>R</a:t>
            </a:r>
            <a:r>
              <a:rPr lang="en-US" sz="2800"/>
              <a:t>epeats</a:t>
            </a:r>
          </a:p>
        </p:txBody>
      </p:sp>
      <p:sp>
        <p:nvSpPr>
          <p:cNvPr id="4" name="Rectangle 3">
            <a:extLst>
              <a:ext uri="{FF2B5EF4-FFF2-40B4-BE49-F238E27FC236}">
                <a16:creationId xmlns:a16="http://schemas.microsoft.com/office/drawing/2014/main" id="{716C255E-867F-4519-8075-BBB827E890EF}"/>
              </a:ext>
            </a:extLst>
          </p:cNvPr>
          <p:cNvSpPr/>
          <p:nvPr/>
        </p:nvSpPr>
        <p:spPr>
          <a:xfrm>
            <a:off x="5749290" y="2395370"/>
            <a:ext cx="605790" cy="285750"/>
          </a:xfrm>
          <a:prstGeom prst="rect">
            <a:avLst/>
          </a:prstGeom>
          <a:solidFill>
            <a:srgbClr val="F3F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BC1D7E-7596-4876-A7DC-10F5ADFB3060}"/>
              </a:ext>
            </a:extLst>
          </p:cNvPr>
          <p:cNvSpPr txBox="1"/>
          <p:nvPr/>
        </p:nvSpPr>
        <p:spPr>
          <a:xfrm>
            <a:off x="5749290" y="2338190"/>
            <a:ext cx="968047" cy="400110"/>
          </a:xfrm>
          <a:prstGeom prst="rect">
            <a:avLst/>
          </a:prstGeom>
          <a:noFill/>
        </p:spPr>
        <p:txBody>
          <a:bodyPr wrap="square" rtlCol="0">
            <a:spAutoFit/>
          </a:bodyPr>
          <a:lstStyle/>
          <a:p>
            <a:r>
              <a:rPr lang="en-US" sz="2000"/>
              <a:t>Array</a:t>
            </a:r>
          </a:p>
        </p:txBody>
      </p:sp>
    </p:spTree>
    <p:extLst>
      <p:ext uri="{BB962C8B-B14F-4D97-AF65-F5344CB8AC3E}">
        <p14:creationId xmlns:p14="http://schemas.microsoft.com/office/powerpoint/2010/main" val="3230287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map&#10;&#10;Description automatically generated">
            <a:extLst>
              <a:ext uri="{FF2B5EF4-FFF2-40B4-BE49-F238E27FC236}">
                <a16:creationId xmlns:a16="http://schemas.microsoft.com/office/drawing/2014/main" id="{84D62603-A551-4B1D-806A-E8F1418DB427}"/>
              </a:ext>
            </a:extLst>
          </p:cNvPr>
          <p:cNvPicPr/>
          <p:nvPr/>
        </p:nvPicPr>
        <p:blipFill>
          <a:blip r:embed="rId2">
            <a:extLst>
              <a:ext uri="{28A0092B-C50C-407E-A947-70E740481C1C}">
                <a14:useLocalDpi xmlns:a14="http://schemas.microsoft.com/office/drawing/2010/main" val="0"/>
              </a:ext>
            </a:extLst>
          </a:blip>
          <a:stretch>
            <a:fillRect/>
          </a:stretch>
        </p:blipFill>
        <p:spPr>
          <a:xfrm>
            <a:off x="3333136" y="133053"/>
            <a:ext cx="5102419" cy="6724947"/>
          </a:xfrm>
          <a:prstGeom prst="rect">
            <a:avLst/>
          </a:prstGeom>
        </p:spPr>
      </p:pic>
    </p:spTree>
    <p:extLst>
      <p:ext uri="{BB962C8B-B14F-4D97-AF65-F5344CB8AC3E}">
        <p14:creationId xmlns:p14="http://schemas.microsoft.com/office/powerpoint/2010/main" val="2524986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map&#10;&#10;Description automatically generated">
            <a:extLst>
              <a:ext uri="{FF2B5EF4-FFF2-40B4-BE49-F238E27FC236}">
                <a16:creationId xmlns:a16="http://schemas.microsoft.com/office/drawing/2014/main" id="{F725F8C4-2DFB-459C-944A-1C61ED647229}"/>
              </a:ext>
            </a:extLst>
          </p:cNvPr>
          <p:cNvPicPr/>
          <p:nvPr/>
        </p:nvPicPr>
        <p:blipFill>
          <a:blip r:embed="rId2">
            <a:extLst>
              <a:ext uri="{28A0092B-C50C-407E-A947-70E740481C1C}">
                <a14:useLocalDpi xmlns:a14="http://schemas.microsoft.com/office/drawing/2010/main" val="0"/>
              </a:ext>
            </a:extLst>
          </a:blip>
          <a:stretch>
            <a:fillRect/>
          </a:stretch>
        </p:blipFill>
        <p:spPr>
          <a:xfrm>
            <a:off x="3362632" y="65681"/>
            <a:ext cx="5066839" cy="6792319"/>
          </a:xfrm>
          <a:prstGeom prst="rect">
            <a:avLst/>
          </a:prstGeom>
        </p:spPr>
      </p:pic>
    </p:spTree>
    <p:extLst>
      <p:ext uri="{BB962C8B-B14F-4D97-AF65-F5344CB8AC3E}">
        <p14:creationId xmlns:p14="http://schemas.microsoft.com/office/powerpoint/2010/main" val="2144532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map&#10;&#10;Description automatically generated">
            <a:extLst>
              <a:ext uri="{FF2B5EF4-FFF2-40B4-BE49-F238E27FC236}">
                <a16:creationId xmlns:a16="http://schemas.microsoft.com/office/drawing/2014/main" id="{2A09CFDB-A3D8-4C6F-A046-A09E01F4CEFC}"/>
              </a:ext>
            </a:extLst>
          </p:cNvPr>
          <p:cNvPicPr/>
          <p:nvPr/>
        </p:nvPicPr>
        <p:blipFill>
          <a:blip r:embed="rId2">
            <a:extLst>
              <a:ext uri="{28A0092B-C50C-407E-A947-70E740481C1C}">
                <a14:useLocalDpi xmlns:a14="http://schemas.microsoft.com/office/drawing/2010/main" val="0"/>
              </a:ext>
            </a:extLst>
          </a:blip>
          <a:stretch>
            <a:fillRect/>
          </a:stretch>
        </p:blipFill>
        <p:spPr>
          <a:xfrm>
            <a:off x="3340126" y="117987"/>
            <a:ext cx="5511748" cy="6920558"/>
          </a:xfrm>
          <a:prstGeom prst="rect">
            <a:avLst/>
          </a:prstGeom>
        </p:spPr>
      </p:pic>
    </p:spTree>
    <p:extLst>
      <p:ext uri="{BB962C8B-B14F-4D97-AF65-F5344CB8AC3E}">
        <p14:creationId xmlns:p14="http://schemas.microsoft.com/office/powerpoint/2010/main" val="3729409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GIK Promotional Video">
            <a:hlinkClick r:id="" action="ppaction://media"/>
            <a:extLst>
              <a:ext uri="{FF2B5EF4-FFF2-40B4-BE49-F238E27FC236}">
                <a16:creationId xmlns:a16="http://schemas.microsoft.com/office/drawing/2014/main" id="{788FDA97-F6A6-4352-806C-7934367B64DD}"/>
              </a:ext>
            </a:extLst>
          </p:cNvPr>
          <p:cNvPicPr>
            <a:picLocks noChangeAspect="1"/>
          </p:cNvPicPr>
          <p:nvPr>
            <a:videoFile r:link="rId1"/>
            <p:extLst>
              <p:ext uri="{DAA4B4D4-6D71-4841-9C94-3DE7FCFB9230}">
                <p14:media xmlns:p14="http://schemas.microsoft.com/office/powerpoint/2010/main" r:embed="rId2">
                  <p14:trim st="1000"/>
                </p14:media>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13969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1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 result for rodolphe barrangou cris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11141" y="1379698"/>
            <a:ext cx="7769717" cy="51857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80103" y="918033"/>
            <a:ext cx="8130923" cy="461665"/>
          </a:xfrm>
          <a:prstGeom prst="rect">
            <a:avLst/>
          </a:prstGeom>
          <a:noFill/>
        </p:spPr>
        <p:txBody>
          <a:bodyPr wrap="square" rtlCol="0">
            <a:spAutoFit/>
          </a:bodyPr>
          <a:lstStyle/>
          <a:p>
            <a:pPr algn="ctr"/>
            <a:r>
              <a:rPr lang="en-US" sz="2400" b="1"/>
              <a:t>Rodolphe </a:t>
            </a:r>
            <a:r>
              <a:rPr lang="en-US" sz="2400" b="1" err="1"/>
              <a:t>Barrangou</a:t>
            </a:r>
            <a:r>
              <a:rPr lang="en-US" sz="2400" b="1"/>
              <a:t> &amp; Research Team at NC State CRISPR Lab</a:t>
            </a:r>
          </a:p>
        </p:txBody>
      </p:sp>
    </p:spTree>
    <p:extLst>
      <p:ext uri="{BB962C8B-B14F-4D97-AF65-F5344CB8AC3E}">
        <p14:creationId xmlns:p14="http://schemas.microsoft.com/office/powerpoint/2010/main" val="37619732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rodolphe barrangou cris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8364" y="715769"/>
            <a:ext cx="7055318" cy="47035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1440E8-05B0-4950-8B1C-7029B964E755}"/>
              </a:ext>
            </a:extLst>
          </p:cNvPr>
          <p:cNvSpPr txBox="1"/>
          <p:nvPr/>
        </p:nvSpPr>
        <p:spPr>
          <a:xfrm>
            <a:off x="2030538" y="5680566"/>
            <a:ext cx="8130923" cy="830997"/>
          </a:xfrm>
          <a:prstGeom prst="rect">
            <a:avLst/>
          </a:prstGeom>
          <a:noFill/>
        </p:spPr>
        <p:txBody>
          <a:bodyPr wrap="square" rtlCol="0">
            <a:spAutoFit/>
          </a:bodyPr>
          <a:lstStyle/>
          <a:p>
            <a:pPr algn="ctr"/>
            <a:r>
              <a:rPr lang="en-US" sz="2400" b="1"/>
              <a:t>Rodolphe </a:t>
            </a:r>
            <a:r>
              <a:rPr lang="en-US" sz="2400" b="1" err="1"/>
              <a:t>Barrangou</a:t>
            </a:r>
            <a:r>
              <a:rPr lang="en-US" sz="2400" b="1"/>
              <a:t>, Jennifer </a:t>
            </a:r>
            <a:r>
              <a:rPr lang="en-US" sz="2400" b="1" err="1"/>
              <a:t>Doudna</a:t>
            </a:r>
            <a:r>
              <a:rPr lang="en-US" sz="2400" b="1"/>
              <a:t>, Philippe Horvath, Emmanuelle Charpentier, &amp; </a:t>
            </a:r>
            <a:r>
              <a:rPr lang="en-US" sz="2400" b="1" err="1"/>
              <a:t>Virginijus</a:t>
            </a:r>
            <a:r>
              <a:rPr lang="en-US" sz="2400" b="1"/>
              <a:t> </a:t>
            </a:r>
            <a:r>
              <a:rPr lang="en-US" sz="2400" b="1" err="1"/>
              <a:t>Siksnys</a:t>
            </a:r>
            <a:endParaRPr lang="en-US" sz="2400" b="1"/>
          </a:p>
        </p:txBody>
      </p:sp>
    </p:spTree>
    <p:extLst>
      <p:ext uri="{BB962C8B-B14F-4D97-AF65-F5344CB8AC3E}">
        <p14:creationId xmlns:p14="http://schemas.microsoft.com/office/powerpoint/2010/main" val="3104592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4850" y="527626"/>
            <a:ext cx="10534650" cy="5232202"/>
          </a:xfrm>
          <a:prstGeom prst="rect">
            <a:avLst/>
          </a:prstGeom>
        </p:spPr>
        <p:txBody>
          <a:bodyPr wrap="square">
            <a:spAutoFit/>
          </a:bodyPr>
          <a:lstStyle/>
          <a:p>
            <a:r>
              <a:rPr lang="en-US" sz="3200" b="1" i="0" u="none" strike="noStrike" baseline="0">
                <a:solidFill>
                  <a:srgbClr val="292526"/>
                </a:solidFill>
                <a:latin typeface="AdvTT6738fb66"/>
              </a:rPr>
              <a:t>CRISPR Provides Acquired Resistance </a:t>
            </a:r>
            <a:br>
              <a:rPr lang="en-US" sz="3200" b="1" i="0" u="none" strike="noStrike" baseline="0">
                <a:solidFill>
                  <a:srgbClr val="292526"/>
                </a:solidFill>
                <a:latin typeface="AdvTT6738fb66"/>
              </a:rPr>
            </a:br>
            <a:r>
              <a:rPr lang="en-US" sz="3200" b="1" i="0" u="none" strike="noStrike" baseline="0">
                <a:solidFill>
                  <a:srgbClr val="292526"/>
                </a:solidFill>
                <a:latin typeface="AdvTT6738fb66"/>
              </a:rPr>
              <a:t>Against Viruses in Prokaryotes</a:t>
            </a:r>
          </a:p>
          <a:p>
            <a:endParaRPr lang="en-US" sz="2400" b="0" i="0" u="none" strike="noStrike" baseline="0">
              <a:solidFill>
                <a:srgbClr val="292526"/>
              </a:solidFill>
              <a:latin typeface="AdvTT6738fb66"/>
            </a:endParaRPr>
          </a:p>
          <a:p>
            <a:r>
              <a:rPr lang="fr-FR" sz="2000" b="1">
                <a:solidFill>
                  <a:srgbClr val="FF0000"/>
                </a:solidFill>
                <a:latin typeface="AdvTT41b192b8"/>
              </a:rPr>
              <a:t>Rodolphe Barrangou,</a:t>
            </a:r>
            <a:r>
              <a:rPr lang="fr-FR" sz="900" b="1" i="0" u="none" strike="noStrike" baseline="0">
                <a:solidFill>
                  <a:srgbClr val="FF0000"/>
                </a:solidFill>
                <a:latin typeface="AdvTT41b192b8"/>
              </a:rPr>
              <a:t>1 </a:t>
            </a:r>
            <a:r>
              <a:rPr lang="fr-FR" sz="2000">
                <a:solidFill>
                  <a:srgbClr val="292526"/>
                </a:solidFill>
                <a:latin typeface="AdvTT41b192b8"/>
              </a:rPr>
              <a:t>Christophe Fremaux,</a:t>
            </a:r>
            <a:r>
              <a:rPr lang="fr-FR" sz="900" b="0" i="0" u="none" strike="noStrike" baseline="0">
                <a:solidFill>
                  <a:srgbClr val="292526"/>
                </a:solidFill>
                <a:latin typeface="AdvTT41b192b8"/>
              </a:rPr>
              <a:t>2 </a:t>
            </a:r>
            <a:r>
              <a:rPr lang="fr-FR" sz="2000">
                <a:solidFill>
                  <a:srgbClr val="292526"/>
                </a:solidFill>
                <a:latin typeface="AdvTT41b192b8"/>
              </a:rPr>
              <a:t>Hélène Deveau,</a:t>
            </a:r>
            <a:r>
              <a:rPr lang="fr-FR" sz="900" b="0" i="0" u="none" strike="noStrike" baseline="0">
                <a:solidFill>
                  <a:srgbClr val="292526"/>
                </a:solidFill>
                <a:latin typeface="AdvTT41b192b8"/>
              </a:rPr>
              <a:t>3 </a:t>
            </a:r>
            <a:r>
              <a:rPr lang="fr-FR" sz="2000">
                <a:solidFill>
                  <a:srgbClr val="292526"/>
                </a:solidFill>
                <a:latin typeface="AdvTT41b192b8"/>
              </a:rPr>
              <a:t>Melissa Richards,</a:t>
            </a:r>
            <a:r>
              <a:rPr lang="fr-FR" sz="900" b="0" i="0" u="none" strike="noStrike" baseline="0">
                <a:solidFill>
                  <a:srgbClr val="292526"/>
                </a:solidFill>
                <a:latin typeface="AdvTT41b192b8"/>
              </a:rPr>
              <a:t>1</a:t>
            </a:r>
          </a:p>
          <a:p>
            <a:r>
              <a:rPr lang="en-US" sz="2000">
                <a:solidFill>
                  <a:srgbClr val="292526"/>
                </a:solidFill>
                <a:latin typeface="AdvTT41b192b8"/>
              </a:rPr>
              <a:t>Patrick Boyaval,</a:t>
            </a:r>
            <a:r>
              <a:rPr lang="en-US" sz="900" b="0" i="0" u="none" strike="noStrike" baseline="0">
                <a:solidFill>
                  <a:srgbClr val="292526"/>
                </a:solidFill>
                <a:latin typeface="AdvTT41b192b8"/>
              </a:rPr>
              <a:t>2 </a:t>
            </a:r>
            <a:r>
              <a:rPr lang="en-US" sz="2000">
                <a:solidFill>
                  <a:srgbClr val="292526"/>
                </a:solidFill>
                <a:latin typeface="AdvTT41b192b8"/>
              </a:rPr>
              <a:t>Sylvain Moineau,</a:t>
            </a:r>
            <a:r>
              <a:rPr lang="en-US" sz="900" b="0" i="0" u="none" strike="noStrike" baseline="0">
                <a:solidFill>
                  <a:srgbClr val="292526"/>
                </a:solidFill>
                <a:latin typeface="AdvTT41b192b8"/>
              </a:rPr>
              <a:t>3 </a:t>
            </a:r>
            <a:r>
              <a:rPr lang="en-US" sz="2000">
                <a:solidFill>
                  <a:srgbClr val="292526"/>
                </a:solidFill>
                <a:latin typeface="AdvTT41b192b8"/>
              </a:rPr>
              <a:t>Dennis A. Romero,</a:t>
            </a:r>
            <a:r>
              <a:rPr lang="en-US" sz="900" b="0" i="0" u="none" strike="noStrike" baseline="0">
                <a:solidFill>
                  <a:srgbClr val="292526"/>
                </a:solidFill>
                <a:latin typeface="AdvTT41b192b8"/>
              </a:rPr>
              <a:t>1 </a:t>
            </a:r>
            <a:r>
              <a:rPr lang="en-US" sz="2000" b="1">
                <a:solidFill>
                  <a:srgbClr val="FF0000"/>
                </a:solidFill>
                <a:latin typeface="AdvTT41b192b8"/>
              </a:rPr>
              <a:t>Philippe Horvath</a:t>
            </a:r>
            <a:r>
              <a:rPr lang="en-US" sz="900" b="1" i="0" u="none" strike="noStrike" baseline="0">
                <a:solidFill>
                  <a:srgbClr val="FF0000"/>
                </a:solidFill>
                <a:latin typeface="AdvTT41b192b8"/>
              </a:rPr>
              <a:t>2</a:t>
            </a:r>
          </a:p>
          <a:p>
            <a:endParaRPr lang="en-US" sz="1400">
              <a:solidFill>
                <a:srgbClr val="292526"/>
              </a:solidFill>
              <a:latin typeface="AdvTT41b192b8"/>
            </a:endParaRPr>
          </a:p>
          <a:p>
            <a:r>
              <a:rPr lang="en-US" sz="2400">
                <a:solidFill>
                  <a:srgbClr val="292526"/>
                </a:solidFill>
                <a:latin typeface="AdvTTdeec4450"/>
              </a:rPr>
              <a:t>Clustered regularly interspaced short palindromic repeats (CRISPR) are a distinctive feature of the genomes of most Bacteria and Archaea and are thought to be involved in resistance to bacteriophages. </a:t>
            </a:r>
            <a:r>
              <a:rPr lang="en-US" sz="2400">
                <a:solidFill>
                  <a:srgbClr val="FF0000"/>
                </a:solidFill>
                <a:latin typeface="AdvTTdeec4450"/>
              </a:rPr>
              <a:t>We found that, after viral challenge, bacteria integrated new spacers derived from phage genomic sequences. </a:t>
            </a:r>
            <a:r>
              <a:rPr lang="en-US" sz="2400">
                <a:solidFill>
                  <a:srgbClr val="292526"/>
                </a:solidFill>
                <a:latin typeface="AdvTTdeec4450"/>
              </a:rPr>
              <a:t>Removal or addition of particular spacers modified the phage-resistance phenotype of the cell. Thus, CRISPR, together with associated </a:t>
            </a:r>
            <a:r>
              <a:rPr lang="en-US" sz="2400" err="1">
                <a:solidFill>
                  <a:srgbClr val="292526"/>
                </a:solidFill>
                <a:latin typeface="AdvTTcf94c28b.BI"/>
              </a:rPr>
              <a:t>cas</a:t>
            </a:r>
            <a:r>
              <a:rPr lang="en-US" sz="2400">
                <a:solidFill>
                  <a:srgbClr val="292526"/>
                </a:solidFill>
                <a:latin typeface="AdvTTcf94c28b.BI"/>
              </a:rPr>
              <a:t> </a:t>
            </a:r>
            <a:r>
              <a:rPr lang="en-US" sz="2400">
                <a:solidFill>
                  <a:srgbClr val="292526"/>
                </a:solidFill>
                <a:latin typeface="AdvTTdeec4450"/>
              </a:rPr>
              <a:t>genes, provided resistance against phages, and resistance specificity is determined by spacer-phage sequence similarity.</a:t>
            </a:r>
            <a:endParaRPr lang="en-US" sz="2400"/>
          </a:p>
        </p:txBody>
      </p:sp>
      <p:sp>
        <p:nvSpPr>
          <p:cNvPr id="3" name="Rectangle 2"/>
          <p:cNvSpPr/>
          <p:nvPr/>
        </p:nvSpPr>
        <p:spPr>
          <a:xfrm>
            <a:off x="5342802" y="5849779"/>
            <a:ext cx="6943725" cy="523220"/>
          </a:xfrm>
          <a:prstGeom prst="rect">
            <a:avLst/>
          </a:prstGeom>
        </p:spPr>
        <p:txBody>
          <a:bodyPr wrap="square">
            <a:spAutoFit/>
          </a:bodyPr>
          <a:lstStyle/>
          <a:p>
            <a:r>
              <a:rPr lang="en-US" sz="1400" b="1" i="0" u="none" strike="noStrike" baseline="0">
                <a:solidFill>
                  <a:srgbClr val="292526"/>
                </a:solidFill>
                <a:latin typeface="AdvTT70a11caa"/>
              </a:rPr>
              <a:t>1Danisco USA Inc., 3329 Agriculture Drive, Madison, WI </a:t>
            </a:r>
            <a:r>
              <a:rPr lang="it-IT" sz="1400" b="1" i="0" u="none" strike="noStrike" baseline="0">
                <a:solidFill>
                  <a:srgbClr val="292526"/>
                </a:solidFill>
                <a:latin typeface="AdvTT70a11caa"/>
              </a:rPr>
              <a:t>53716, USA.</a:t>
            </a:r>
            <a:br>
              <a:rPr lang="it-IT" sz="1400" b="1" i="0" u="none" strike="noStrike" baseline="0">
                <a:solidFill>
                  <a:srgbClr val="292526"/>
                </a:solidFill>
                <a:latin typeface="AdvTT70a11caa"/>
              </a:rPr>
            </a:br>
            <a:r>
              <a:rPr lang="it-IT" sz="1400" b="1" i="0" u="none" strike="noStrike" baseline="0">
                <a:solidFill>
                  <a:srgbClr val="292526"/>
                </a:solidFill>
                <a:latin typeface="AdvTT70a11caa"/>
              </a:rPr>
              <a:t> 2Danisco France SAS, Boîte Postale 10, F-86220 </a:t>
            </a:r>
            <a:r>
              <a:rPr lang="en-US" sz="1400" b="1" i="0" u="none" strike="noStrike" baseline="0" err="1">
                <a:solidFill>
                  <a:srgbClr val="292526"/>
                </a:solidFill>
                <a:latin typeface="AdvTT70a11caa"/>
              </a:rPr>
              <a:t>Dangé</a:t>
            </a:r>
            <a:r>
              <a:rPr lang="en-US" sz="1400" b="1" i="0" u="none" strike="noStrike" baseline="0">
                <a:solidFill>
                  <a:srgbClr val="292526"/>
                </a:solidFill>
                <a:latin typeface="AdvTT70a11caa"/>
              </a:rPr>
              <a:t>-Saint-</a:t>
            </a:r>
            <a:r>
              <a:rPr lang="en-US" sz="1400" b="1" i="0" u="none" strike="noStrike" baseline="0" err="1">
                <a:solidFill>
                  <a:srgbClr val="292526"/>
                </a:solidFill>
                <a:latin typeface="AdvTT70a11caa"/>
              </a:rPr>
              <a:t>Romain</a:t>
            </a:r>
            <a:r>
              <a:rPr lang="en-US" sz="1400" b="1" i="0" u="none" strike="noStrike" baseline="0">
                <a:solidFill>
                  <a:srgbClr val="292526"/>
                </a:solidFill>
                <a:latin typeface="AdvTT70a11caa"/>
              </a:rPr>
              <a:t>, France.</a:t>
            </a:r>
            <a:endParaRPr lang="en-US" sz="4000" b="1"/>
          </a:p>
        </p:txBody>
      </p:sp>
      <p:sp>
        <p:nvSpPr>
          <p:cNvPr id="5" name="Rectangle 4"/>
          <p:cNvSpPr/>
          <p:nvPr/>
        </p:nvSpPr>
        <p:spPr>
          <a:xfrm>
            <a:off x="787977" y="5926723"/>
            <a:ext cx="3414974" cy="369332"/>
          </a:xfrm>
          <a:prstGeom prst="rect">
            <a:avLst/>
          </a:prstGeom>
        </p:spPr>
        <p:txBody>
          <a:bodyPr wrap="none">
            <a:spAutoFit/>
          </a:bodyPr>
          <a:lstStyle/>
          <a:p>
            <a:r>
              <a:rPr lang="en-US" b="1">
                <a:solidFill>
                  <a:srgbClr val="292526"/>
                </a:solidFill>
                <a:latin typeface="AdvTT591f3fe0"/>
              </a:rPr>
              <a:t>23 MARCH 2007 VOL 315 </a:t>
            </a:r>
            <a:r>
              <a:rPr lang="en-US" b="1">
                <a:solidFill>
                  <a:srgbClr val="292526"/>
                </a:solidFill>
                <a:latin typeface="AdvTT804566b9"/>
              </a:rPr>
              <a:t>SCIENCE</a:t>
            </a:r>
            <a:endParaRPr lang="en-US" b="1"/>
          </a:p>
        </p:txBody>
      </p:sp>
    </p:spTree>
    <p:extLst>
      <p:ext uri="{BB962C8B-B14F-4D97-AF65-F5344CB8AC3E}">
        <p14:creationId xmlns:p14="http://schemas.microsoft.com/office/powerpoint/2010/main" val="3266695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38098" t="18096" r="17880" b="26629"/>
          <a:stretch/>
        </p:blipFill>
        <p:spPr>
          <a:xfrm>
            <a:off x="2219211" y="422782"/>
            <a:ext cx="7806088" cy="5513392"/>
          </a:xfrm>
          <a:prstGeom prst="rect">
            <a:avLst/>
          </a:prstGeom>
        </p:spPr>
      </p:pic>
      <p:sp>
        <p:nvSpPr>
          <p:cNvPr id="5" name="Rectangle 4"/>
          <p:cNvSpPr/>
          <p:nvPr/>
        </p:nvSpPr>
        <p:spPr>
          <a:xfrm>
            <a:off x="558265" y="5734772"/>
            <a:ext cx="11348185" cy="1015663"/>
          </a:xfrm>
          <a:prstGeom prst="rect">
            <a:avLst/>
          </a:prstGeom>
        </p:spPr>
        <p:txBody>
          <a:bodyPr wrap="square">
            <a:spAutoFit/>
          </a:bodyPr>
          <a:lstStyle/>
          <a:p>
            <a:r>
              <a:rPr lang="en-US" sz="1200">
                <a:solidFill>
                  <a:srgbClr val="292526"/>
                </a:solidFill>
                <a:latin typeface="AdvTT60504991.B"/>
              </a:rPr>
              <a:t>Fig. 1. </a:t>
            </a:r>
            <a:r>
              <a:rPr lang="en-US" sz="1200" b="1">
                <a:solidFill>
                  <a:srgbClr val="FF0000"/>
                </a:solidFill>
                <a:latin typeface="AdvTTcf94c28b.BI"/>
              </a:rPr>
              <a:t>Streptococcus </a:t>
            </a:r>
            <a:r>
              <a:rPr lang="en-US" sz="1200" b="1" err="1">
                <a:solidFill>
                  <a:srgbClr val="FF0000"/>
                </a:solidFill>
                <a:latin typeface="AdvTTcf94c28b.BI"/>
              </a:rPr>
              <a:t>thermophilus</a:t>
            </a:r>
            <a:r>
              <a:rPr lang="en-US" sz="1200" b="1">
                <a:solidFill>
                  <a:srgbClr val="FF0000"/>
                </a:solidFill>
                <a:latin typeface="AdvTTcf94c28b.BI"/>
              </a:rPr>
              <a:t> </a:t>
            </a:r>
            <a:r>
              <a:rPr lang="en-US" sz="1200" b="1">
                <a:solidFill>
                  <a:srgbClr val="FF0000"/>
                </a:solidFill>
                <a:latin typeface="AdvTTdeec4450"/>
              </a:rPr>
              <a:t>CRISPR1 locus overview</a:t>
            </a:r>
            <a:r>
              <a:rPr lang="en-US" sz="1200">
                <a:solidFill>
                  <a:srgbClr val="292526"/>
                </a:solidFill>
                <a:latin typeface="AdvTTdeec4450"/>
              </a:rPr>
              <a:t>, newly acquired spacers in phage resistant mutants, and corresponding phage sensitivity. The CRISPR1 locus of DGCC7710 (WT) is at the top. The repeat-spacer region of WT is in the middle: repeats (black diamonds), spacers (numbered gray boxes), leader (L, white box), and terminal repeat (T, black diamond). (Bottom left) The spacer content on the leader side of the locus in phage-resistant mutants is detailed, with newly acquired spacers (white boxes, S1 to S14). (Bottom right) The sensitivity of each strain to phages 858 and 2972 is represented as a histogram of the efficiency of </a:t>
            </a:r>
            <a:r>
              <a:rPr lang="en-US" sz="1200" err="1">
                <a:solidFill>
                  <a:srgbClr val="292526"/>
                </a:solidFill>
                <a:latin typeface="AdvTTdeec4450"/>
              </a:rPr>
              <a:t>plaquing</a:t>
            </a:r>
            <a:r>
              <a:rPr lang="en-US" sz="1200">
                <a:solidFill>
                  <a:srgbClr val="292526"/>
                </a:solidFill>
                <a:latin typeface="AdvTTdeec4450"/>
              </a:rPr>
              <a:t> (EOP), which is the plaque count ratio of a mutant strain to that of the wild-type.</a:t>
            </a:r>
            <a:endParaRPr lang="en-US" sz="1200"/>
          </a:p>
        </p:txBody>
      </p:sp>
      <p:grpSp>
        <p:nvGrpSpPr>
          <p:cNvPr id="14" name="Group 13"/>
          <p:cNvGrpSpPr/>
          <p:nvPr/>
        </p:nvGrpSpPr>
        <p:grpSpPr>
          <a:xfrm>
            <a:off x="7558239" y="1643676"/>
            <a:ext cx="4098218" cy="707886"/>
            <a:chOff x="7558239" y="1643676"/>
            <a:chExt cx="4098218" cy="707886"/>
          </a:xfrm>
        </p:grpSpPr>
        <p:sp>
          <p:nvSpPr>
            <p:cNvPr id="9" name="TextBox 8"/>
            <p:cNvSpPr txBox="1"/>
            <p:nvPr/>
          </p:nvSpPr>
          <p:spPr>
            <a:xfrm>
              <a:off x="9908615" y="1643676"/>
              <a:ext cx="1747842" cy="707886"/>
            </a:xfrm>
            <a:prstGeom prst="rect">
              <a:avLst/>
            </a:prstGeom>
            <a:noFill/>
          </p:spPr>
          <p:txBody>
            <a:bodyPr wrap="square" rtlCol="0">
              <a:spAutoFit/>
            </a:bodyPr>
            <a:lstStyle/>
            <a:p>
              <a:pPr algn="ctr"/>
              <a:r>
                <a:rPr lang="en-US" sz="2000" b="1">
                  <a:solidFill>
                    <a:srgbClr val="FF0000"/>
                  </a:solidFill>
                </a:rPr>
                <a:t>Two different phages</a:t>
              </a:r>
            </a:p>
          </p:txBody>
        </p:sp>
        <p:sp>
          <p:nvSpPr>
            <p:cNvPr id="11" name="Arc 10"/>
            <p:cNvSpPr/>
            <p:nvPr/>
          </p:nvSpPr>
          <p:spPr>
            <a:xfrm flipH="1">
              <a:off x="7558239" y="1708832"/>
              <a:ext cx="2600369" cy="347404"/>
            </a:xfrm>
            <a:prstGeom prst="arc">
              <a:avLst>
                <a:gd name="adj1" fmla="val 11136788"/>
                <a:gd name="adj2" fmla="val 0"/>
              </a:avLst>
            </a:prstGeom>
            <a:ln w="2540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Arc 12"/>
            <p:cNvSpPr/>
            <p:nvPr/>
          </p:nvSpPr>
          <p:spPr>
            <a:xfrm flipH="1">
              <a:off x="9359587" y="1828800"/>
              <a:ext cx="650818" cy="189929"/>
            </a:xfrm>
            <a:prstGeom prst="arc">
              <a:avLst>
                <a:gd name="adj1" fmla="val 12670226"/>
                <a:gd name="adj2" fmla="val 20990696"/>
              </a:avLst>
            </a:prstGeom>
            <a:ln w="25400">
              <a:solidFill>
                <a:srgbClr val="FF0000"/>
              </a:solidFill>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17" name="TextBox 16"/>
          <p:cNvSpPr txBox="1"/>
          <p:nvPr/>
        </p:nvSpPr>
        <p:spPr>
          <a:xfrm>
            <a:off x="6660777" y="2160905"/>
            <a:ext cx="851460" cy="307777"/>
          </a:xfrm>
          <a:prstGeom prst="rect">
            <a:avLst/>
          </a:prstGeom>
          <a:noFill/>
        </p:spPr>
        <p:txBody>
          <a:bodyPr wrap="square" rtlCol="0">
            <a:spAutoFit/>
          </a:bodyPr>
          <a:lstStyle/>
          <a:p>
            <a:r>
              <a:rPr lang="en-US" sz="1400" b="1">
                <a:solidFill>
                  <a:srgbClr val="FF0000"/>
                </a:solidFill>
              </a:rPr>
              <a:t>sensitive</a:t>
            </a:r>
          </a:p>
        </p:txBody>
      </p:sp>
      <p:sp>
        <p:nvSpPr>
          <p:cNvPr id="18" name="TextBox 17"/>
          <p:cNvSpPr txBox="1"/>
          <p:nvPr/>
        </p:nvSpPr>
        <p:spPr>
          <a:xfrm>
            <a:off x="8394141" y="2170770"/>
            <a:ext cx="851460" cy="307777"/>
          </a:xfrm>
          <a:prstGeom prst="rect">
            <a:avLst/>
          </a:prstGeom>
          <a:noFill/>
        </p:spPr>
        <p:txBody>
          <a:bodyPr wrap="square" rtlCol="0">
            <a:spAutoFit/>
          </a:bodyPr>
          <a:lstStyle/>
          <a:p>
            <a:r>
              <a:rPr lang="en-US" sz="1400" b="1">
                <a:solidFill>
                  <a:srgbClr val="FF0000"/>
                </a:solidFill>
              </a:rPr>
              <a:t>sensitive</a:t>
            </a:r>
          </a:p>
        </p:txBody>
      </p:sp>
      <p:sp>
        <p:nvSpPr>
          <p:cNvPr id="19" name="TextBox 18"/>
          <p:cNvSpPr txBox="1"/>
          <p:nvPr/>
        </p:nvSpPr>
        <p:spPr>
          <a:xfrm>
            <a:off x="7132509" y="2536492"/>
            <a:ext cx="851460" cy="307777"/>
          </a:xfrm>
          <a:prstGeom prst="rect">
            <a:avLst/>
          </a:prstGeom>
          <a:noFill/>
        </p:spPr>
        <p:txBody>
          <a:bodyPr wrap="square" rtlCol="0">
            <a:spAutoFit/>
          </a:bodyPr>
          <a:lstStyle/>
          <a:p>
            <a:r>
              <a:rPr lang="en-US" sz="1400" b="1">
                <a:solidFill>
                  <a:schemeClr val="bg1">
                    <a:lumMod val="50000"/>
                  </a:schemeClr>
                </a:solidFill>
              </a:rPr>
              <a:t>resistant</a:t>
            </a:r>
          </a:p>
        </p:txBody>
      </p:sp>
      <p:sp>
        <p:nvSpPr>
          <p:cNvPr id="20" name="Rectangle 19"/>
          <p:cNvSpPr/>
          <p:nvPr/>
        </p:nvSpPr>
        <p:spPr>
          <a:xfrm>
            <a:off x="8133976" y="2605741"/>
            <a:ext cx="1398495" cy="2032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Arrow Connector 28"/>
          <p:cNvCxnSpPr/>
          <p:nvPr/>
        </p:nvCxnSpPr>
        <p:spPr>
          <a:xfrm flipH="1">
            <a:off x="6979880" y="2707341"/>
            <a:ext cx="213251"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8175251" y="2251694"/>
            <a:ext cx="1416691" cy="20164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6421005" y="2257167"/>
            <a:ext cx="1416691" cy="20164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p:nvPr/>
        </p:nvSpPr>
        <p:spPr>
          <a:xfrm>
            <a:off x="6401605" y="4797357"/>
            <a:ext cx="1416691" cy="20164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6401606" y="3702418"/>
            <a:ext cx="1436089" cy="20164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p:nvPr/>
        </p:nvSpPr>
        <p:spPr>
          <a:xfrm>
            <a:off x="6401606" y="3342286"/>
            <a:ext cx="1416691" cy="20164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56096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8188" t="37823" r="17278" b="20051"/>
          <a:stretch/>
        </p:blipFill>
        <p:spPr>
          <a:xfrm>
            <a:off x="904775" y="606390"/>
            <a:ext cx="10329576" cy="5496025"/>
          </a:xfrm>
          <a:prstGeom prst="rect">
            <a:avLst/>
          </a:prstGeom>
        </p:spPr>
      </p:pic>
    </p:spTree>
    <p:extLst>
      <p:ext uri="{BB962C8B-B14F-4D97-AF65-F5344CB8AC3E}">
        <p14:creationId xmlns:p14="http://schemas.microsoft.com/office/powerpoint/2010/main" val="11861840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2269" y="751344"/>
            <a:ext cx="10712918" cy="5632311"/>
          </a:xfrm>
          <a:prstGeom prst="rect">
            <a:avLst/>
          </a:prstGeom>
        </p:spPr>
        <p:txBody>
          <a:bodyPr wrap="square">
            <a:spAutoFit/>
          </a:bodyPr>
          <a:lstStyle/>
          <a:p>
            <a:r>
              <a:rPr lang="en-US" sz="2400" b="1"/>
              <a:t>MATERIALS AND METHODS </a:t>
            </a:r>
          </a:p>
          <a:p>
            <a:r>
              <a:rPr lang="en-US" sz="2400" b="1" i="1"/>
              <a:t>Isolation of phage-resistant mutants and confirmation of CRISPR sequences </a:t>
            </a:r>
            <a:r>
              <a:rPr lang="en-US" sz="2400"/>
              <a:t>Streptococcus </a:t>
            </a:r>
            <a:r>
              <a:rPr lang="en-US" sz="2400" err="1"/>
              <a:t>thermophilus</a:t>
            </a:r>
            <a:r>
              <a:rPr lang="en-US" sz="2400"/>
              <a:t> phage-resistant mutants were obtained by challenging the </a:t>
            </a:r>
            <a:r>
              <a:rPr lang="en-US" sz="2400">
                <a:solidFill>
                  <a:srgbClr val="FF0000"/>
                </a:solidFill>
              </a:rPr>
              <a:t>wild-type host strain DGCC7710 </a:t>
            </a:r>
            <a:r>
              <a:rPr lang="en-US" sz="2400"/>
              <a:t>(also called RD534) with </a:t>
            </a:r>
            <a:r>
              <a:rPr lang="en-US" sz="2400">
                <a:solidFill>
                  <a:srgbClr val="FF0000"/>
                </a:solidFill>
              </a:rPr>
              <a:t>phage 2972 </a:t>
            </a:r>
            <a:r>
              <a:rPr lang="en-US" sz="2400"/>
              <a:t>and/or </a:t>
            </a:r>
            <a:r>
              <a:rPr lang="en-US" sz="2400">
                <a:solidFill>
                  <a:srgbClr val="FF0000"/>
                </a:solidFill>
              </a:rPr>
              <a:t>phage 858 </a:t>
            </a:r>
            <a:r>
              <a:rPr lang="en-US" sz="2400"/>
              <a:t>(1). The host strain was grown at 42ºC in 10 ml of M17 broth supplemented with 0.5% lactose (LM17). When the optical density (600 nm) reached 0.3, phages and calcium chloride 10mM were added at a final concentration of 107 </a:t>
            </a:r>
            <a:r>
              <a:rPr lang="en-US" sz="2400" err="1"/>
              <a:t>pfu</a:t>
            </a:r>
            <a:r>
              <a:rPr lang="en-US" sz="2400"/>
              <a:t>/ml and 50 </a:t>
            </a:r>
            <a:r>
              <a:rPr lang="en-US" sz="2400" err="1"/>
              <a:t>mM</a:t>
            </a:r>
            <a:r>
              <a:rPr lang="en-US" sz="2400"/>
              <a:t>, respectively. The phage-containing culture was incubated at 42ºC for 24 hours and monitored for lysis. Then, 100 µl of the lysate were inoculated into 10 ml of fresh LM17. The remaining lysate was centrifuged and the pellet was inoculated into another tube containing 10 ml of fresh LM17. These two cultures were incubated at 42ºC for 16 hours. Finally, these cultures were diluted and plated on LM17. Isolated colonies were tested for phage sensitivity as previously described (2). </a:t>
            </a:r>
            <a:r>
              <a:rPr lang="en-US" sz="2400">
                <a:solidFill>
                  <a:srgbClr val="FF0000"/>
                </a:solidFill>
              </a:rPr>
              <a:t>The CRISPR loci of the resistant isolates were verified by sequencing PCR products, and using relevant phage genome information </a:t>
            </a:r>
            <a:r>
              <a:rPr lang="en-US" sz="2400"/>
              <a:t>(1).</a:t>
            </a:r>
          </a:p>
        </p:txBody>
      </p:sp>
    </p:spTree>
    <p:extLst>
      <p:ext uri="{BB962C8B-B14F-4D97-AF65-F5344CB8AC3E}">
        <p14:creationId xmlns:p14="http://schemas.microsoft.com/office/powerpoint/2010/main" val="25216103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097C48-4161-4806-AB07-0D199948564E}"/>
              </a:ext>
            </a:extLst>
          </p:cNvPr>
          <p:cNvSpPr txBox="1"/>
          <p:nvPr/>
        </p:nvSpPr>
        <p:spPr>
          <a:xfrm>
            <a:off x="1019013" y="1213410"/>
            <a:ext cx="10558221" cy="1369606"/>
          </a:xfrm>
          <a:prstGeom prst="rect">
            <a:avLst/>
          </a:prstGeom>
          <a:noFill/>
        </p:spPr>
        <p:txBody>
          <a:bodyPr wrap="square">
            <a:spAutoFit/>
          </a:bodyPr>
          <a:lstStyle/>
          <a:p>
            <a:pPr algn="l"/>
            <a:r>
              <a:rPr lang="en-US" sz="1100" b="1" i="0" u="none" strike="noStrike" baseline="0">
                <a:solidFill>
                  <a:srgbClr val="CD0000"/>
                </a:solidFill>
                <a:latin typeface="BentonSans-Bold"/>
              </a:rPr>
              <a:t>MICROBIOLOGY</a:t>
            </a:r>
          </a:p>
          <a:p>
            <a:pPr algn="l"/>
            <a:r>
              <a:rPr lang="en-US" sz="4400" b="0" i="1" u="none" strike="noStrike" baseline="0">
                <a:solidFill>
                  <a:srgbClr val="000000"/>
                </a:solidFill>
                <a:latin typeface="RockyCond-BlackItalic"/>
              </a:rPr>
              <a:t>Microbial warfare against viruses</a:t>
            </a:r>
          </a:p>
          <a:p>
            <a:pPr algn="l"/>
            <a:r>
              <a:rPr lang="en-US" sz="2800" b="0" i="0" u="none" strike="noStrike" baseline="0">
                <a:solidFill>
                  <a:srgbClr val="000000"/>
                </a:solidFill>
                <a:latin typeface="Rocky-Light"/>
              </a:rPr>
              <a:t>Many new antiviral defense systems are found in bacteria and archaea</a:t>
            </a:r>
            <a:endParaRPr lang="en-US" sz="2800"/>
          </a:p>
        </p:txBody>
      </p:sp>
      <p:sp>
        <p:nvSpPr>
          <p:cNvPr id="5" name="TextBox 4">
            <a:extLst>
              <a:ext uri="{FF2B5EF4-FFF2-40B4-BE49-F238E27FC236}">
                <a16:creationId xmlns:a16="http://schemas.microsoft.com/office/drawing/2014/main" id="{5AAAA777-2A3B-4C48-90A6-2CAA5D332A7E}"/>
              </a:ext>
            </a:extLst>
          </p:cNvPr>
          <p:cNvSpPr txBox="1"/>
          <p:nvPr/>
        </p:nvSpPr>
        <p:spPr>
          <a:xfrm>
            <a:off x="1019013" y="332525"/>
            <a:ext cx="6098582" cy="707886"/>
          </a:xfrm>
          <a:prstGeom prst="rect">
            <a:avLst/>
          </a:prstGeom>
          <a:noFill/>
        </p:spPr>
        <p:txBody>
          <a:bodyPr wrap="square">
            <a:spAutoFit/>
          </a:bodyPr>
          <a:lstStyle/>
          <a:p>
            <a:r>
              <a:rPr lang="en-US" sz="4000">
                <a:latin typeface="MillerDaily-Roman"/>
              </a:rPr>
              <a:t>Science</a:t>
            </a:r>
            <a:r>
              <a:rPr lang="en-US" sz="3200">
                <a:latin typeface="MillerDaily-Roman"/>
              </a:rPr>
              <a:t>  </a:t>
            </a:r>
            <a:r>
              <a:rPr lang="en-US" sz="3200" b="0" i="0" u="none" strike="noStrike" baseline="0">
                <a:latin typeface="MillerDaily-Roman"/>
              </a:rPr>
              <a:t>2 MARCH 2018</a:t>
            </a:r>
            <a:endParaRPr lang="en-US" sz="7200"/>
          </a:p>
        </p:txBody>
      </p:sp>
      <p:sp>
        <p:nvSpPr>
          <p:cNvPr id="7" name="TextBox 6">
            <a:extLst>
              <a:ext uri="{FF2B5EF4-FFF2-40B4-BE49-F238E27FC236}">
                <a16:creationId xmlns:a16="http://schemas.microsoft.com/office/drawing/2014/main" id="{E1A68910-49C6-4C7F-968B-221D2E49DD1D}"/>
              </a:ext>
            </a:extLst>
          </p:cNvPr>
          <p:cNvSpPr txBox="1"/>
          <p:nvPr/>
        </p:nvSpPr>
        <p:spPr>
          <a:xfrm>
            <a:off x="1287811" y="5502036"/>
            <a:ext cx="10020622" cy="523220"/>
          </a:xfrm>
          <a:prstGeom prst="rect">
            <a:avLst/>
          </a:prstGeom>
          <a:noFill/>
        </p:spPr>
        <p:txBody>
          <a:bodyPr wrap="square">
            <a:spAutoFit/>
          </a:bodyPr>
          <a:lstStyle/>
          <a:p>
            <a:pPr algn="l"/>
            <a:r>
              <a:rPr lang="en-US" sz="2800" b="0" i="1" u="none" strike="noStrike" baseline="0" err="1">
                <a:solidFill>
                  <a:srgbClr val="0070C0"/>
                </a:solidFill>
                <a:latin typeface="MillerDaily-Roman"/>
              </a:rPr>
              <a:t>Dorin</a:t>
            </a:r>
            <a:r>
              <a:rPr lang="en-US" sz="2800" b="0" i="1" u="none" strike="noStrike" baseline="0">
                <a:solidFill>
                  <a:srgbClr val="0070C0"/>
                </a:solidFill>
                <a:latin typeface="MillerDaily-Roman"/>
              </a:rPr>
              <a:t> et al. identified 9 new phage defense systems in bacteria….</a:t>
            </a:r>
            <a:endParaRPr lang="en-US" sz="2800" i="1">
              <a:solidFill>
                <a:srgbClr val="0070C0"/>
              </a:solidFill>
            </a:endParaRPr>
          </a:p>
        </p:txBody>
      </p:sp>
      <p:sp>
        <p:nvSpPr>
          <p:cNvPr id="11" name="TextBox 10">
            <a:extLst>
              <a:ext uri="{FF2B5EF4-FFF2-40B4-BE49-F238E27FC236}">
                <a16:creationId xmlns:a16="http://schemas.microsoft.com/office/drawing/2014/main" id="{44C2951E-FD15-4E50-97CF-A2B5F0FFA814}"/>
              </a:ext>
            </a:extLst>
          </p:cNvPr>
          <p:cNvSpPr txBox="1"/>
          <p:nvPr/>
        </p:nvSpPr>
        <p:spPr>
          <a:xfrm>
            <a:off x="1287810" y="2941240"/>
            <a:ext cx="10020623" cy="1815882"/>
          </a:xfrm>
          <a:prstGeom prst="rect">
            <a:avLst/>
          </a:prstGeom>
          <a:noFill/>
        </p:spPr>
        <p:txBody>
          <a:bodyPr wrap="square">
            <a:spAutoFit/>
          </a:bodyPr>
          <a:lstStyle/>
          <a:p>
            <a:pPr algn="l"/>
            <a:r>
              <a:rPr lang="en-US" sz="2800" b="0" i="1" u="none" strike="noStrike" baseline="0">
                <a:solidFill>
                  <a:srgbClr val="0070C0"/>
                </a:solidFill>
                <a:latin typeface="MillerDaily-Roman"/>
              </a:rPr>
              <a:t>Because genes in one immune defense system are often found next to genes in another defense system, forming “</a:t>
            </a:r>
            <a:r>
              <a:rPr lang="en-US" sz="2800" b="0" i="1" u="none" strike="noStrike" baseline="0">
                <a:solidFill>
                  <a:srgbClr val="FF0000"/>
                </a:solidFill>
                <a:latin typeface="MillerDaily-Roman"/>
              </a:rPr>
              <a:t>defense islands</a:t>
            </a:r>
            <a:r>
              <a:rPr lang="en-US" sz="2800" b="0" i="1" u="none" strike="noStrike" baseline="0">
                <a:solidFill>
                  <a:srgbClr val="0070C0"/>
                </a:solidFill>
                <a:latin typeface="MillerDaily-Roman"/>
              </a:rPr>
              <a:t>” in microbial genomes, Doron </a:t>
            </a:r>
            <a:r>
              <a:rPr lang="en-US" sz="2800" b="0" i="1" u="none" strike="noStrike" baseline="0">
                <a:solidFill>
                  <a:srgbClr val="0070C0"/>
                </a:solidFill>
                <a:latin typeface="MillerDaily-Italic"/>
              </a:rPr>
              <a:t>et al</a:t>
            </a:r>
            <a:r>
              <a:rPr lang="en-US" sz="2800" b="0" i="1" u="none" strike="noStrike" baseline="0">
                <a:solidFill>
                  <a:srgbClr val="0070C0"/>
                </a:solidFill>
                <a:latin typeface="MillerDaily-Roman"/>
              </a:rPr>
              <a:t>. hypothesized that unknown defense systems could be found near already-known antiviral systems.</a:t>
            </a:r>
            <a:endParaRPr lang="en-US" sz="2800" i="1">
              <a:solidFill>
                <a:srgbClr val="0070C0"/>
              </a:solidFill>
            </a:endParaRPr>
          </a:p>
        </p:txBody>
      </p:sp>
    </p:spTree>
    <p:extLst>
      <p:ext uri="{BB962C8B-B14F-4D97-AF65-F5344CB8AC3E}">
        <p14:creationId xmlns:p14="http://schemas.microsoft.com/office/powerpoint/2010/main" val="2620807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0CE4E9F-A8C7-46CB-88D0-4A3756247E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5005" y="5907911"/>
            <a:ext cx="5841847" cy="674936"/>
          </a:xfrm>
          <a:prstGeom prst="rect">
            <a:avLst/>
          </a:prstGeom>
        </p:spPr>
      </p:pic>
      <p:pic>
        <p:nvPicPr>
          <p:cNvPr id="15" name="Picture 14">
            <a:extLst>
              <a:ext uri="{FF2B5EF4-FFF2-40B4-BE49-F238E27FC236}">
                <a16:creationId xmlns:a16="http://schemas.microsoft.com/office/drawing/2014/main" id="{959BA24E-2277-440D-928B-563BEB665E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85755" y="5910109"/>
            <a:ext cx="9121515" cy="784405"/>
          </a:xfrm>
          <a:prstGeom prst="rect">
            <a:avLst/>
          </a:prstGeom>
        </p:spPr>
      </p:pic>
      <p:pic>
        <p:nvPicPr>
          <p:cNvPr id="23" name="Picture 22" descr="Shape&#10;&#10;Description automatically generated">
            <a:extLst>
              <a:ext uri="{FF2B5EF4-FFF2-40B4-BE49-F238E27FC236}">
                <a16:creationId xmlns:a16="http://schemas.microsoft.com/office/drawing/2014/main" id="{6C1B1C15-3005-44AD-AEC7-C67B4A4AA2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0218" y="1791557"/>
            <a:ext cx="825340" cy="559397"/>
          </a:xfrm>
          <a:prstGeom prst="rect">
            <a:avLst/>
          </a:prstGeom>
        </p:spPr>
      </p:pic>
      <p:pic>
        <p:nvPicPr>
          <p:cNvPr id="25" name="Picture 24" descr="A close-up of a logo&#10;&#10;Description automatically generated with medium confidence">
            <a:extLst>
              <a:ext uri="{FF2B5EF4-FFF2-40B4-BE49-F238E27FC236}">
                <a16:creationId xmlns:a16="http://schemas.microsoft.com/office/drawing/2014/main" id="{9D33B02A-8923-4348-B1D2-30BF7A99B4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79036" y="1791558"/>
            <a:ext cx="825340" cy="559397"/>
          </a:xfrm>
          <a:prstGeom prst="rect">
            <a:avLst/>
          </a:prstGeom>
        </p:spPr>
      </p:pic>
      <p:sp>
        <p:nvSpPr>
          <p:cNvPr id="3" name="TextBox 2">
            <a:extLst>
              <a:ext uri="{FF2B5EF4-FFF2-40B4-BE49-F238E27FC236}">
                <a16:creationId xmlns:a16="http://schemas.microsoft.com/office/drawing/2014/main" id="{5E2B7C6A-81F9-42A6-B033-02F627DBF4AE}"/>
              </a:ext>
            </a:extLst>
          </p:cNvPr>
          <p:cNvSpPr txBox="1"/>
          <p:nvPr/>
        </p:nvSpPr>
        <p:spPr>
          <a:xfrm>
            <a:off x="3375002" y="203203"/>
            <a:ext cx="5710941" cy="707886"/>
          </a:xfrm>
          <a:prstGeom prst="rect">
            <a:avLst/>
          </a:prstGeom>
          <a:noFill/>
        </p:spPr>
        <p:txBody>
          <a:bodyPr wrap="square" rtlCol="0">
            <a:spAutoFit/>
          </a:bodyPr>
          <a:lstStyle/>
          <a:p>
            <a:pPr algn="ctr"/>
            <a:r>
              <a:rPr lang="en-US" sz="4000" b="1"/>
              <a:t>Thank you for attending!</a:t>
            </a:r>
          </a:p>
        </p:txBody>
      </p:sp>
      <p:pic>
        <p:nvPicPr>
          <p:cNvPr id="22" name="Picture 21" descr="Icon&#10;&#10;Description automatically generated with medium confidence">
            <a:extLst>
              <a:ext uri="{FF2B5EF4-FFF2-40B4-BE49-F238E27FC236}">
                <a16:creationId xmlns:a16="http://schemas.microsoft.com/office/drawing/2014/main" id="{069900B7-59A0-4946-BD1A-622484C47B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03701" y="4711475"/>
            <a:ext cx="1395293" cy="913385"/>
          </a:xfrm>
          <a:prstGeom prst="rect">
            <a:avLst/>
          </a:prstGeom>
        </p:spPr>
      </p:pic>
      <p:pic>
        <p:nvPicPr>
          <p:cNvPr id="24" name="Picture 23" descr="A picture containing text, sign, dark&#10;&#10;Description automatically generated">
            <a:extLst>
              <a:ext uri="{FF2B5EF4-FFF2-40B4-BE49-F238E27FC236}">
                <a16:creationId xmlns:a16="http://schemas.microsoft.com/office/drawing/2014/main" id="{9E955188-0B22-42E1-9526-2EBEB92EC6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217947" y="7945523"/>
            <a:ext cx="483401" cy="456039"/>
          </a:xfrm>
          <a:prstGeom prst="rect">
            <a:avLst/>
          </a:prstGeom>
        </p:spPr>
      </p:pic>
      <p:pic>
        <p:nvPicPr>
          <p:cNvPr id="26" name="Picture 25" descr="Icon&#10;&#10;Description automatically generated with medium confidence">
            <a:extLst>
              <a:ext uri="{FF2B5EF4-FFF2-40B4-BE49-F238E27FC236}">
                <a16:creationId xmlns:a16="http://schemas.microsoft.com/office/drawing/2014/main" id="{7221061F-6FDC-48D6-B1D9-2FA1BB72E93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8198" y="4654939"/>
            <a:ext cx="1395293" cy="913385"/>
          </a:xfrm>
          <a:prstGeom prst="rect">
            <a:avLst/>
          </a:prstGeom>
        </p:spPr>
      </p:pic>
      <p:pic>
        <p:nvPicPr>
          <p:cNvPr id="27" name="Picture 26" descr="A picture containing text, outdoor, light, traffic&#10;&#10;Description automatically generated">
            <a:extLst>
              <a:ext uri="{FF2B5EF4-FFF2-40B4-BE49-F238E27FC236}">
                <a16:creationId xmlns:a16="http://schemas.microsoft.com/office/drawing/2014/main" id="{1EB6A3D9-B2E8-4CDB-B3D1-DAE81EF84B5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232461" y="4489119"/>
            <a:ext cx="916186" cy="762088"/>
          </a:xfrm>
          <a:prstGeom prst="rect">
            <a:avLst/>
          </a:prstGeom>
        </p:spPr>
      </p:pic>
      <p:pic>
        <p:nvPicPr>
          <p:cNvPr id="29" name="Picture 28" descr="A picture containing text&#10;&#10;Description automatically generated">
            <a:extLst>
              <a:ext uri="{FF2B5EF4-FFF2-40B4-BE49-F238E27FC236}">
                <a16:creationId xmlns:a16="http://schemas.microsoft.com/office/drawing/2014/main" id="{BB322F04-D951-4AFF-BD62-5FB19462FD4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206945" y="5124186"/>
            <a:ext cx="1075887" cy="288585"/>
          </a:xfrm>
          <a:prstGeom prst="rect">
            <a:avLst/>
          </a:prstGeom>
        </p:spPr>
      </p:pic>
      <p:pic>
        <p:nvPicPr>
          <p:cNvPr id="36" name="Picture 35" descr="A picture containing text, clipart&#10;&#10;Description automatically generated">
            <a:extLst>
              <a:ext uri="{FF2B5EF4-FFF2-40B4-BE49-F238E27FC236}">
                <a16:creationId xmlns:a16="http://schemas.microsoft.com/office/drawing/2014/main" id="{7CC7DA5E-EACC-4080-ACE9-E2AE148C5A3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1442" y="5035241"/>
            <a:ext cx="1075887" cy="288585"/>
          </a:xfrm>
          <a:prstGeom prst="rect">
            <a:avLst/>
          </a:prstGeom>
        </p:spPr>
      </p:pic>
      <p:pic>
        <p:nvPicPr>
          <p:cNvPr id="37" name="Picture 36" descr="A picture containing text, outdoor, light, traffic&#10;&#10;Description automatically generated">
            <a:extLst>
              <a:ext uri="{FF2B5EF4-FFF2-40B4-BE49-F238E27FC236}">
                <a16:creationId xmlns:a16="http://schemas.microsoft.com/office/drawing/2014/main" id="{A259F5E6-95CC-453D-B17C-603587105E6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2265" y="4406080"/>
            <a:ext cx="916186" cy="762088"/>
          </a:xfrm>
          <a:prstGeom prst="rect">
            <a:avLst/>
          </a:prstGeom>
        </p:spPr>
      </p:pic>
      <p:pic>
        <p:nvPicPr>
          <p:cNvPr id="38" name="Picture 37" descr="A picture containing text, sign, dark&#10;&#10;Description automatically generated">
            <a:extLst>
              <a:ext uri="{FF2B5EF4-FFF2-40B4-BE49-F238E27FC236}">
                <a16:creationId xmlns:a16="http://schemas.microsoft.com/office/drawing/2014/main" id="{69B29D5E-3772-4D0A-817E-0AC0F44D71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217947" y="7356755"/>
            <a:ext cx="483401" cy="456039"/>
          </a:xfrm>
          <a:prstGeom prst="rect">
            <a:avLst/>
          </a:prstGeom>
        </p:spPr>
      </p:pic>
      <p:pic>
        <p:nvPicPr>
          <p:cNvPr id="39" name="Picture 38" descr="A picture containing text, sign, dark&#10;&#10;Description automatically generated">
            <a:extLst>
              <a:ext uri="{FF2B5EF4-FFF2-40B4-BE49-F238E27FC236}">
                <a16:creationId xmlns:a16="http://schemas.microsoft.com/office/drawing/2014/main" id="{3DFEC4E6-4CFF-44AB-AA00-86C97F00708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0800000">
            <a:off x="10896128" y="7992909"/>
            <a:ext cx="483401" cy="456039"/>
          </a:xfrm>
          <a:prstGeom prst="rect">
            <a:avLst/>
          </a:prstGeom>
        </p:spPr>
      </p:pic>
      <p:pic>
        <p:nvPicPr>
          <p:cNvPr id="40" name="Picture 39" descr="A picture containing text, sign, dark&#10;&#10;Description automatically generated">
            <a:extLst>
              <a:ext uri="{FF2B5EF4-FFF2-40B4-BE49-F238E27FC236}">
                <a16:creationId xmlns:a16="http://schemas.microsoft.com/office/drawing/2014/main" id="{BDEDECE2-4829-4FE9-B282-F75AB518959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0800000">
            <a:off x="10896128" y="7404141"/>
            <a:ext cx="483401" cy="456039"/>
          </a:xfrm>
          <a:prstGeom prst="rect">
            <a:avLst/>
          </a:prstGeom>
        </p:spPr>
      </p:pic>
      <p:grpSp>
        <p:nvGrpSpPr>
          <p:cNvPr id="42" name="Group 41">
            <a:extLst>
              <a:ext uri="{FF2B5EF4-FFF2-40B4-BE49-F238E27FC236}">
                <a16:creationId xmlns:a16="http://schemas.microsoft.com/office/drawing/2014/main" id="{5BDAD654-C4A9-443F-8D57-7C7D177F6F6E}"/>
              </a:ext>
            </a:extLst>
          </p:cNvPr>
          <p:cNvGrpSpPr/>
          <p:nvPr/>
        </p:nvGrpSpPr>
        <p:grpSpPr>
          <a:xfrm>
            <a:off x="3851265" y="4776333"/>
            <a:ext cx="4446113" cy="1094985"/>
            <a:chOff x="686316" y="2653835"/>
            <a:chExt cx="4446113" cy="1094985"/>
          </a:xfrm>
        </p:grpSpPr>
        <p:sp>
          <p:nvSpPr>
            <p:cNvPr id="44" name="Subtitle 2">
              <a:extLst>
                <a:ext uri="{FF2B5EF4-FFF2-40B4-BE49-F238E27FC236}">
                  <a16:creationId xmlns:a16="http://schemas.microsoft.com/office/drawing/2014/main" id="{96C4F5BC-C62A-4568-B3D5-4C184D018530}"/>
                </a:ext>
              </a:extLst>
            </p:cNvPr>
            <p:cNvSpPr txBox="1">
              <a:spLocks/>
            </p:cNvSpPr>
            <p:nvPr/>
          </p:nvSpPr>
          <p:spPr>
            <a:xfrm>
              <a:off x="686316" y="2653835"/>
              <a:ext cx="4446113" cy="1094985"/>
            </a:xfrm>
            <a:prstGeom prst="rect">
              <a:avLst/>
            </a:prstGeom>
          </p:spPr>
          <p:txBody>
            <a:bodyPr vert="horz" lIns="121920" tIns="60960" rIns="121920" bIns="6096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defTabSz="1219170">
                <a:lnSpc>
                  <a:spcPct val="100000"/>
                </a:lnSpc>
                <a:spcBef>
                  <a:spcPts val="0"/>
                </a:spcBef>
                <a:spcAft>
                  <a:spcPts val="800"/>
                </a:spcAft>
                <a:buClr>
                  <a:srgbClr val="000000"/>
                </a:buClr>
              </a:pPr>
              <a:r>
                <a:rPr lang="en-US" sz="2667" b="1">
                  <a:solidFill>
                    <a:prstClr val="black"/>
                  </a:solidFill>
                  <a:latin typeface="Calibri" panose="020F0502020204030204"/>
                  <a:sym typeface="Arial"/>
                </a:rPr>
                <a:t>Join us on  </a:t>
              </a:r>
              <a:r>
                <a:rPr lang="en-US" sz="2667" b="1">
                  <a:solidFill>
                    <a:schemeClr val="bg1"/>
                  </a:solidFill>
                  <a:latin typeface="Calibri" panose="020F0502020204030204"/>
                  <a:sym typeface="Arial"/>
                </a:rPr>
                <a:t>Facebook</a:t>
              </a:r>
              <a:r>
                <a:rPr lang="en-US" sz="2667" b="1">
                  <a:solidFill>
                    <a:prstClr val="black"/>
                  </a:solidFill>
                  <a:latin typeface="Calibri" panose="020F0502020204030204"/>
                  <a:sym typeface="Arial"/>
                </a:rPr>
                <a:t> for Science Sunday</a:t>
              </a:r>
              <a:endParaRPr lang="en-US" sz="2667" b="1" i="1">
                <a:solidFill>
                  <a:srgbClr val="C00000"/>
                </a:solidFill>
                <a:latin typeface="Calibri" panose="020F0502020204030204"/>
                <a:sym typeface="Arial"/>
              </a:endParaRPr>
            </a:p>
          </p:txBody>
        </p:sp>
        <p:pic>
          <p:nvPicPr>
            <p:cNvPr id="45" name="Picture 44" descr="Blue text on a white background&#10;&#10;Description automatically generated">
              <a:extLst>
                <a:ext uri="{FF2B5EF4-FFF2-40B4-BE49-F238E27FC236}">
                  <a16:creationId xmlns:a16="http://schemas.microsoft.com/office/drawing/2014/main" id="{2DF4D657-3F2F-4E1C-A492-9C26E01BD562}"/>
                </a:ext>
              </a:extLst>
            </p:cNvPr>
            <p:cNvPicPr>
              <a:picLocks noChangeAspect="1"/>
            </p:cNvPicPr>
            <p:nvPr/>
          </p:nvPicPr>
          <p:blipFill rotWithShape="1">
            <a:blip r:embed="rId12">
              <a:extLst>
                <a:ext uri="{28A0092B-C50C-407E-A947-70E740481C1C}">
                  <a14:useLocalDpi xmlns:a14="http://schemas.microsoft.com/office/drawing/2010/main" val="0"/>
                </a:ext>
              </a:extLst>
            </a:blip>
            <a:srcRect l="9571" t="21528" r="7684" b="25404"/>
            <a:stretch/>
          </p:blipFill>
          <p:spPr>
            <a:xfrm>
              <a:off x="2663396" y="2730449"/>
              <a:ext cx="1465719" cy="330748"/>
            </a:xfrm>
            <a:prstGeom prst="rect">
              <a:avLst/>
            </a:prstGeom>
          </p:spPr>
        </p:pic>
      </p:grpSp>
      <p:sp>
        <p:nvSpPr>
          <p:cNvPr id="46" name="TextBox 45">
            <a:extLst>
              <a:ext uri="{FF2B5EF4-FFF2-40B4-BE49-F238E27FC236}">
                <a16:creationId xmlns:a16="http://schemas.microsoft.com/office/drawing/2014/main" id="{8D961BF7-CAC7-453E-BD8E-271D055C4974}"/>
              </a:ext>
            </a:extLst>
          </p:cNvPr>
          <p:cNvSpPr txBox="1"/>
          <p:nvPr/>
        </p:nvSpPr>
        <p:spPr>
          <a:xfrm>
            <a:off x="1349850" y="3029868"/>
            <a:ext cx="4580443" cy="1200329"/>
          </a:xfrm>
          <a:prstGeom prst="rect">
            <a:avLst/>
          </a:prstGeom>
          <a:noFill/>
        </p:spPr>
        <p:txBody>
          <a:bodyPr wrap="square" rtlCol="0">
            <a:spAutoFit/>
          </a:bodyPr>
          <a:lstStyle/>
          <a:p>
            <a:pPr algn="ctr" defTabSz="1219170">
              <a:buClr>
                <a:srgbClr val="000000"/>
              </a:buClr>
            </a:pPr>
            <a:r>
              <a:rPr lang="en-US" sz="2400" b="1" kern="0">
                <a:solidFill>
                  <a:srgbClr val="523182"/>
                </a:solidFill>
                <a:ea typeface="Times New Roman" panose="02020603050405020304" pitchFamily="18" charset="0"/>
                <a:cs typeface="Arial"/>
                <a:sym typeface="Arial"/>
              </a:rPr>
              <a:t>Stock Up Sale</a:t>
            </a:r>
            <a:endParaRPr lang="en-US" sz="2400" kern="0">
              <a:solidFill>
                <a:srgbClr val="000000"/>
              </a:solidFill>
              <a:ea typeface="Calibri" panose="020F0502020204030204" pitchFamily="34" charset="0"/>
              <a:cs typeface="Arial"/>
              <a:sym typeface="Arial"/>
            </a:endParaRPr>
          </a:p>
          <a:p>
            <a:pPr algn="ctr" defTabSz="1219170">
              <a:buClr>
                <a:srgbClr val="000000"/>
              </a:buClr>
            </a:pPr>
            <a:r>
              <a:rPr lang="en-US" sz="2400" b="1" kern="0">
                <a:solidFill>
                  <a:srgbClr val="294B93"/>
                </a:solidFill>
                <a:ea typeface="Times New Roman" panose="02020603050405020304" pitchFamily="18" charset="0"/>
                <a:cs typeface="Arial"/>
                <a:sym typeface="Arial"/>
              </a:rPr>
              <a:t>Buy 4 or more for 25% off, 3 for 20%, 2 for 15%</a:t>
            </a:r>
            <a:endParaRPr lang="en-US" sz="2400" kern="0">
              <a:solidFill>
                <a:srgbClr val="000000"/>
              </a:solidFill>
              <a:ea typeface="Calibri" panose="020F0502020204030204" pitchFamily="34" charset="0"/>
              <a:cs typeface="Arial"/>
              <a:sym typeface="Arial"/>
            </a:endParaRPr>
          </a:p>
        </p:txBody>
      </p:sp>
      <p:sp>
        <p:nvSpPr>
          <p:cNvPr id="47" name="Subtitle 2">
            <a:extLst>
              <a:ext uri="{FF2B5EF4-FFF2-40B4-BE49-F238E27FC236}">
                <a16:creationId xmlns:a16="http://schemas.microsoft.com/office/drawing/2014/main" id="{24979B2A-6FE5-4157-9071-E98E837408F6}"/>
              </a:ext>
            </a:extLst>
          </p:cNvPr>
          <p:cNvSpPr>
            <a:spLocks noGrp="1"/>
          </p:cNvSpPr>
          <p:nvPr>
            <p:ph type="subTitle" idx="1"/>
          </p:nvPr>
        </p:nvSpPr>
        <p:spPr>
          <a:xfrm>
            <a:off x="6404760" y="2799086"/>
            <a:ext cx="4699246" cy="1446193"/>
          </a:xfrm>
        </p:spPr>
        <p:txBody>
          <a:bodyPr anchor="b">
            <a:normAutofit/>
          </a:bodyPr>
          <a:lstStyle/>
          <a:p>
            <a:r>
              <a:rPr lang="en-US" b="1">
                <a:solidFill>
                  <a:srgbClr val="000000"/>
                </a:solidFill>
              </a:rPr>
              <a:t>Purchase Kits and Models at </a:t>
            </a:r>
            <a:r>
              <a:rPr lang="en-US" b="1">
                <a:solidFill>
                  <a:schemeClr val="accent6">
                    <a:lumMod val="75000"/>
                  </a:schemeClr>
                </a:solidFill>
              </a:rPr>
              <a:t>3dmoleculardesigns.com</a:t>
            </a:r>
            <a:r>
              <a:rPr lang="en-US">
                <a:solidFill>
                  <a:srgbClr val="6F9725"/>
                </a:solidFill>
              </a:rPr>
              <a:t> </a:t>
            </a:r>
          </a:p>
          <a:p>
            <a:r>
              <a:rPr lang="en-US" b="1"/>
              <a:t>Discount code: </a:t>
            </a:r>
            <a:r>
              <a:rPr lang="en-US" b="1">
                <a:solidFill>
                  <a:schemeClr val="accent6">
                    <a:lumMod val="75000"/>
                  </a:schemeClr>
                </a:solidFill>
              </a:rPr>
              <a:t>WEBINAR20</a:t>
            </a:r>
          </a:p>
        </p:txBody>
      </p:sp>
    </p:spTree>
    <p:extLst>
      <p:ext uri="{BB962C8B-B14F-4D97-AF65-F5344CB8AC3E}">
        <p14:creationId xmlns:p14="http://schemas.microsoft.com/office/powerpoint/2010/main" val="33451978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D6A67-DCA8-4317-A54D-787D4EA734CA}"/>
              </a:ext>
            </a:extLst>
          </p:cNvPr>
          <p:cNvSpPr>
            <a:spLocks noGrp="1"/>
          </p:cNvSpPr>
          <p:nvPr>
            <p:ph type="title"/>
          </p:nvPr>
        </p:nvSpPr>
        <p:spPr>
          <a:xfrm>
            <a:off x="3644900" y="301625"/>
            <a:ext cx="7848600" cy="1325563"/>
          </a:xfrm>
        </p:spPr>
        <p:txBody>
          <a:bodyPr anchor="ctr">
            <a:normAutofit/>
          </a:bodyPr>
          <a:lstStyle/>
          <a:p>
            <a:r>
              <a:rPr lang="en-US"/>
              <a:t>Invite your colleagues to register!</a:t>
            </a:r>
          </a:p>
        </p:txBody>
      </p:sp>
      <p:graphicFrame>
        <p:nvGraphicFramePr>
          <p:cNvPr id="22" name="Content Placeholder 3">
            <a:extLst>
              <a:ext uri="{FF2B5EF4-FFF2-40B4-BE49-F238E27FC236}">
                <a16:creationId xmlns:a16="http://schemas.microsoft.com/office/drawing/2014/main" id="{6D2E8EE8-1712-4106-8CD8-C2BEB3B181A6}"/>
              </a:ext>
            </a:extLst>
          </p:cNvPr>
          <p:cNvGraphicFramePr>
            <a:graphicFrameLocks noGrp="1"/>
          </p:cNvGraphicFramePr>
          <p:nvPr>
            <p:ph sz="half" idx="2"/>
            <p:extLst>
              <p:ext uri="{D42A27DB-BD31-4B8C-83A1-F6EECF244321}">
                <p14:modId xmlns:p14="http://schemas.microsoft.com/office/powerpoint/2010/main" val="2972752080"/>
              </p:ext>
            </p:extLst>
          </p:nvPr>
        </p:nvGraphicFramePr>
        <p:xfrm>
          <a:off x="4135120" y="1813099"/>
          <a:ext cx="7218680" cy="435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 name="TextBox 39">
            <a:extLst>
              <a:ext uri="{FF2B5EF4-FFF2-40B4-BE49-F238E27FC236}">
                <a16:creationId xmlns:a16="http://schemas.microsoft.com/office/drawing/2014/main" id="{B6F588B5-4B77-479C-A615-47B21A57759A}"/>
              </a:ext>
            </a:extLst>
          </p:cNvPr>
          <p:cNvSpPr txBox="1"/>
          <p:nvPr/>
        </p:nvSpPr>
        <p:spPr>
          <a:xfrm>
            <a:off x="3644900" y="6378575"/>
            <a:ext cx="6096000" cy="369332"/>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70C0"/>
                </a:solidFill>
                <a:effectLst/>
                <a:uLnTx/>
                <a:uFillTx/>
                <a:latin typeface="Calibri" panose="020F0502020204030204"/>
                <a:ea typeface="+mn-ea"/>
                <a:cs typeface="Arial"/>
                <a:sym typeface="Arial"/>
              </a:rPr>
              <a:t>https://www.3dmoleculardesigns.com/Webinars4.htm</a:t>
            </a:r>
          </a:p>
        </p:txBody>
      </p:sp>
      <p:pic>
        <p:nvPicPr>
          <p:cNvPr id="1028" name="Picture 4">
            <a:extLst>
              <a:ext uri="{FF2B5EF4-FFF2-40B4-BE49-F238E27FC236}">
                <a16:creationId xmlns:a16="http://schemas.microsoft.com/office/drawing/2014/main" id="{7E0EE9E3-6379-4060-8C42-9137E75CD14F}"/>
              </a:ext>
            </a:extLst>
          </p:cNvPr>
          <p:cNvPicPr>
            <a:picLocks noChangeAspect="1" noChangeArrowheads="1"/>
          </p:cNvPicPr>
          <p:nvPr/>
        </p:nvPicPr>
        <p:blipFill>
          <a:blip r:embed="rId8"/>
          <a:srcRect/>
          <a:stretch/>
        </p:blipFill>
        <p:spPr bwMode="auto">
          <a:xfrm>
            <a:off x="1833492" y="2052699"/>
            <a:ext cx="1524000" cy="111442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CA806286-FD85-4726-B7B8-311B5E1A216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33492" y="3447143"/>
            <a:ext cx="1524000" cy="11049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EDC54058-1751-4822-9294-392F4CDF621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833492" y="4832063"/>
            <a:ext cx="1524000" cy="119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3016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rkshopPPTemplateUpperLeftLogo" id="{A5821354-2A34-48CB-A707-015A1345DBF7}" vid="{88B938EB-2674-4139-8E75-755DF4364DE0}"/>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B964E229AE904C840342B739320C07" ma:contentTypeVersion="13" ma:contentTypeDescription="Create a new document." ma:contentTypeScope="" ma:versionID="9f6928aba159e848acb52affd70fa29c">
  <xsd:schema xmlns:xsd="http://www.w3.org/2001/XMLSchema" xmlns:xs="http://www.w3.org/2001/XMLSchema" xmlns:p="http://schemas.microsoft.com/office/2006/metadata/properties" xmlns:ns1="http://schemas.microsoft.com/sharepoint/v3" xmlns:ns2="256d1f37-a5bf-40ea-9e3b-df9e783b5a8c" xmlns:ns3="fccfdd5f-3cf6-48f3-9c58-398738ebd059" targetNamespace="http://schemas.microsoft.com/office/2006/metadata/properties" ma:root="true" ma:fieldsID="9be2483742389b7cb51951385911b941" ns1:_="" ns2:_="" ns3:_="">
    <xsd:import namespace="http://schemas.microsoft.com/sharepoint/v3"/>
    <xsd:import namespace="256d1f37-a5bf-40ea-9e3b-df9e783b5a8c"/>
    <xsd:import namespace="fccfdd5f-3cf6-48f3-9c58-398738ebd05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Tags" minOccurs="0"/>
                <xsd:element ref="ns3:MediaServiceDateTaken" minOccurs="0"/>
                <xsd:element ref="ns3:MediaServiceAutoKeyPoints" minOccurs="0"/>
                <xsd:element ref="ns3:MediaServiceKeyPoints" minOccurs="0"/>
                <xsd:element ref="ns3:MediaServiceGenerationTime" minOccurs="0"/>
                <xsd:element ref="ns3:MediaServiceEventHashCode" minOccurs="0"/>
                <xsd:element ref="ns3: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9" nillable="true" ma:displayName="Unified Compliance Policy Properties" ma:hidden="true" ma:internalName="_ip_UnifiedCompliancePolicyProperties">
      <xsd:simpleType>
        <xsd:restriction base="dms:Note"/>
      </xsd:simpleType>
    </xsd:element>
    <xsd:element name="_ip_UnifiedCompliancePolicyUIAction" ma:index="20"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6d1f37-a5bf-40ea-9e3b-df9e783b5a8c"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ccfdd5f-3cf6-48f3-9c58-398738ebd05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8C029D-DD32-4088-9032-E2F6D817A7AB}">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9C2F77DF-0346-433B-8F91-2FE2B3DBD6FF}">
  <ds:schemaRefs>
    <ds:schemaRef ds:uri="http://schemas.microsoft.com/sharepoint/v3/contenttype/forms"/>
  </ds:schemaRefs>
</ds:datastoreItem>
</file>

<file path=customXml/itemProps3.xml><?xml version="1.0" encoding="utf-8"?>
<ds:datastoreItem xmlns:ds="http://schemas.openxmlformats.org/officeDocument/2006/customXml" ds:itemID="{F4BED5A6-8476-4694-82C6-3DF65721B4E4}">
  <ds:schemaRefs>
    <ds:schemaRef ds:uri="256d1f37-a5bf-40ea-9e3b-df9e783b5a8c"/>
    <ds:schemaRef ds:uri="fccfdd5f-3cf6-48f3-9c58-398738ebd0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1</Notes>
  <HiddenSlides>0</HiddenSlides>
  <ScaleCrop>false</ScaleCrop>
  <HeadingPairs>
    <vt:vector size="4" baseType="variant">
      <vt:variant>
        <vt:lpstr>Theme</vt:lpstr>
      </vt:variant>
      <vt:variant>
        <vt:i4>3</vt:i4>
      </vt:variant>
      <vt:variant>
        <vt:lpstr>Slide Titles</vt:lpstr>
      </vt:variant>
      <vt:variant>
        <vt:i4>27</vt:i4>
      </vt:variant>
    </vt:vector>
  </HeadingPairs>
  <TitlesOfParts>
    <vt:vector size="30" baseType="lpstr">
      <vt:lpstr>Office Theme</vt:lpstr>
      <vt:lpstr>1_Office Theme</vt:lpstr>
      <vt:lpstr>3_Office Theme</vt:lpstr>
      <vt:lpstr>Genome Editing 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Invite your colleagues to register!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Herman, Dr. Timothy</dc:creator>
  <cp:revision>1</cp:revision>
  <dcterms:created xsi:type="dcterms:W3CDTF">2018-11-14T23:40:36Z</dcterms:created>
  <dcterms:modified xsi:type="dcterms:W3CDTF">2021-03-11T00:21:40Z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0x01010087B964E229AE904C840342B739320C07</vt:lpwstr>
  </property>
</Properties>
</file>